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9" r:id="rId14"/>
    <p:sldId id="274" r:id="rId15"/>
    <p:sldId id="270" r:id="rId16"/>
    <p:sldId id="268" r:id="rId17"/>
    <p:sldId id="267" r:id="rId18"/>
    <p:sldId id="271" r:id="rId19"/>
    <p:sldId id="272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79" autoAdjust="0"/>
  </p:normalViewPr>
  <p:slideViewPr>
    <p:cSldViewPr>
      <p:cViewPr varScale="1">
        <p:scale>
          <a:sx n="96" d="100"/>
          <a:sy n="96" d="100"/>
        </p:scale>
        <p:origin x="20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85D3E-7FF2-46E6-9D0B-52CA39C5C5EE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C3741-0F7E-4A9B-870E-D38F4A847A3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!doc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htmlshpora.ph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tmlbook.ru/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chek.hu/imagemap/imgma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lessons.php?rub=28&amp;id=2656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https://ru.wikipedia.org/wiki/HTML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=“…”&gt; &lt;/source&gt;</a:t>
            </a:r>
          </a:p>
          <a:p>
            <a:r>
              <a:rPr lang="en-US" dirty="0" smtClean="0"/>
              <a:t>#t=…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2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hlinkClick r:id="rId3"/>
              </a:rPr>
              <a:t>http://htmlbook.ru/html/!doctype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https://webref.ru/html</a:t>
            </a:r>
            <a:endParaRPr lang="en-US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https://notepad-plus-plus.org/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3"/>
              </a:rPr>
              <a:t>http://ruseller.com/htmlshpora.php</a:t>
            </a:r>
            <a:endParaRPr lang="ru-RU" sz="1200" dirty="0" smtClean="0"/>
          </a:p>
          <a:p>
            <a:r>
              <a:rPr lang="en-US" sz="1200" dirty="0" smtClean="0">
                <a:hlinkClick r:id="rId4"/>
              </a:rPr>
              <a:t>http://htmlbook.ru/html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http://webformyself.com/chto-takoe-html5/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http://webformyself.com/chto-takoe-html5/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textolite.ru 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админ-панель для лэндинга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(html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статического сайта)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3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http://www.maschek.hu/imagemap/imgmap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Seamless- </a:t>
            </a:r>
            <a:r>
              <a:rPr lang="ru-RU" dirty="0" smtClean="0"/>
              <a:t>стили</a:t>
            </a:r>
            <a:r>
              <a:rPr lang="ru-RU" baseline="0" dirty="0" smtClean="0"/>
              <a:t> (отменили) </a:t>
            </a:r>
            <a:r>
              <a:rPr lang="en-US" baseline="0" dirty="0" smtClean="0"/>
              <a:t>sandbox – </a:t>
            </a:r>
            <a:r>
              <a:rPr lang="ru-RU" baseline="0" dirty="0" smtClean="0"/>
              <a:t>контролер безопасности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http://ruseller.com/lessons.php?rub=28&amp;id=2656</a:t>
            </a:r>
            <a:r>
              <a:rPr lang="en-US" dirty="0" smtClean="0"/>
              <a:t> -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скриншот-миниатюру видео с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http://ruseller.com/lessons.php?rub=28&amp;id=2881 -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Топ 10 бесплатных хостингов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C3741-0F7E-4A9B-870E-D38F4A847A3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D596B6C-D4E6-4F90-A9A8-38702F1AEF04}" type="datetimeFigureOut">
              <a:rPr lang="ru-RU" smtClean="0"/>
              <a:pPr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AA18E-5DA1-4FCE-9B9C-CC8E80D1FF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htmlshpora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chto-takoe-html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chek.hu/imagemap/img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lessons.php?rub=28&amp;id=26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!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326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836712"/>
            <a:ext cx="6400800" cy="56886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Сайты и интернет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HTML – </a:t>
            </a:r>
            <a:r>
              <a:rPr lang="ru-RU" dirty="0">
                <a:solidFill>
                  <a:srgbClr val="002060"/>
                </a:solidFill>
              </a:rPr>
              <a:t>основа </a:t>
            </a:r>
            <a:r>
              <a:rPr lang="ru-RU" dirty="0" smtClean="0">
                <a:solidFill>
                  <a:srgbClr val="002060"/>
                </a:solidFill>
              </a:rPr>
              <a:t>сайта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Версии </a:t>
            </a:r>
            <a:r>
              <a:rPr lang="en-US" dirty="0" smtClean="0">
                <a:solidFill>
                  <a:srgbClr val="002060"/>
                </a:solidFill>
              </a:rPr>
              <a:t>HTML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Программы для изучения </a:t>
            </a:r>
            <a:r>
              <a:rPr lang="en-US" dirty="0" smtClean="0">
                <a:solidFill>
                  <a:srgbClr val="002060"/>
                </a:solidFill>
              </a:rPr>
              <a:t>HTML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Понятие </a:t>
            </a:r>
            <a:r>
              <a:rPr lang="ru-RU" dirty="0" smtClean="0">
                <a:solidFill>
                  <a:srgbClr val="002060"/>
                </a:solidFill>
              </a:rPr>
              <a:t>тэга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Параграфы и заголовки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Списки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Атрибуты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Изображения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Ссылки </a:t>
            </a:r>
            <a:r>
              <a:rPr lang="en-US" dirty="0" smtClean="0">
                <a:solidFill>
                  <a:srgbClr val="002060"/>
                </a:solidFill>
              </a:rPr>
              <a:t>(URL) </a:t>
            </a:r>
            <a:endParaRPr lang="ru-RU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Тэги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Мета-тэги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Карта изображений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3314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ruseller.com/htmlshpora.php</a:t>
            </a:r>
            <a:endParaRPr lang="ru-RU" sz="3600" dirty="0" smtClean="0"/>
          </a:p>
          <a:p>
            <a:r>
              <a:rPr lang="en-US" sz="3600" dirty="0">
                <a:hlinkClick r:id="rId4"/>
              </a:rPr>
              <a:t>http://</a:t>
            </a:r>
            <a:r>
              <a:rPr lang="en-US" sz="3600" dirty="0" smtClean="0">
                <a:hlinkClick r:id="rId4"/>
              </a:rPr>
              <a:t>htmlbook.ru/html</a:t>
            </a:r>
            <a:endParaRPr lang="ru-RU" sz="36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0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</a:t>
            </a:r>
            <a:r>
              <a:rPr lang="ru-RU" dirty="0"/>
              <a:t>с</a:t>
            </a:r>
            <a:r>
              <a:rPr lang="en-US" dirty="0" smtClean="0"/>
              <a:t>=“…” width=“…” height=“…” alt=“…”&gt;</a:t>
            </a:r>
          </a:p>
          <a:p>
            <a:r>
              <a:rPr lang="en-US" dirty="0" smtClean="0"/>
              <a:t>align=“…”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space</a:t>
            </a:r>
            <a:r>
              <a:rPr lang="en-US" dirty="0" smtClean="0"/>
              <a:t>=“…”</a:t>
            </a:r>
          </a:p>
          <a:p>
            <a:r>
              <a:rPr lang="en-US" dirty="0" err="1" smtClean="0"/>
              <a:t>vspace</a:t>
            </a:r>
            <a:r>
              <a:rPr lang="en-US" dirty="0" smtClean="0"/>
              <a:t>=“…”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7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=“…” target=“_blank” title=“…”&gt;…&lt;/a&gt;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=“#...”&gt;…&lt;/a&gt;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=“mailto:...”&gt;…&lt;/a&gt;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=“tel:375294433222”&gt;…&lt;/</a:t>
            </a:r>
            <a:r>
              <a:rPr lang="en-US" dirty="0"/>
              <a:t>a&gt;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</a:t>
            </a:r>
            <a:r>
              <a:rPr lang="en-US" dirty="0" smtClean="0"/>
              <a:t>(URL)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16832"/>
            <a:ext cx="7380808" cy="4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</a:t>
            </a:r>
          </a:p>
          <a:p>
            <a:r>
              <a:rPr lang="en-US" dirty="0" smtClean="0"/>
              <a:t>span</a:t>
            </a:r>
            <a:endParaRPr lang="ru-RU" dirty="0" smtClean="0"/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article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aside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nav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footer</a:t>
            </a:r>
          </a:p>
          <a:p>
            <a:r>
              <a:rPr lang="en-US" dirty="0" smtClean="0"/>
              <a:t>&lt;!-- … --&gt;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http://webformyself.com/chto-takoe-html5/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тэги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57150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7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16832"/>
            <a:ext cx="7380808" cy="4536504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 &gt;…&lt;/ 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r>
              <a:rPr lang="en-US" dirty="0" smtClean="0"/>
              <a:t>&lt;address&gt;…&lt;/ address&gt;</a:t>
            </a:r>
            <a:endParaRPr lang="ru-RU" dirty="0" smtClean="0"/>
          </a:p>
          <a:p>
            <a:r>
              <a:rPr lang="en-US" dirty="0" smtClean="0"/>
              <a:t>&lt;section&gt;… &lt;/section&gt;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http://webformyself.com/chto-takoe-html5/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тэги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6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МЕТА-ТЭГИ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4" y="2322546"/>
            <a:ext cx="45053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89446"/>
            <a:ext cx="525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… </a:t>
            </a:r>
            <a:r>
              <a:rPr lang="en-US" dirty="0" err="1" smtClean="0"/>
              <a:t>usemap</a:t>
            </a:r>
            <a:r>
              <a:rPr lang="en-US" dirty="0" smtClean="0"/>
              <a:t>=“#...”</a:t>
            </a:r>
          </a:p>
          <a:p>
            <a:r>
              <a:rPr lang="en-US" dirty="0" smtClean="0"/>
              <a:t>&lt;map id=“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name=“…”&gt;</a:t>
            </a:r>
          </a:p>
          <a:p>
            <a:r>
              <a:rPr lang="en-US" dirty="0" smtClean="0"/>
              <a:t>&lt;area </a:t>
            </a:r>
            <a:r>
              <a:rPr lang="en-US" dirty="0" err="1" smtClean="0"/>
              <a:t>href</a:t>
            </a:r>
            <a:r>
              <a:rPr lang="en-US" dirty="0" smtClean="0"/>
              <a:t>=“…” shape=“…” </a:t>
            </a:r>
            <a:r>
              <a:rPr lang="en-US" dirty="0" err="1" smtClean="0"/>
              <a:t>coords</a:t>
            </a:r>
            <a:r>
              <a:rPr lang="en-US" dirty="0" smtClean="0"/>
              <a:t>=“…”&gt;</a:t>
            </a:r>
            <a:endParaRPr lang="en-US" dirty="0"/>
          </a:p>
          <a:p>
            <a:r>
              <a:rPr lang="en-US" dirty="0" smtClean="0"/>
              <a:t>&lt;/map&gt;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www.maschek.hu/imagemap/imgmap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1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&lt;table border=“…”&gt;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&gt;… 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=“…”&gt;&lt;/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smtClean="0"/>
              <a:t>td&gt;&lt;/td&gt;… </a:t>
            </a:r>
            <a:r>
              <a:rPr lang="en-US" dirty="0"/>
              <a:t>&lt;</a:t>
            </a:r>
            <a:r>
              <a:rPr lang="en-US" dirty="0" smtClean="0"/>
              <a:t>td </a:t>
            </a:r>
            <a:r>
              <a:rPr lang="en-US" dirty="0" err="1" smtClean="0"/>
              <a:t>rowspan</a:t>
            </a:r>
            <a:r>
              <a:rPr lang="en-US" dirty="0"/>
              <a:t>=“…”&gt;&lt;/</a:t>
            </a:r>
            <a:r>
              <a:rPr lang="en-US" dirty="0" smtClean="0"/>
              <a:t>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&lt;/table&gt;</a:t>
            </a: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idth</a:t>
            </a:r>
          </a:p>
          <a:p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ling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ellpadding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cellspacing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&gt;…&lt;/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rc</a:t>
            </a:r>
            <a:r>
              <a:rPr lang="en-US" dirty="0" smtClean="0"/>
              <a:t>=“…”</a:t>
            </a:r>
          </a:p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rameborder</a:t>
            </a:r>
            <a:r>
              <a:rPr lang="en-US" dirty="0" smtClean="0"/>
              <a:t>=“…”</a:t>
            </a:r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eight</a:t>
            </a:r>
            <a:r>
              <a:rPr lang="en-US" dirty="0" smtClean="0"/>
              <a:t>=“…”</a:t>
            </a: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idth</a:t>
            </a:r>
            <a:r>
              <a:rPr lang="en-US" dirty="0" smtClean="0"/>
              <a:t>=“…”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crolling</a:t>
            </a:r>
            <a:r>
              <a:rPr lang="en-US" dirty="0" smtClean="0"/>
              <a:t>=“auto/yes/no”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=“…” (target=“…”)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andbox</a:t>
            </a:r>
            <a:r>
              <a:rPr lang="en-US" dirty="0" smtClean="0"/>
              <a:t>=“</a:t>
            </a:r>
            <a:r>
              <a:rPr lang="en-US" b="1" dirty="0" smtClean="0"/>
              <a:t>allow-forms/allow-scripts/allow-same-origin/allow-top-navigation (target=“_top”)</a:t>
            </a:r>
            <a:r>
              <a:rPr lang="en-US" dirty="0" smtClean="0"/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eamless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rcdoc</a:t>
            </a:r>
            <a:r>
              <a:rPr lang="en-US" dirty="0" smtClean="0"/>
              <a:t>=“…html-</a:t>
            </a:r>
            <a:r>
              <a:rPr lang="ru-RU" dirty="0" smtClean="0"/>
              <a:t>код…</a:t>
            </a:r>
            <a:r>
              <a:rPr lang="en-US" dirty="0" smtClean="0"/>
              <a:t>” ???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ruseller.com/lessons.php?rub=28&amp;id=2656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</a:t>
            </a:r>
            <a:r>
              <a:rPr lang="ru-RU" dirty="0"/>
              <a:t>внешних </a:t>
            </a:r>
            <a:r>
              <a:rPr lang="ru-RU" dirty="0" smtClean="0"/>
              <a:t>объектов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err="1" smtClean="0"/>
              <a:t>фрэймы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5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pre</a:t>
            </a:r>
            <a:endParaRPr lang="ru-RU" sz="6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Предварительное форматирование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654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1916832"/>
            <a:ext cx="7408862" cy="388702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Сайты и интернет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2304256" cy="139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076056" y="3573016"/>
            <a:ext cx="1080120" cy="15121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61309"/>
            <a:ext cx="7810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44307"/>
            <a:ext cx="57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 flipV="1">
            <a:off x="3563888" y="4725144"/>
            <a:ext cx="216024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&lt;video&gt;…&lt;/video&gt;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=“…#t=0,1”</a:t>
            </a:r>
          </a:p>
          <a:p>
            <a:r>
              <a:rPr lang="en-US" dirty="0"/>
              <a:t>c</a:t>
            </a:r>
            <a:r>
              <a:rPr lang="en-US" dirty="0" smtClean="0"/>
              <a:t>ontrols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utoplay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/>
              <a:t>p</a:t>
            </a:r>
            <a:r>
              <a:rPr lang="en-US" dirty="0" smtClean="0"/>
              <a:t>reload=“none/metadata/auto”</a:t>
            </a:r>
          </a:p>
          <a:p>
            <a:r>
              <a:rPr lang="en-US" dirty="0"/>
              <a:t>h</a:t>
            </a:r>
            <a:r>
              <a:rPr lang="en-US" dirty="0" smtClean="0"/>
              <a:t>eight=“…” </a:t>
            </a:r>
          </a:p>
          <a:p>
            <a:r>
              <a:rPr lang="en-US" dirty="0"/>
              <a:t>w</a:t>
            </a:r>
            <a:r>
              <a:rPr lang="en-US" dirty="0" smtClean="0"/>
              <a:t>idth=“…”</a:t>
            </a:r>
          </a:p>
          <a:p>
            <a:r>
              <a:rPr lang="en-US" dirty="0"/>
              <a:t>p</a:t>
            </a:r>
            <a:r>
              <a:rPr lang="en-US" dirty="0" smtClean="0"/>
              <a:t>oster=“…”</a:t>
            </a:r>
          </a:p>
          <a:p>
            <a:r>
              <a:rPr lang="en-US" dirty="0"/>
              <a:t>m</a:t>
            </a:r>
            <a:r>
              <a:rPr lang="en-US" dirty="0" smtClean="0"/>
              <a:t>uted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ru-RU" dirty="0" smtClean="0"/>
              <a:t>и </a:t>
            </a:r>
            <a:r>
              <a:rPr lang="en-US" dirty="0" smtClean="0"/>
              <a:t>Audio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7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5805263"/>
            <a:ext cx="7408333" cy="792089"/>
          </a:xfrm>
        </p:spPr>
        <p:txBody>
          <a:bodyPr>
            <a:normAutofit/>
          </a:bodyPr>
          <a:lstStyle/>
          <a:p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=“…”&gt;…&lt;/source&gt;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ru-RU" dirty="0" smtClean="0"/>
              <a:t>и </a:t>
            </a:r>
            <a:r>
              <a:rPr lang="en-US" dirty="0" smtClean="0"/>
              <a:t>Audio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7" y="1412776"/>
            <a:ext cx="824706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2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844825"/>
            <a:ext cx="7408333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&lt;audio </a:t>
            </a:r>
            <a:r>
              <a:rPr lang="en-US" dirty="0" err="1" smtClean="0"/>
              <a:t>src</a:t>
            </a:r>
            <a:r>
              <a:rPr lang="en-US" dirty="0" smtClean="0"/>
              <a:t>=“…#t=0,1”&gt;…&lt;/audio&gt;</a:t>
            </a:r>
          </a:p>
          <a:p>
            <a:r>
              <a:rPr lang="en-US" dirty="0" err="1" smtClean="0"/>
              <a:t>Conrtols</a:t>
            </a:r>
            <a:endParaRPr lang="en-US" dirty="0" smtClean="0"/>
          </a:p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Muted</a:t>
            </a:r>
          </a:p>
          <a:p>
            <a:r>
              <a:rPr lang="en-US" dirty="0" smtClean="0"/>
              <a:t>preload</a:t>
            </a:r>
          </a:p>
          <a:p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=“…”&gt;…&lt;/source&gt;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ru-RU" dirty="0" smtClean="0"/>
              <a:t>и </a:t>
            </a:r>
            <a:r>
              <a:rPr lang="en-US" dirty="0" smtClean="0"/>
              <a:t>Audio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9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5733256"/>
            <a:ext cx="7408333" cy="79208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ru.wikipedia.org/wiki/HTML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HTML – </a:t>
            </a:r>
            <a:r>
              <a:rPr lang="ru-RU" dirty="0"/>
              <a:t>основа сайта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7" y="980728"/>
            <a:ext cx="884481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5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825541"/>
          </a:xfrm>
        </p:spPr>
        <p:txBody>
          <a:bodyPr/>
          <a:lstStyle/>
          <a:p>
            <a:r>
              <a:rPr lang="en-US" b="1" dirty="0">
                <a:hlinkClick r:id="rId3"/>
              </a:rPr>
              <a:t>http://htmlbook.ru/html/!</a:t>
            </a:r>
            <a:r>
              <a:rPr lang="en-US" b="1" dirty="0" smtClean="0">
                <a:hlinkClick r:id="rId3"/>
              </a:rPr>
              <a:t>doctype</a:t>
            </a:r>
            <a:endParaRPr lang="en-US" b="1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Версии </a:t>
            </a:r>
            <a:r>
              <a:rPr lang="en-US" dirty="0"/>
              <a:t>HTML</a:t>
            </a:r>
            <a:br>
              <a:rPr lang="en-US" dirty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2628900" cy="344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0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notepad-plus-plus.org/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Программы для изучения </a:t>
            </a:r>
            <a:r>
              <a:rPr lang="en-US" dirty="0"/>
              <a:t>HTML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4" y="2852936"/>
            <a:ext cx="813276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ru-RU" dirty="0"/>
              <a:t>Документ без названия&lt;/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тэга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5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… &lt;/p&gt;</a:t>
            </a:r>
          </a:p>
          <a:p>
            <a:r>
              <a:rPr lang="en-US" dirty="0" smtClean="0"/>
              <a:t>&lt;h1&gt; … &lt;/h1&gt;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&lt;h6&gt; … &lt;/h6&gt;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Параграфы и заголовки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5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&lt;strong&gt;…&lt;/strong&gt; </a:t>
            </a:r>
            <a:r>
              <a:rPr lang="en-US" dirty="0">
                <a:solidFill>
                  <a:srgbClr val="FF0000"/>
                </a:solidFill>
              </a:rPr>
              <a:t>(&lt;b&gt;…&lt;/b&gt;)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&gt;…&lt;/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&gt;…&lt;/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&gt;)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 smtClean="0"/>
              <a:t>&lt;sup&gt;…&lt;/sup&gt;</a:t>
            </a:r>
          </a:p>
          <a:p>
            <a:r>
              <a:rPr lang="en-US" dirty="0" smtClean="0"/>
              <a:t>&lt;sub&gt;…&lt;/sub&gt;</a:t>
            </a:r>
          </a:p>
          <a:p>
            <a:r>
              <a:rPr lang="en-US" dirty="0" smtClean="0"/>
              <a:t>&lt;q&gt;…&lt;/q&gt;</a:t>
            </a:r>
          </a:p>
          <a:p>
            <a:r>
              <a:rPr lang="en-US" dirty="0" smtClean="0"/>
              <a:t>&lt;cite&gt;…&lt;/cite&gt;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&gt;…&lt;/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/>
              <a:t>small</a:t>
            </a:r>
            <a:r>
              <a:rPr lang="en-US" smtClean="0"/>
              <a:t>&gt;…&lt;/small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Строчные тэги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4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Упорядоченный 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&lt;li&gt;…&lt;/li&gt;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Неупорядоченный 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&lt;li&gt;…&lt;/li&gt;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Список определений </a:t>
            </a:r>
            <a:r>
              <a:rPr lang="en-US" dirty="0" smtClean="0"/>
              <a:t>&lt;dl&gt; &lt;</a:t>
            </a:r>
            <a:r>
              <a:rPr lang="en-US" dirty="0" err="1" smtClean="0"/>
              <a:t>dt</a:t>
            </a:r>
            <a:r>
              <a:rPr lang="en-US" dirty="0" smtClean="0"/>
              <a:t>&gt;… &lt;/</a:t>
            </a:r>
            <a:r>
              <a:rPr lang="en-US" dirty="0" err="1" smtClean="0"/>
              <a:t>dt</a:t>
            </a:r>
            <a:r>
              <a:rPr lang="en-US" dirty="0" smtClean="0"/>
              <a:t>&gt; &lt;</a:t>
            </a:r>
            <a:r>
              <a:rPr lang="en-US" dirty="0" err="1" smtClean="0"/>
              <a:t>dd</a:t>
            </a:r>
            <a:r>
              <a:rPr lang="en-US" smtClean="0"/>
              <a:t>&gt;…&lt;/</a:t>
            </a:r>
            <a:r>
              <a:rPr lang="en-US" dirty="0" err="1" smtClean="0"/>
              <a:t>dd</a:t>
            </a:r>
            <a:r>
              <a:rPr lang="en-US" dirty="0" smtClean="0"/>
              <a:t>&gt;&lt;/dl&gt;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7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1310</TotalTime>
  <Words>603</Words>
  <Application>Microsoft Office PowerPoint</Application>
  <PresentationFormat>Экран (4:3)</PresentationFormat>
  <Paragraphs>164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Candara</vt:lpstr>
      <vt:lpstr>Symbol</vt:lpstr>
      <vt:lpstr>Волна</vt:lpstr>
      <vt:lpstr>HTML</vt:lpstr>
      <vt:lpstr>Сайты и интернет</vt:lpstr>
      <vt:lpstr>HTML – основа сайта </vt:lpstr>
      <vt:lpstr>Версии HTML </vt:lpstr>
      <vt:lpstr>Программы для изучения HTML </vt:lpstr>
      <vt:lpstr>Понятие тэга</vt:lpstr>
      <vt:lpstr>Параграфы и заголовки</vt:lpstr>
      <vt:lpstr>Строчные тэги</vt:lpstr>
      <vt:lpstr>Списки</vt:lpstr>
      <vt:lpstr>Атрибуты</vt:lpstr>
      <vt:lpstr>Изображения</vt:lpstr>
      <vt:lpstr>Ссылки (URL)</vt:lpstr>
      <vt:lpstr>Блочные тэги</vt:lpstr>
      <vt:lpstr>Блочные тэги</vt:lpstr>
      <vt:lpstr>МЕТА-ТЭГИ</vt:lpstr>
      <vt:lpstr>Карта изображений</vt:lpstr>
      <vt:lpstr>Таблицы</vt:lpstr>
      <vt:lpstr>Тэги внешних объектов (фрэймы)</vt:lpstr>
      <vt:lpstr>Предварительное форматирование</vt:lpstr>
      <vt:lpstr>Video и Audio</vt:lpstr>
      <vt:lpstr>Video и Audio</vt:lpstr>
      <vt:lpstr>Video и Audio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XTreme.ws</dc:creator>
  <cp:lastModifiedBy>Web</cp:lastModifiedBy>
  <cp:revision>101</cp:revision>
  <dcterms:created xsi:type="dcterms:W3CDTF">2016-04-03T16:43:15Z</dcterms:created>
  <dcterms:modified xsi:type="dcterms:W3CDTF">2021-12-13T17:10:16Z</dcterms:modified>
</cp:coreProperties>
</file>