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07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      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F0089F5-B984-E0BC-F16A-3EBE69A686F2}"/>
              </a:ext>
            </a:extLst>
          </p:cNvPr>
          <p:cNvSpPr txBox="1"/>
          <p:nvPr/>
        </p:nvSpPr>
        <p:spPr>
          <a:xfrm>
            <a:off x="6122407" y="4051315"/>
            <a:ext cx="700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=&gt; 49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D2FE5-3000-8AA7-A0F1-F24A05032C82}"/>
              </a:ext>
            </a:extLst>
          </p:cNvPr>
          <p:cNvSpPr txBox="1"/>
          <p:nvPr/>
        </p:nvSpPr>
        <p:spPr>
          <a:xfrm>
            <a:off x="6144711" y="2894341"/>
            <a:ext cx="700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=&gt; 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D1D98-7F1E-B8B9-3903-604BCF991AA6}"/>
              </a:ext>
            </a:extLst>
          </p:cNvPr>
          <p:cNvSpPr txBox="1"/>
          <p:nvPr/>
        </p:nvSpPr>
        <p:spPr>
          <a:xfrm>
            <a:off x="6106154" y="2668185"/>
            <a:ext cx="7004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=&gt;  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1339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  <a:r>
              <a:rPr lang="en-US" sz="1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211613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		</a:t>
            </a:r>
            <a:r>
              <a:rPr lang="en-US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23291" y="3763055"/>
            <a:ext cx="213436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	</a:t>
            </a:r>
            <a:r>
              <a:rPr lang="en-US" sz="1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1002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  <a:r>
              <a:rPr lang="en-US" sz="1600" b="1" dirty="0">
                <a:solidFill>
                  <a:srgbClr val="FF0000"/>
                </a:solidFill>
              </a:rPr>
              <a:t>4</a:t>
            </a:r>
            <a:r>
              <a:rPr lang="en-US" sz="1600" dirty="0"/>
              <a:t>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211803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                             </a:t>
            </a:r>
            <a:r>
              <a:rPr lang="en-US" sz="1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5" y="5287055"/>
            <a:ext cx="22417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                 </a:t>
            </a:r>
            <a:r>
              <a:rPr lang="en-US" sz="1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15926-7BA8-3689-5738-7A1BEAB61FD5}"/>
              </a:ext>
            </a:extLst>
          </p:cNvPr>
          <p:cNvSpPr txBox="1"/>
          <p:nvPr/>
        </p:nvSpPr>
        <p:spPr>
          <a:xfrm>
            <a:off x="5190689" y="279996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29F378-81AE-9FAD-C684-5BCFD0237C3D}"/>
              </a:ext>
            </a:extLst>
          </p:cNvPr>
          <p:cNvSpPr txBox="1"/>
          <p:nvPr/>
        </p:nvSpPr>
        <p:spPr>
          <a:xfrm>
            <a:off x="5190689" y="324284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D1F4E-8BA0-3CC7-2803-2E440439C710}"/>
              </a:ext>
            </a:extLst>
          </p:cNvPr>
          <p:cNvSpPr txBox="1"/>
          <p:nvPr/>
        </p:nvSpPr>
        <p:spPr>
          <a:xfrm>
            <a:off x="5190689" y="376000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7772BB-8500-19D6-1C27-F70AF2176B36}"/>
              </a:ext>
            </a:extLst>
          </p:cNvPr>
          <p:cNvSpPr txBox="1"/>
          <p:nvPr/>
        </p:nvSpPr>
        <p:spPr>
          <a:xfrm>
            <a:off x="5190689" y="4280392"/>
            <a:ext cx="287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3CA45-6F42-21B4-9235-777C4ACFAD7C}"/>
              </a:ext>
            </a:extLst>
          </p:cNvPr>
          <p:cNvSpPr txBox="1"/>
          <p:nvPr/>
        </p:nvSpPr>
        <p:spPr>
          <a:xfrm>
            <a:off x="5190689" y="473759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3800BC-5535-2AC5-35BB-6A0C02D4A094}"/>
              </a:ext>
            </a:extLst>
          </p:cNvPr>
          <p:cNvSpPr txBox="1"/>
          <p:nvPr/>
        </p:nvSpPr>
        <p:spPr>
          <a:xfrm>
            <a:off x="5190689" y="528254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902</TotalTime>
  <Words>259</Words>
  <Application>Microsoft Office PowerPoint</Application>
  <PresentationFormat>On-screen Show (4:3)</PresentationFormat>
  <Paragraphs>88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Sen, Kaan</cp:lastModifiedBy>
  <cp:revision>74</cp:revision>
  <cp:lastPrinted>2015-10-07T21:36:22Z</cp:lastPrinted>
  <dcterms:created xsi:type="dcterms:W3CDTF">2003-12-08T11:02:30Z</dcterms:created>
  <dcterms:modified xsi:type="dcterms:W3CDTF">2023-03-14T02:36:22Z</dcterms:modified>
</cp:coreProperties>
</file>