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  <p:sldId id="265" r:id="rId13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32110-AA8E-4E43-A444-21D418310D04}" v="2235" dt="2023-04-28T01:26:05.164"/>
    <p1510:client id="{7389FACF-9687-4914-B0C7-E8F889270D60}" v="7" dt="2023-04-28T01:28:10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 varScale="1">
        <p:scale>
          <a:sx n="87" d="100"/>
          <a:sy n="87" d="100"/>
        </p:scale>
        <p:origin x="27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1.5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60 882 7843,'-11'0'1579,"-1"0"-552,0 0 532,0 0-334,5 0-628,2 0 1,14 0-175,3 0 1,8-2 23,0-2 0,8 3-11,3-3 0,2 3-116,-1 1 1,1-2-3,-5-2 1,4 3-101,-5-3 0,1 3 0,-4 1 0,-4 0-42,0 0 1,-4 0-27,3 0 1,-3 0-53,4 0 1,-1 0 138,0 0 1,5 0-205,0 0 0,1 0 73,7 0 1,0 0-38,3 0 1,-3 0 55,0 0 0,-4 0-134,3 0 0,-4 0 145,1 0 0,-5 0-23,-3 0 0,1 4-41,-5 0 1,4 0 46,-4-4 0,5 0-141,-1 0 1,-2 0 78,2 0 1,4 0-127,4 0 0,1 0-11,-1 0 0,-2 0-31,6 0 0,-4 0 31,3 0 1,0 0-101,1 0 0,-3 0 197,-6 0 0,-3 0-76,0 0 1,-4 0 294,4 0 1,-4 0-89,4 0 1,-2 0 37,2 0 1,2 0-64,-2 0 1,7-2-174,0-2 0,1 3 96,-4-3 0,0 3-110,0 1 0,-1-4-106,1 0 0,3 0 37,-3 4 0,6 0 33,-6 0 0,-2-1 30,-2-3 0,-4 2-89,4-2 0,-2 3 87,2 1 1,3 0 39,-4 0 1,3 0-11,-3 0 1,4 0 13,-3 0 0,2 0-139,2 0 0,-2-4 105,-2 0 1,1 0 16,-5 4 1,4 0-40,-4 0 0,1-4 184,-1 0 1,-3 0-7,3 4 0,1 0 102,-1 0 1,0 0-112,-4 0 0,1 0 52,3 0 1,-3 0-77,3 0 0,-1 0 23,1 0 1,-3 0-123,3 0 1,1 0 109,-1 0 0,4 0-127,-4 0 0,3 0 3,-3 0 1,4 0 19,-4 0 0,0 0 92,-4 0 0,1 0 107,3 0 1,-7 0 17,3 0 0,-3 0-99,3 0 1,0 0-83,0 0 1,4 0 65,0 0 0,1-4-153,-1 0 0,-2 0 91,6 4 1,-4-1-152,4-3 1,-4 3 42,4-3 1,-5 2 84,5 2 1,-5-4 116,1 0 0,1 0-112,-1 4 1,0 0 34,-5 0 0,1 0-8,0 0 1,0 0-639,0 0 1,-4-3 296,0-1 1,-4-2-3418,4 2 3741,0 3 0,4-10 0,0 5 0</inkml:trace>
  <inkml:trace contextRef="#ctx0" brushRef="#br0" timeOffset="985">394 620 10072,'0'-12'1530,"0"-1"-794,0-3 1,5-4-309,3-8 0,1-2-150,-1-6 1,3-1 144,-3-3 0,6 3-90,2-2 0,0 3 27,-4 4 1,4 3-117,0 5 1,1 2-145,-1 2 0,-2 7-3,6 5 0,-4 5-132,4-1 0,0 9 36,3 7 0,1 2 117,0 5 1,-4 1-284,0 4 0,-6 0 66,2 0 0,-4-1-358,-4 1 1,2 0 191,-2 0 1,-1 0-622,1 0 1,-5-5-31,1 1 0,1-4-246,-1 4 1,0-4 532,-4 4 1,0-6 628,0 2 0,0-3 0,0-1 0</inkml:trace>
  <inkml:trace contextRef="#ctx0" brushRef="#br0" timeOffset="1180">501 382 9193,'-7'0'6619,"2"0"-6541,5 0 1,5 0-1,3 0 0,8 0-672,4 0 1,2 0 361,2 0 0,0 0-2866,0 0 3098,5 0 0,1-6 0,6 0 0</inkml:trace>
  <inkml:trace contextRef="#ctx0" brushRef="#br0" timeOffset="1600">1060 1 7773,'7'1'2163,"-3"3"1,1 4-637,-1 8 1,1 4-743,-1 8 0,-2 2 255,2 6 1,-3-1-495,-1 1 1,0 4-238,0-1 0,0-3-502,0-4 1,0-2-525,0 2 0,0-3-241,0-5 0,0-6 692,0-2 0,0-2-4075,0-3 4341,-5-4 0,-2 4 0,-5-5 0</inkml:trace>
  <inkml:trace contextRef="#ctx0" brushRef="#br0" timeOffset="2100">1524 298 7913,'0'-12'1194,"0"6"-215,0-5 0,-1 6-404,-3-3 0,1 1 69,-4 4 0,-1 1-242,-4-2 0,4 3 370,0 1 0,0 1-172,-4 3 0,0 3 45,0 5 0,0 4 110,0-1 0,0 3-316,1-3 1,-1 4 171,0 5 0,5 0-205,3-1 0,3-3-138,1 0 1,0-4-70,0 4 0,1-10-214,3 2 0,3-8-243,5 0 1,0-4-254,-1-4 1,3-4-368,2-8 0,-3 2 398,3-6 1,-3 0-261,-1-4 1,-4 6 230,0 2 1,-2-1 402,2 1 0,-2 4-192,-6 4 196,5 5 172,-4-7 0,4 10 239,-5 0 1,0 5-7,0 7 0,0 0 218,0 0 1,0 5-169,0 3 0,0-2-42,0 2 0,2-4-824,2 4 1,-3-4 312,3 4 1,-1-6-1421,1 2 0,-2-4 728,6-4 1,0 1-1020,4-5 1911,0 0 0,0-9 0,0-2 0</inkml:trace>
  <inkml:trace contextRef="#ctx0" brushRef="#br0" timeOffset="2447">1965 179 7708,'-12'0'376,"0"0"441,0 0 0,0 0 866,0 0 1,-4 2-796,1 2 1,-1-2-434,4 6 0,-1 0 221,-3 4 1,4 0-260,0 0 1,1 0-221,7 0 1,0-4 222,4 0-697,0-1 0,6 4-14,2-3 1,7 1-225,5-5 1,4 0-122,4-4 0,-3 4 287,3 0 1,-7 5 27,-1-1 0,-4-1 55,3 1 0,-5 1 305,-2 7 0,-2-3-105,-6 3 1,-1-1 75,-7 1 0,-3-2 30,-5 6 0,-4-6-83,1 2 1,-7-2-243,3-3 0,-4 0 69,-1-3 1,4 1-470,1-5 0,4 0 250,-1-4 1,7 0-237,1 0 1,5-5 23,-1-3 647,8-8 0,8-8 0,7-6 0</inkml:trace>
  <inkml:trace contextRef="#ctx0" brushRef="#br0" timeOffset="2663">2155 13 7708,'7'0'3903,"2"1"-2873,-5 3 0,1 4 435,-1 8 1,-1 2-612,5 6 1056,-5 0-1214,7 5 0,-9-2-205,3 4 1,2-3-126,-2 4 1,0-2-160,-4 2-113,0-3 1,0-1-1261,0 0 1,0-1 748,0-3 1,0-1-1720,0-4 1,0 3 870,0-7 0,-2 1-2216,-2-4 3481,3-5 0,-4 3 0,5-3 0</inkml:trace>
  <inkml:trace contextRef="#ctx0" brushRef="#br0" timeOffset="2953">2465 96 7708,'0'-7'4115,"0"2"-3070,0 5 0,-4 1-29,0 3 1,-6 4-469,3 8 1,-4-1-243,-1 5 0,3-2-109,-3 2 1,3 2 149,-7-2 1,3-1 380,1 1 0,0-2-328,0 2 1,4 1-139,0-5 1,4 0-66,-4-4 1,5 0-1,-1 0 1,4 0 24,4-1 0,-1 1-25,5 0 1,0-4 11,4 0 1,4-1 0,0 1 0,3 2-3168,-3-2 0,1-1 1417,-1 1 1,-2-6-1302,1 2 2842,-1 3 0,-2 0 0,-1 4 0</inkml:trace>
  <inkml:trace contextRef="#ctx0" brushRef="#br0" timeOffset="3423">2976 215 7671,'-10'-8'838,"2"0"0,-3 4 224,3-4 0,2 6 643,-2-2 0,0-2-713,-4 2 0,4 0-502,0 4 0,-4 0 17,-4 0 0,-1 6-152,1 2 1,2 6 433,-6 2 0,5 1-168,0-1 1,1 3-18,2 4 0,2 0 10,2-3 0,1 1 202,3-5 1,3 4-359,-3-4 0,4-1 189,4-3-989,3-5 1,4-2 261,1-5 1,4 0-595,0 0 1,0-5 429,-4-3 1,0-7-296,0 0 1,0-5-108,0 4 1,-5 0-169,1 4 1,0-4 532,4 0 1,-4 0 121,0 5 1,-5 3 607,1 0-418,2 5 648,-4-2 0,4 6-341,-2 3 1,-2 3 720,2 5 0,-2 1-263,2 3 1,-3-2-208,3 6 1,2-4-194,-2 4 0,1-4-396,-1 3 0,-1-4-24,5 1 0,-5-3-104,5-1 1,-4 0-2993,4 0 0,-4-4 3120,4 0 0,5-6 0,6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03.0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23 7605,'0'12'1376,"0"-1"0,0 1-741,0 0 0,0 4-112,0 0 1,0 5 32,0-1 1,0-1-143,0 0 1,0 0 15,0 1 0,0-3 432,0-5-228,0 0-251,0 0-8,0-6-263,0 0 39,0-17 1,0 2-353,0-11 1,1 0-90,3-4 0,3 0-337,5 1 0,1-1-27,3 0 0,-3 0 272,3 0 1,-3 6 309,-1 2 1,0 7-89,0 1 0,0 5 473,0-1 1,-5 4-191,1 4 1,-1 7 204,1 5 0,-3 5 55,-5-1 1,0 3 299,0 5 0,0-3-129,0 3 0,0-3-197,0-1 0,0-2-358,0-2 0,0-2 98,0-7-2122,0 1 1097,0 0-1142,0-5 0,4-3 763,0-8 0,4-3 1307,-4-5 0,5 0 0,-2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8.0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7814,'0'7'1250,"0"0"0,0 0-688,0 7 1,0-2 697,0 5 0,0-2-570,0 2 0,0 2-598,0-2 1,0 2 6,0 1 1,0-4-1317,0 1 0,0-5-2,0 2 1,0-3 1218,0-1 0,4-5 0,2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8.1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 7624,'0'-6'0,"0"2"0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8.4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121 71 7786,'-10'-14'1081,"0"1"0,0-1-459,0 4 1,0 4 444,0-1 0,0 5 185,0-1-783,0 1 0,1 7-191,2 2 1,-1 3-74,5 3 0,-1 4 41,4 6 1,0-1-17,0 5 1,0 0 87,0 3 0,2 0-75,1 0 0,-2 0-2,2 0 0,2 0-321,-2 0 0,1 0-369,-4 0 1,0-4-1394,0-3 1,0-5 928,0-1 0,0-5-1303,0 2 2216,0-8 0,0 3 0,0-3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8.9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5 101 12011,'-4'-3'0,"4"-1"0,6 1 0,2 0 0,4-1 1216,1 2 0,1-2 0,4-1-2660,-1 0 1375,-5 3 1,7-6-1222,-2 4 0,-2 1 552,2 3 1,-5-3 125,2-1 0,-3 1 212,-1 3 0,0 0 12,0 0 1405,-4 0-773,-2 0 773,-4 4 1,0 2-516,0 4 0,-1 0 720,-2 0 1,1 0-520,-1 0 0,-1 0 53,0 0 0,1 1-302,3 3 1,0-3-70,0 2 0,0 2-232,0-2 1,4 0-93,3-3 1,2-3-386,1 0 0,0-5 271,0 1 0,3-1-785,1-2 1,0-2 404,0-1 1,-3-6-403,2-4 0,-3-5 262,-3 1 0,1-2 190,-5-1 1,0 4 191,-3-1 0,-1 3 12,-2-2 1,1 4-213,-5-2 1,0 4 69,-3 3 0,0 0-468,0 3 0,4-2-231,-1 2-212,5 1 1232,-3-2 0,5 4 0,0-3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9.1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21 8715,'9'4'0,"-2"3"0,-1 2 0,-1 0 664,1-2 1,-3 5 0,3-2 0,-2 1 0,0 1 0,-1 1 0,0 1 0,0 1 0,-2-1 0,-1-2 0,0-1 3515,0-1-3801,0-4-186,0-2 0,0-11-392,0-3 1,0-6 201,0 3 0,0-4-117,0 4 0,3-4 93,0 4 0,4-1-851,-4 4 1,5 0 321,-1 0 0,-1 3-994,0 1 0,0 2 268,0-2 1,3 3-224,-2 0 0,2-1-345,1 0 1844,0 1 0,0-1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9.3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7627,'-1'0'0,"2"0"0,10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9.6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51 21 11552,'-4'10'0,"0"0"0,-1 0 0,1 0 0,2 0 0,-1 1 3661,0 3 0,2 1-3126,-2 5 1,-2-3 0,2-1 0,1-1 0,-1 0 0,1-1-1,-1-2-35,1-1 0,1-6 0,1-6-1070,0-8 473,0-6 0,3-5-126,0 0 0,5 0-347,-1 0 1,2 0 145,1 0 0,0 1 88,0 2 1,0 3 134,0 4 0,0 1-11,0 2 1,0 0 99,0 3 0,0 1 23,0 3 1,0 1 172,0 2 1,-1 0 50,-2 3 1,0 1 256,-3 3 1,-1 3-169,-3 1 1,0 2-55,0-2 0,0 4-479,0-2 1,0 0 160,0 1 0,0-2-1471,0 2 0,0 1-1402,0-5-626,0 5 2623,0-7 1024,4-1 0,-2-1 0,2-3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9.8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12326,'3'10'0,"0"0"0,-1 0 0,0 0 0,-2 1 0,0 1 0,0 3 2098,0 1 1,0-3-1,0 3-2003,0-2 1,0 3-1309,0-4 0,0 0 361,0-3-3872,4-4 4724,-3-2 0,8-4 0,-3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20.0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25 7746,'-9'-10'1322,"3"1"0,6 3-1322,6 6 0,7 5 0,3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20.4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151 31 10096,'-9'-7'0,"2"2"0,0 0 0,-1 2 0,-1-1 1683,-1 1 0,0 0 0,0 4-231,0 2-882,0 3 1,0 5-135,0 2 0,3 0 459,1 3 1,0-2-402,-1 2 1,2-2 320,2 2 1,1-3-337,-1 0 0,2-2-109,1-1 1,1 0-195,2 0-286,3-4 0,4-2-573,0-4 1,0 0 504,0 0 0,-3-1-336,-1-2 1,1-4 148,3-6 1,0 2-521,0-3 1,-1 0 384,-2 0 0,2 1 271,-3 3 1,0 0 247,1 0 0,-4 4 625,4 3 1328,-5 2-1507,7 1 1,-5 4 613,3 3 1,-1 5-444,-3 2 1,-1 2-171,5-2 0,-4 4-146,4-2 0,-2 3-653,2 1 0,2-1-747,-2-2 1,0-1-1226,0-3 0,2-2 2305,-2 2 0,6-1 0,3-2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03.1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1 7607,'0'11'0,"4"3"1722,0 2 1,0-2-824,-4 6 1,0-4-166,0 4 0,0-1-518,0 5 1,0-1-401,0-3 1,0 1-267,0-5 1,0 0-1555,0-5-28,-5 1 1290,4 0 742,-5-5 0,1-7 0,-2-7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24.2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51 151 7890,'-10'0'211,"0"0"1,3 0 1292,0 0-523,5 0-23,-7 0-85,8 0-610,-3 0 0,8 0 76,3 0 1,2 0-61,1 0 0,1 0 46,2 0 0,0 0-57,3 0 1,0 0 26,1 0 0,2 0 72,-3 0 1,3 0-103,1 0 0,-3 0 61,0 0 1,-2 0-117,2 0 1,2 0-103,-2 0 0,2 0 83,1 0 1,1-3-128,2-1 1,2 1 61,1 3 1,3-3-138,-2-1 1,1 0-6,-1 0 0,2 3 63,-3-2 0,-1 2-92,-2 1 0,-2-1 53,-1-3 1,1 3 226,-1-2 1,0 2-109,0 1 0,0 0 93,0 0 0,7 0-122,-1 0 1,5 0-37,-4 0 0,2 0-79,1 0 1,-1 0 125,-2 0 0,-1-3-227,-3-1 1,-2 1 44,2 3 0,-1 0-53,-2 0 1,3 0 133,1 0 0,3 0 151,0 0 0,2 0-103,1 0 1,-3 0 117,0 0 0,-2 0-176,2 0 1,1-4 53,-5 1 1,4 0-61,-4 3 0,4 0 82,-4 0 0,2-1-242,-2-3 1,2 3 21,2-2 1,2 2 79,-3 1 1,0 0 86,1 0 1,-5 0 85,1 0 0,2 0-3,-2 0 0,1 0-108,-4 0 0,-1 0 16,-3 0 1,3 0 34,-2 0 0,3 0-123,3 0 1,0 0 21,3 0 1,1 0-79,3 0 1,-3 0 137,0 0 1,-5 0-19,1 0 1,2 0 294,-2 0 1,1 0-105,-4 0 0,-4 0 42,1 0 1,-4 0-33,4 0 0,-3 0-84,2 0 0,0 0-32,1 0 1,5-1-115,-2-3 0,3 3 87,1-2 1,-3 2-151,2 1 0,2-1-17,-2-3 1,4 3 132,-4-2 0,1 2 86,-4 1 0,-1 0-108,-3 0 1,2 0 90,-4 0 0,2 0-50,-2 0 1,2-4-42,-2 1 1,4 0 0,-2 3 0,3-1-156,1-3 0,4 3-27,-1-2 0,0 1 58,-3-2 0,1 3 60,-1-2 0,0 1 1,0-2 0,-1 3 105,-3-2 1,2 2 0,-4 1 0,0 0 88,-1 0 0,-1-4-88,1 1 0,-2 0-4,-1 3 1,0 0 13,0 0 1,0 0-9,0 0 1,0-2-164,0-1 1,1 2 90,3-2 1,-3 2-187,2 1 0,-1 0-21,2 0 1,-3 0 4,2 0 0,2 0-6,-2 0 0,1 0-131,-4 0 0,0 0-501,0 0 1,1 0 326,2 0 1,-2 0-464,3 0 1,-2 0 109,1 0 903,-2 0 0,8 4 0,-3 2 0</inkml:trace>
  <inkml:trace contextRef="#ctx0" brushRef="#br0" timeOffset="2014">562 432 7724,'0'16'0,"0"1"2106,0 4 1,0 2-1027,0 3 0,0 0-472,0 1 1,0 0-287,0-3 1,0 3-295,0-4 0,0 0-675,0-3 1,0-4 200,0-3-1036,0-1 0,1-7 745,3-2 0,-3-4 737,2-5 0,-2-5 0,-1-10 0</inkml:trace>
  <inkml:trace contextRef="#ctx0" brushRef="#br0" timeOffset="2379">743 321 8556,'0'15'2175,"0"2"0,0 2-1525,0 1 1,0 4-47,0 3 1,0-2-224,0 2 1,0 0-104,0 3 1,0-3-250,0-1 1,0-3-220,0 0 1,0-2-218,0-1 0,0-4 315,0-3 0,0-2-3722,0-1 3814,0 0 0,-5 1 0,0-1 0</inkml:trace>
  <inkml:trace contextRef="#ctx0" brushRef="#br0" timeOffset="2581">552 592 11811,'-9'1'0,"4"1"0,5 2 0,5-2 0,5-1 0,4-1 872,2 0 0,7 0 0,0 0-2188,-1 0 1151,-1-4 165,0 3 0,-1-8 0,0 3 0</inkml:trace>
  <inkml:trace contextRef="#ctx0" brushRef="#br0" timeOffset="3043">1063 552 7757,'-10'-6'0,"0"3"0,4-1 891,-1 0 0,0 0-343,-3 0 0,0 3-96,0-2 0,0 2-50,0 1 1,0 4 13,0 3 1,0 3 140,0 3 0,0 2-174,0 2 0,3 2 200,1-3 1,3 3-185,0 1 0,2-1 58,1-2 1,0 1-181,0-5 1,1 0-234,2-3 1,3-1 31,4-2 1,0-2-92,0-5 1,3-5-479,1-2 0,-1-3 292,-3-3 0,0-1-460,0-3 1,0-2 243,0 2 1,-3 2-69,0-2 0,-4 5 78,4-2 0,-5 6 206,1 2 97,-2 4 294,-1-3 1,2 6-73,1 3 1,-2 1 104,2 5 0,-2 1 300,-1 3 1,0 0-225,0 3 0,2 1-80,1-5 1,-2 4-16,2-4 1,-2 0-829,-1-3 0,4 1-1125,-1-1-1335,5-5 2099,-2 0 1,4-10-1007,0-2 1991,-5-6 0,4-3 0,-3-4 0</inkml:trace>
  <inkml:trace contextRef="#ctx0" brushRef="#br0" timeOffset="3424">1194 562 11998,'5'4'0,"-1"3"0,-2 2 0,0 1 0,2 0 0,-1 0 0,0 1 0,1 2 0,-1 0 0,0-1 0,1-1 1764,-2-1 1,-1-3 0,0-1-1140,2-2-663,-2 4 1,5-7 110,-3 2 1,-2-3-101,3-3 0,1-3-100,2-4 1,-1-1-202,0-2 1,-2-2 18,2-1 0,1-2-948,3 4 793,0 1 1,0 4 154,0 2 1,0 3 261,0 4 1,0 1-86,0 2 0,0 3 514,0 4 1,0 3-109,0 1 1,0 0 86,0 0 0,-1-2 37,-2 5 1,2-5 225,-2 1 1,-2-3 270,2-3-210,-5 2-546,7-8 10,-8 3 1,7-8-156,-5-3 0,1-2 75,-4-1 0,0-4-106,0-3 1,3 2-209,0-2 0,1 3-314,-4-2 1,0 4-157,0-2 1,0 3-648,0 1 0,1 0-2287,2 0 3649,-2 0 0,8 0 0,-3 0 0</inkml:trace>
  <inkml:trace contextRef="#ctx0" brushRef="#br0" timeOffset="3964">1765 532 7806,'-10'0'727,"0"0"-271,0 0 0,0 3 41,0 1 0,1 3 191,3 0 1,-3 5-256,2 2 1,-1 2 67,1-2 1,0 0-152,3 0 0,1 0 221,3 3 0,0-3-247,0-4 1,3 0-154,1 0 1,3-4-126,0-3 1,3-2-218,4-1 1,-3 0-390,2 0 1,-2-4 343,-1-3 0,0-2-463,0-1 1,0-3 267,0 0 1,-3-2 35,0 2 0,-4 2 95,4-3 1,-5 6 252,1 2 0,2 2-117,-2-2 271,0 4 517,-3-3-527,0 10 0,0 0 486,0 5 1,4 3-278,-1 1 1,0 0 85,-3 0 0,4-3-120,-1 2 0,4-2 8,-4-1 0,5 0-444,-1 0 0,-2-3-685,2 0 1,0-5-132,3 1 1,0-2-1135,0-1 0,-1-2 2094,-3-4 0,8-1 0,-3-8 0</inkml:trace>
  <inkml:trace contextRef="#ctx0" brushRef="#br0" timeOffset="4168">2046 552 7859,'-3'7'609,"-1"-1"1,2 2 0,1 1 0,1 1 0,0 0 0,0 1 0,0 1 0,0 2 3252,0-2-4772,0-1 0,0-1 371,0 0-3491,0 0 2828,4 0 1,-2-5 1201,1-5 0,2-5 0,1-5 0</inkml:trace>
  <inkml:trace contextRef="#ctx0" brushRef="#br0" timeOffset="4362">2036 472 8218,'-3'-7'0,"-2"2"0,0-1 0,-3 0 0,8 9 0,1-2 0</inkml:trace>
  <inkml:trace contextRef="#ctx0" brushRef="#br0" timeOffset="4553">2236 472 7827,'6'4'423,"-3"3"0,-2 2 1,-1 1-1,0 1 0,-1 1 1,-1 3-1,-1 0 0,1 2 1,0 0-1,2-1 147,0 2 1,0-2 0,0-1-1,0 0 1,0-3 0,0-1-1,0-1-570,0 0 0,0 0 0,0 0 0</inkml:trace>
  <inkml:trace contextRef="#ctx0" brushRef="#br0" timeOffset="4747">2246 331 7774,'-5'0'2500,"0"0"-1811,5 0-2079,0 0 1390,0 5 0,5-4 0,0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30.5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11 211 7820,'-6'0'63,"2"-1"586,4-2 0,0 1-128,0-5 1,4 3-69,3-2 1,2 2-104,1-2 1,4 4 109,3-2 1,2 0 37,1 0 0,3 1-152,1 3 0,2 0 31,-2 0 0,4 0-104,-2 0 1,0 0 43,1 0 0,-5 0-153,1 0 1,3-1-115,1-2 0,6 2 55,4-3 1,2 0-129,1 0 0,-3 0-137,-1 1 0,-1 0 84,-2-3 0,1 3 34,-7 0 0,-3 2 42,-1 1 0,2 0 124,-2 0 0,5 0 6,-1 0 1,-1 0 80,0 0 1,-2 0-119,2 0 0,0 0 27,1 0 1,-2 0-134,-1 0 1,-3 0 94,2 0 1,-1 0-19,-2 0 0,0 0 17,0 0 1,0 0 28,0 0 0,4 0-7,3 0 0,1 0-2,-1 0 0,2 3-55,-3 1 1,0-1 9,1-3 1,-5 0-167,1 0 0,-1 0 103,-2 0 1,-2 0-134,-1 0 1,2 0 100,-2 0 1,1 0-89,-2 0 1,4 0 99,0 0 0,2 0 4,4 0 1,-2-3 55,3-1 1,-2 1 106,2 3 1,1 0 31,-5 0 0,1-3-56,-4-1 1,2 1-45,-2 3 1,2-1-8,-5-3 0,2 3-96,1-2 1,0-1 67,0 0 0,3 0-19,1 0 1,2 3-44,-2-2 1,3 1-16,-4-2 0,4 3 76,-4-2 0,1 2-51,-4 1 1,0 0 177,0 0 1,-4 0-92,1 0 1,-1 0 35,0 0 1,2 0-83,-4 0 1,3 0-8,0 0 1,2 0-49,1 0 0,0 0 96,0 0 0,1 0-185,3 0 0,-3-1 75,2-3 0,-1 3-4,-2-2 1,-2 2 23,-1 1 1,2 0 126,-2 0 1,-2 0-52,2 0 0,-5 0-23,2 0 0,-3 0-34,-1 0 0,3 0 5,1 0 0,-1 0-28,-3 0 0,0 0 57,0 0 1,1 0-133,3 0 0,-3 0 97,2 0 1,2 0-77,-2 0 1,0 0 84,-3 0 1,4 0 3,-1 0 1,0 0-23,-2 0 0,0 0 3,2 0 1,-2 0-85,3 0 1,-2 0 78,1 0 0,-2 0-63,3 0 1,0-1 40,-1-3 1,2 3-135,-2-2 0,-2 1 119,3-2 1,-2 3-3,1-2 1,-1-2 24,1 2 1,-2-1 2,-1 0 0,4 3 77,-1-2 1,1-2-55,0 2 0,-2 0 2,5 3 0,-4-1-8,4-3 0,-5 3-463,1-2 0,-1 2-133,-2 1 1,0 0-347,0 0 1,-4 0 67,1 0 1,0 0-425,3 0 0,-4 0 1308,1 0 0,4 0 0,5 0 0</inkml:trace>
  <inkml:trace contextRef="#ctx0" brushRef="#br0" timeOffset="2430">562 512 7766,'10'0'0,"-4"4"0,-3 3 0,1 3 0,0 4 0,-1 1 2972,-3 5 1,0 0-1501,0 0 0,0 0-525,0 0 1,-1 4-456,-2-1 0,0-1-112,-3-5 0,2 1-345,-2-5 1,3-3-498,0-3 322,-2-5 73,3 3 0,-2-11-871,4-4 0,0-5 367,0-9 0,0 0-378,0-3 1,1-1 425,2 5 1,2-4 202,2 4 1,1 2 232,-1 5 1,1 4 203,-1-2 0,2 4-22,-3 3 0,3 0 186,1 3 1,0 2 129,0 5 1,0 3-168,0 4 1,0 1 389,0 3 1,0 1-208,0 5 1,-1-3 89,-2 0 0,2-2-104,-2 2 0,0-2-104,0-1 1,2-3-152,-2 2 1,-2-3-3,2-3 1,-4-1-207,4-3 1,-4-2 109,4 2 0,-5-3-65,2-3 0,0-4-5,-1-6 1,1-3-348,-4-4 1,1 0-71,2 0 1,-2-1-257,3-2 0,-3 0-412,-1-3 1,0 5 482,0 0 1,3 1-680,0 4 0,1 1 606,-4 2 0,3 2-162,0 1 1,2 4 846,-2 3 0,-2 6 0,4 3 0</inkml:trace>
  <inkml:trace contextRef="#ctx0" brushRef="#br0" timeOffset="2786">923 682 12659,'4'5'0,"3"-4"0,3-4 0,2-3 0,2-2 752,-2-1 0,-1 3 0,0-1-944,3-1 167,-3-5 0,3 2-521,-4-3 0,-1 3 263,-2 1 0,1 0-353,-5 0 0,0 0 169,-3 0 1,0 3 175,0 1 1,0 2 189,0-2 1,-1 3 308,-2 0-65,-3 2 0,-4 1 290,0 0 0,4 6 12,-1 4 0,0 1-174,-3 5 0,1-2 433,3 2 0,-2-2-224,4 3 0,1-2-48,3 2 1,0 1-262,0-5 0,3 0-284,1-3 0,5 0-278,1 1 1,0-3-557,3-1 0,2-2 389,-2-5 1,5-2-363,-2-1 1,0-2 9,1-5 1,-5-2 909,1-1 0,-1-3 0,-2-4 0</inkml:trace>
  <inkml:trace contextRef="#ctx0" brushRef="#br0" timeOffset="3169">1224 542 8935,'0'-1'1586,"0"4"0,3 3-1191,0 4 0,2-2 0,-3 6 0,1 0 0,0 0 0,-2 0 0,0 1 0,1-2 0,1 1 0,1-1 867,0-1 0,-2-2-1186,5-3-196,0-3 1,-1-8-106,1-3 1,0-3-359,3-3 1,-3 1 294,-1-5 1,1 5-104,3-2 1,0 0 117,0 1 0,-1 2 224,-2 5 0,2 4-230,-3-2 358,3 3 0,1 2 244,0 3 0,0 1 305,0 5 1,0 0-120,0 0 0,0-3 345,0 0 0,-3-2-292,0 2 0,-1 1-206,4-5 1,-3 0-354,0-3 0,-4 0 85,4 0 0,-4 0 40,4 0 41,-5-4 1,6-2-80,-5-4 1,1 0-173,-4 0 0,0 0-156,0 0 0,0 0-376,0 0 1,0 0-95,0 0 1,0 0-1290,0 0 1,1 0 995,2 0 1,-1-3 1000,5-1 0,0 1 0,3 3 0</inkml:trace>
  <inkml:trace contextRef="#ctx0" brushRef="#br0" timeOffset="3729">1935 321 11711,'9'5'1979,"-2"2"1,2 6-1022,-2 4 0,0-2-451,0 2 1,2 0-26,-2 3 1,1-4-109,-2 1 0,2-5-63,-5 2 0,5-3-190,-1-1 0,-2-4-186,2-3 1,-4-2-367,4-1 1,-4-2 343,4-5 1,-1-1-679,0-8 0,0 2 318,-3-2 1,0 0-745,3-1 0,-4-1 310,2 5 0,-3 0 84,-1 3 1,0 3-67,0 0 0,1 5 863,2-1 0,-2-3 0,4 1 0</inkml:trace>
  <inkml:trace contextRef="#ctx0" brushRef="#br0" timeOffset="3980">2086 522 12044,'0'10'3667,"0"0"-2878,0 0-100,0 0-330,0 5 0,0-1-299,0 3-46,0 2 1,0-7-610,0 5 1,0-5 465,0 1 0,0-2-454,0-1 1,0-3-135,0 0-2945,0-5 3662,0 3 0,4-10 0,2-1 0</inkml:trace>
  <inkml:trace contextRef="#ctx0" brushRef="#br0" timeOffset="4314">2266 532 8902,'-10'4'2789,"0"3"-1720,0 2-793,5 1 0,-1 0 806,3 0 0,2 4-444,-3-1 0,3 0-245,1-3 0,4 0-391,-1 0 1,6 0 61,1 0 0,0-4-404,3-3 0,2-2 283,-2-1 1,2 0-612,-2 0 1,-2-4 280,2-3 1,-1-2-164,-2-1 0,-4 0 84,1 0 1,-5 0-15,2 0 0,-3 0 332,-1 0 0,-4 0-67,1 0 1,-8 0 209,1 0 1,-2 1-92,2 2 0,-4 0-94,1 3 0,-1 1-208,4 3-685,0-4 53,0 2 83,5-2 947,0 4 0,10 0 0,0 0 0</inkml:trace>
  <inkml:trace contextRef="#ctx0" brushRef="#br0" timeOffset="4598">2477 502 12282,'0'10'0,"0"0"0,0 0 0,0 0 0,1 0 0,1 0 0,2 0 0,-2 0 2721,-1 0 1,-1 0 0,0 0-2118,0 0 0,0-3 37,0 0 80,0-1-162,0 0-286,0-2 1,0-5-124,0-2 0,0-3-78,0-4 1,0 0-59,0 0 0,1 0-237,2 0 1,-2-1-256,3-2 0,0 2-716,0-3 0,2 3-144,-2 1 0,3 1 576,0 2 1,-1-2-2954,0 3 2797,1 1 1,3 0-1736,0 1 2653,0 3 0,0-3 0,0 4 0</inkml:trace>
  <inkml:trace contextRef="#ctx0" brushRef="#br0" timeOffset="4915">2717 261 7750,'0'14'2508,"0"-1"1,0 4-621,0-4 0,0 9-948,0 2 0,0 0-150,0 3 1,0-4-222,0 4 1,0-1 26,0 1 0,0 0-598,0-3 1,-3-1 47,0-3 1,-2-3-1679,2 0 1133,2-5-3261,-4 2 1533,5-8-435,0-2 1555,0-17 1,5 4-1304,2-11 2410,-3 2 0,5-2 0,-3 0 0</inkml:trace>
  <inkml:trace contextRef="#ctx0" brushRef="#br0" timeOffset="5148">2828 402 8926,'1'-10'0,"2"0"0,3 0 0,0 1 0,0 1 567,-2 1 0,0 6 1,-5 1-1,-3 6 0,-2 4 1,-3 2-1,-1 2 0,0 1 1,0 1-1,0-2 1,0 2-1,0-2 0,0 1 1,1-2 1781,2 1 0,-1-2-2009,5 1 0,0-2-15,3-1 1,0 0-75,0 0 1,4-1-344,3-2 0,5 1-36,1-5 1,2 1-758,-2 0 0,-1-3-378,5 2 1,-4-2-1044,4-1 0,-5 0-679,2 0 2985,-3-4 0,-1-2 0,0-4 0</inkml:trace>
  <inkml:trace contextRef="#ctx0" brushRef="#br0" timeOffset="9042">161 1134 7816,'-10'0'460,"0"0"1,3 0 320,1 0 360,3 0-639,-1-5 0,5 1 23,2-3 1,3 1-49,4 3 0,0 2 81,0-2 0,1-2-108,2 2 0,-1-1-106,1 4 0,-1-3 75,2 0 0,-2-1-92,5 4 0,-5 0-139,1 0 0,2 0-38,-2 0 0,1 0-121,0 0 1,-2 0-48,5 0 0,0 0 93,3 0 1,1 0-85,2 0 0,2 0 16,1 0 0,3-3-5,-2 0 1,-2-1 39,-2 4 1,1 0 25,0 0 1,-1-3-40,-3 0 1,0-1-3,0 4 1,-3 0-22,0 0 1,-2 0 52,2 0 0,2 0-101,-2 0 1,5-3 83,1 0 0,2-1 14,-2 4 1,-1 0-5,1 0 1,1-1 0,0-2 1,0 2 35,0-3 0,-6 3 119,2 1 1,-3 0-141,3 0 1,-1 0 4,-2 0 0,1 0-87,-5 0 1,5 0 98,-1 0 1,-2 0-145,2 0 0,0 0 69,3 0 0,0 0-46,0 0 0,0 0 11,0 0 0,0-3-26,0 0 0,0-1 123,0 4 1,-3 0-70,0 0 0,-1 0 93,5 0 0,-5 0-76,1 0 1,-4-1 11,4-2 0,-4 2 4,4-3 0,0 3 3,3 1 1,0-1-8,0-2 0,0 2-4,0-3 1,3 3-73,1 1 1,-1 0 64,-3 0 0,0 0-52,0 0 0,0 0 40,0 0 1,1 0-27,-1 0 1,-1 0 22,-3 0 0,2 0-12,-5 0 1,4 0 2,-4 0 1,4 0 0,-3 0 0,3 0 64,0 0 1,2 0-57,1 0 1,3 0 90,1 0 1,-1 0-79,-3 0 1,1 0 135,3 0 0,-6 0-102,2 0 0,-2 0-109,2 0 0,0 0 24,0 0 1,-4 0-154,1 0 0,-3-1 157,2-2 0,-2 2 16,2-3 1,-2 3 18,2 1 1,1 0-46,3 0 1,-2 0 171,2 0 1,-2 0-77,5 0 1,-2 0-37,-1 0 1,-2 0-22,2 0 0,-2-1-16,6-2 1,-7 2-29,0-3 1,-1 2-19,0-1 1,2 2 32,-4-3 0,0 0 4,-1 0 1,0 1 41,3 3 0,-2 0-27,2 0 1,-2 0 29,3 0 1,-1 0 1,4 0 0,0 0 5,0 0 0,-3 0 31,0 0 1,0-3 110,3-1 0,-4 1-10,1 3 1,-1-3-82,0-1 1,3 0-6,-2 1 1,-1 0-4,0-3 1,-3 4 35,0-2 1,1 2-67,0-1 1,2 1-88,-2-1 0,0 2 47,0 1 0,0-3-146,3-1 0,2 1-88,-3 3 0,2 0 91,-1 0 0,1 0-107,-5 0 0,4 0 29,-4 0 0,1-1-684,-4-2 1,0 1-23,0-1 1,0 2-244,0 1 1,0-1 141,0-2 0,3 0 1027,1-3 0,8-6 0,-1-3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2.3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662 71 7906,'-5'0'1916,"-3"4"-45,5 3-1486,-1 6 1,1 0 374,0 3 1,-1 4-238,4 4 0,0-1 135,0-3 0,4 4-252,-1-1 1,5-1-15,-2-5 0,3 1-171,1-5 0,4-1-25,-1-5 0,2 1-408,-2-5 1,-2-2 209,2-7 0,0-2-657,0-9 1,-2-3 122,3-3 0,-3-4-120,-1 4 1,-4-4 278,1 4 1,-5-4-32,2 3 1,-3 1 327,-1 3 0,-4 1-56,1 2 0,-5-1 77,2 5 1,-4 1-24,-4 5 1,3 3-12,-2 4 1,-2 0-120,2 0 1,-5 5-199,1 5 0,2 1 39,-2 6 0,5-1-206,-2 0 0,8 0 44,2-3 0,3-5-119,1 2 652,9-2 0,2 2 0,9 0 0</inkml:trace>
  <inkml:trace contextRef="#ctx0" brushRef="#br0" timeOffset="525">983 111 7776,'6'0'992,"-1"4"197,-1 3 0,-3 2 92,2 1 1,-1 1-629,2 3 1,-3-2 97,2 5 1,-1-4-305,2 4 0,-3-4 159,2 4 1,-2-5-220,-1 1 1,0-2 37,0-1-94,0-4-270,0-1 1,4-7-245,-1-1 1,0-4 205,-3-6 1,4 1-602,-1-5 0,4 0 272,-4-3 1,5 1-648,-2 3 1,0-2 194,1 4 1,-2 1-446,2 3 0,2 0 421,-2 0 0,1 3-2,2 1 1,-3 3 783,0 0 0,0-3 0,3 1 0</inkml:trace>
  <inkml:trace contextRef="#ctx0" brushRef="#br0" timeOffset="876">1224 211 10756,'6'4'0,"1"-1"0,1-1 0,1-1 0,1-1 1209,0 0 1,0 0-1,0 0-1488,0 0 334,4-4 1,-2 2-202,1-5 1,1 4-124,0-4 0,-1 4-226,-3-4 1,0 4 138,0-4 0,-1 0-211,-2-3 0,1 3 190,-5 1 1,0-1 109,-3-3 0,0 0 265,0 0-79,0 0 0,-4 0 105,-3 0-21,-2 4 0,-1 2 404,0 4 1,0 0-33,0 0 1,0 4 122,0 3 1,-2 3-130,2 3 0,-2-1 137,5 1 0,1 1-81,0 0 0,3 0-78,0 0 0,2-3-341,1 2 0,1 2 79,2-2 1,3 0-174,4-3 0,-2 0-342,2 0 0,-1-3-566,7 0 0,1-5-714,3 1 0,0-5 1710,0-1 0,0-9 0,0 0 0</inkml:trace>
  <inkml:trace contextRef="#ctx0" brushRef="#br0" timeOffset="1352">1675 111 7776,'-5'-9'0,"-1"2"555,-3 4 1,2 2-164,0 1 1,4 0 341,-4 0 0,1 0-258,-4 0 0,3 4 115,0 3 1,4 3-114,-4 3 0,2 0 63,-2 3 1,-1-2-158,5 3 1,0-5 10,3 1 0,0-2-187,0-1 1,0 0-5,0 0 0,4-3-330,3 0 1,-2-5 190,2 1 0,0-3-570,3-3 0,0-3 299,0-4 0,-4 0-600,1 0 1,-1 0 219,0 0 1,2 0-431,-5 0 846,5 0 26,-7 0 0,5 5 138,-3 1-59,-2 3 1,4 6 587,-5 1 0,1 4-246,2 4 0,0 1 448,3 5 1,-2 1-71,2 3 1,0 1 133,1 6 1,0-1-188,-3 0 0,-1 3-237,-3 1 1,0-2-50,0-5 1,-1 0-100,-2-3 0,-2-2-186,-2-5 0,-1 1-142,1-5 1,-1-3-176,1-3 0,-2-5-165,3 1 0,0-3-563,-1-3 0,2-3-736,-2-4 1,-1-1 889,5-2 0,-4-3-564,4-4 1,0 1 696,3 3 0,0-6 727,0 6 0,0-10 0,0 5 0</inkml:trace>
  <inkml:trace contextRef="#ctx0" brushRef="#br0" timeOffset="2109">1986 161 7943,'0'-10'416,"0"0"-268,0 0 0,-1 1 174,-3 2 0,0-1 444,-3 1 1,-2 1-295,2 0 1,2 3-7,-2 0 0,1 2-132,-4 1 1,-1 1 46,1 2 0,0 1-93,0 6 1,0-1 208,0 7 1,0-2-31,0 2 1,5-2-19,1 3 0,3-2 144,1 2 1,0 1-217,0-5 0,1 0-145,3-3 0,1-3-28,5 0 1,1-5-458,3 1 0,-3-2-28,2-1 1,-2-1-316,0-2 1,-1-6 142,0-4 0,-2-4-346,-1 4 0,1-4 255,-5 4 0,2-2 149,-2 2 1,-2 2 311,3-3 0,-3 6-96,-1 2 671,0 3-501,0-1 622,0 4 1,1 4-65,2 3 0,-2 2 185,3 1 1,-2 3-310,1 1 0,-2-1-6,3-3 1,0 4-300,-1-1 0,4-3 186,-4-3-1527,5-1 786,-2 0-956,4-2 1,0-5 292,0-2 1,-1-6-51,-3-4 0,3-2 660,-2 2 1,1 1 84,-1-5 1,1 5 203,-1-2 51,-2 3 1,2 4 1187,-3 1-944,4 3 0,-6-1 1117,4 4 0,-2 4-107,2 3 0,0 2 193,1 1 0,1 0-584,-5 0 1,4 1 105,-4 3 0,0-3-64,-3 2 0,4-1-324,-1 2 1,0-6 176,-3 2-150,0-3-400,5-1-119,-4-2 1,7-8-68,-5-3 1,5-6-49,-2-4-1,3-2-281,1-1 0,2-3 143,1-1 1,-2 2 50,2 5 1,2 0 608,-2 3 1,1 2-192,-4 5 1,3 0-8,0 3 0,1 1 72,-4 3 0,0 4 150,0 3 1,0 3-30,0 3 1,-5 3-19,-1 4 0,-2 0-1211,1 0 1,-2 4 495,3-1 0,-3 1-2440,-1 0 0,-1-3 2831,-3 2 0,3 3 0,-3 0 0</inkml:trace>
  <inkml:trace contextRef="#ctx0" brushRef="#br0" timeOffset="3583">1 763 9242,'6'-1'835,"1"-3"1,4 2-503,6-5 0,2 4 58,1-4 0,1 4-143,2-4 1,5 4-47,2-4 0,4 5 9,-4-1 1,-3 0-26,3 0 1,-3 2-164,4-2 1,-1 2 133,0 1 1,4 0-252,3 0 1,-1 0 76,0 0 0,-3 0-80,0 0 1,-2-2-23,-1-1 0,-3 2 61,0-2 0,-5 1 74,1 2 1,2 0-10,-2 0 1,5 0 129,-1 0 1,2 2-111,1 1 0,-3-1 186,-1 5 0,-2-4-88,3 4 0,-5-5 27,1 1 1,-2 2-83,0-2 1,-5 1 3,1-4 1,-1 1-9,0 2 0,3-2-12,-2 2 0,5-1-25,2-2 1,2 0 37,-2 0 0,0 0 18,0 0 0,-3 0-34,2 0 1,-2 0 209,-1 0 0,-3 1-6,0 2 1,-2-2-85,2 3 1,1 0-57,-5-1 0,2 1 3,-2-4 0,-2 0-73,3 0 0,-2 0 99,1 0 1,-1 0-166,5 0 0,-3-1 63,2-3 0,1 3-78,3-2 1,0-2 62,0 2 1,0 0-6,0 3 1,3 0 61,-3 0 1,4 0 72,-7 0 1,4 0 26,-4 0 1,-2 0-62,2 0 0,-4 0-23,4 0 1,-4 0 6,4 0 1,-5 0-103,2 0 0,0 0 39,0 0 0,3 0-124,0 0 0,2-4 105,1 1 1,0 0-124,0 3 0,0 0 128,0 0 0,-1 0-16,-2 0 1,2 0 117,-2 0 0,0 0-108,0 0 0,2 0 52,-2 0 0,-3 0-38,0 0 1,0 0 18,-1 0 0,4-4-62,-3 1 1,0 0-3,-1 3 1,0-2-70,3-1 0,1 2 92,3-2 1,0 2-72,0 1 0,-1 0 50,-2 0 0,2 0 113,-2 0 1,0 0-73,0 0 1,1 0 4,-5 0 0,4 0 14,-4 0 1,2 0 10,-2 0 1,-2 0-258,3 0 1,0 0 79,0 0 1,-1 0-7,-3 0 1,1 0 91,2 0 0,-1 0 290,1 0 0,-2 0-38,-1 0 1,3 0 7,1 0 1,0 0-155,0 0 0,-2 0-4,5 0 0,-4 0-123,4 0 1,-4 0 118,4 0 1,-4 0-246,4 0 1,-4 0 73,4 0 1,-4 0 13,4 0 0,-5 0 26,2 0 1,-3 0 51,-1 0 1,0 0-44,0 0 24,4 0 1,-2 0-54,1 0 1,-2 0 67,-1 0 0,0 0-145,0 0 0,0 0 80,0 0 1,0 0-243,0 0 0,1 0-36,3 0 1,-2-2-149,5-1 0,-4 2-72,4-2 1,-4 2-203,4 1 0,-5 0-241,1 0 0,0 0 133,0 0 883,-2 0 0,8 0 0,-3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7.6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7750,'0'10'0,"0"5"2975,0 2 1,1 3-1515,2 3 0,-2 3-539,2 4 1,-1 0-406,-2 0 0,0-1-11,0-2 1,1 1-358,2-5 0,-2-1-375,2-5 1,-1 1-314,-2-5 0,0 0-599,0-3 0,0-3-1652,0 0 1174,0-5 1616,-5 3 0,0-14 0,-5-3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7.8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1 111 9133,'3'5'1859,"7"-1"1,11-8 0,6-2-1,3-3-849,4-1 0,-3 1-675,2 2 1,0-2-1023,0 2 1,-1-2 135,5-1 0,0 2-3146,3 1 3697,-4-2 0,-2 3 0,-4-4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8.4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21 7750,'5'-10'1848,"-4"4"-1274,3 2 1,-3 4 680,3 0 1,-3 4-343,2 3 0,-1 6 0,2 4 1,-3 5-370,2 2 1,-2 2-184,-1-2 1,0 2 217,0-2 1,1-4-202,3-3 0,-3-2-211,2 2 0,3-3 59,0-4 1,3-3-390,1 0 0,0-5-99,0 1 0,0-2-287,0-1 1,1-1-199,-1-2 0,0 1-762,0-5 1,0 0 216,0-3 0,-4 0 282,1 0 1010,0 0 0,-2-4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8.6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61 8697,'10'0'1930,"0"0"0,1 0-705,-1 0-1741,0-4 1,1 1 56,2-3 0,-2 2-267,3-2 1,-3 2 389,-1-2 336,-5-1 0,4-3 0,-3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8.8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46 31 9355,'-15'0'0,"1"0"3843,3 0-3866,6 0 0,13-2 0,8 0 0,4-2 1,3-1-1,-1 1 0,1 0 0,0 1 23,-2 0 0,3-1 0,2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9.1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6 9454,'4'-5'0,"0"4"0,2 4 0,2 4 1912,5 4 0,-1 0 0,5 6-1156,0 1 1,-1 2-145,1 3 1,-2-4-402,2 5 1,-2-5 15,-5 4 0,0-5-339,0-2 0,-1-2 139,-3 3-959,3-5 1,-7 1-1466,5-6-1487,-5-3 2822,3-4 0,-5-7 1062,0-4 0,0-5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9.3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111 0 13329,'-7'10'0,"0"1"0,-1 0 0,1 1 0,-1 2 0,1 2 0,-1 3 0,1 2 0,-1 4 0,1-1 0,-1 1 1246,-1-3 0,3-1 0,0-2-1344,2-2-1122,0 2 0,4-12 440,0 3-2723,0-6 3503,5 0 0,0-4 0,5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09.2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 1 7721,'-12'0'598,"4"0"-158,0 0-199,6 0-241,-4 0 0,6 0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9.6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1 250 7750,'3'10'720,"2"-1"1,0-2 0,3-3 0,1 0 0,1-2 0,0-2 0,0-5 0,0-2 238,0-5 1,0-4-1,0-2-1077,0-4 179,-4-4 1,3-1 133,-3 1 1,0 3 21,1 0 0,-4 2 267,4 1-448,-5 4 244,7 2 1,-7 8-28,5 3 0,-4 3 79,4 3 1,-2 3-81,2 4 0,2 3-25,-2 0 0,0 5-24,0-1 0,2 2-13,-2 1 1,1-1-137,-2-2 1,2 1 96,-5-1 0,4-2-1096,-4-2 1,4 1 497,-4 0 1,2-4-3911,-2-3 2445,-2-1 1912,4 4 0,-1 0 0,2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49.8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21 10825,'-10'0'1319,"9"-1"0,6-1 0,6-2 1298,5 2-2239,3 1 1,6 1-1580,2 0 854,2 0 1,-3-3-3889,1-1 4235,-5 1 0,3 3 0,-5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54.1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2236 30 7604,'0'-10'1482,"-3"4"-746,0-1 1,-5 5-294,1-2 0,-2 3 191,-1 1 0,0 0-261,0 0 0,0 5 19,0 2 0,0 1-81,0 2 0,0-3 45,0 0 0,4-1-160,3 5 1,2-1-128,1 0 1,0-4-4,0 1 1,4-4-150,3 4 0,5-4-178,2 4 0,7-4 155,-1 4 1,2-4-158,-2 4 1,0 0 116,0 3 1,-3 0-37,0 0 0,-8 1-15,1 2 0,-7 0 52,0 3 0,-3-2 171,-3 2 1,-4-2 172,-6 2 1,-3-4-10,-4-2 1,0-1-68,0-6 0,-3 0-573,0-3 1,-1 0 222,4 0 0,4 0-376,3 0 0,2-1 45,1-2 558,4-3 0,-3-4 0,4 0 0</inkml:trace>
  <inkml:trace contextRef="#ctx0" brushRef="#br0" timeOffset="1671">71 712 7604,'-10'0'-20,"1"1"102,2 3 1,-2-3-109,3 2 1,0-2 81,-1-1 0,5-1 232,-1-2-166,-3 2 0,5-5 182,-2 3-245,2 2 1,5-5 72,3 3 1,-2 2-62,2-3 1,1 3 39,5 1 0,-2 0-21,3 0 0,1 0 9,2 0 0,-1 0-12,0 0 0,1 0 60,3 0 1,-3 0-33,-1 0 0,1 0 57,3 0 0,-1 0-62,-2 0 1,2 0 145,-2 0 0,1 0-80,3 0 0,3 0 11,3 0 0,2-3-82,1-1 1,1 0-124,2 1 1,-1 2-52,1-3 1,-5 3 86,-1 1 0,-5 0 66,1 0 0,-2 0-14,0 0 0,-1 0-6,0 0 1,3 0-1,0 0 1,5 0 12,-1 0 0,2-1 7,1-2 0,0 0 4,0-3 1,0-1 19,0-3 0,-3 3-23,0 1 1,-5-1-103,1-3 0,-1 3 90,-2 1 1,0 2-85,0-2 0,3 3 69,1 0 1,2 2-89,-2 1 0,2 0 79,-2 0 0,0-1-11,0-3 0,-3 3-64,2-2 1,-2 2 56,0 1 0,-1 0-2,0 0 0,-4-4 2,1 1 1,0-1 15,3 0 0,0 3-14,0-2 0,1 2-3,2 1 0,0-1 3,3-3 0,-2 3 1,3-2 0,-5 2-25,1 1 0,-2 0 27,-1 0 1,-1 0-108,-2 0 1,1 0 53,-5 0 1,2 0-76,-2 0 0,-2 0 85,3 0 1,-2 0-5,1 0 1,-2-4 36,3 1 0,1 0 6,2 3 1,-1-4 30,0 1 1,1 0-63,3 3 1,0 0 123,0 0 0,0 0-50,0 0 0,-1 0-52,-2 0 1,2 0 17,-2 0 1,0 0-136,0 0 1,1 0 22,-5 0 0,4 0 22,-4 0 0,4-4-21,-3 1 0,2 0 49,-2 3 1,3-4-108,0 1 1,-1 0 80,0 3 0,1 0 126,3 0 1,0 0-74,0 0 0,0 0 181,0 0 1,-1 1-1,-2 2 1,2-2-15,-2 3 1,-2 0-122,2-1 1,-4 1 8,4-4 0,-4 0-164,4 0 0,-5 0 82,2 0 0,0 0-279,0 0 1,0 0 71,-1 0 1,0 0-28,3 0 1,-2 0 78,3 0 0,-4 0 55,4 0 0,-2 0 187,2 0 0,2 3-61,-2 0 1,-2 2 32,2-2 0,-2-2-31,2 3 0,2-3 100,-2-1 1,-2 0-128,2 0 0,-1 0-35,0 0 1,2-4 1,-4 1 0,0-4-18,-1 4 1,-1-4 43,1 4 1,-2-4-14,-1 4 0,1-1 65,3 0 1,-3 3-76,2-2 1,-2 2 41,-1 1 1,0 0-10,0 0 0,0 0-315,0 0 1,0 0-156,0 0 0,0 0-198,1 0 1,0 0-1323,2 0 2007,-2 0 0,4 0 0,-5 0 0</inkml:trace>
  <inkml:trace contextRef="#ctx0" brushRef="#br0" timeOffset="4389">422 1053 7617,'0'-6'4435,"4"2"-3876,2 4 1,7 8 289,0 2 1,5 7-359,-1-1 0,-1 3 123,0 1 1,0 0-111,1 0 0,0 0 329,-3 0 0,-1 1-282,-3-1 1,0-1 35,0-3 1,-1 2-227,-2-5 1,1-3-174,-5-3 0,1-5-552,0 2 390,-3-3 1,7-7-533,-5-4 1,1-5 295,0-9 0,-3 0-411,2-3 1,2-5-182,-2 2 1,2 1-247,-2 2 0,-2 5-301,2-2 1,-2 4 685,-1 3 0,0 3-2120,0 4 2783,0 4 0,5 2 0,0 4 0</inkml:trace>
  <inkml:trace contextRef="#ctx0" brushRef="#br0" timeOffset="4824">853 1264 10277,'0'-10'2319,"4"0"-2060,3 0 0,2-1-59,1 1 0,0 4-315,0-1 1,0 2-20,0-2 0,-3-2-457,-1 2 420,1-2 0,2-1-125,-2 0 1,-3 4 79,-4-1 1,0 4 13,0-4 1,-1 4 136,-2-4-46,-3 5 1,-4-3 190,0 5 0,0 0 110,0 0 0,1 5 120,2 1 0,-2 3 77,3 1 1,0 1 239,0 3 0,3-3-332,0 2 0,-1 2 9,0-2 1,1 4-27,3-4 1,1 1 4,2-4 1,0 0-96,3 0 1,2-1 23,5-3 0,-2 2-24,3-5 1,1 1-216,2-4 1,-1-1-2114,0-3 1,0-2-126,1-8 0,1 2 2265,-5-5 0,5 1 0,-3-5 0</inkml:trace>
  <inkml:trace contextRef="#ctx0" brushRef="#br0" timeOffset="5073">1124 1103 8425,'0'10'0,"0"0"0,0 0 706,0 0 0,0 0 1,1 0-1,1 0 1,1 0-1,-1 2 0,0 0 1,-1 1-1,1-1 1,1 0 1631,-1-2-2366,0-5 45,-2-5 1,0-5-579,0-5 387,4-5 0,-2 1-169,5-3 0,-4-2 133,4 2 1,0 2-653,3-2 1,-4 5 345,1-2 0,0 3-837,3 1 1,0 1 312,0 3 1,0-2 1039,0 4 0,0 1 0,0 3 0</inkml:trace>
  <inkml:trace contextRef="#ctx0" brushRef="#br0" timeOffset="5624">1334 1113 9370,'9'5'0,"-1"0"0,-3 2 0,0 0 1542,-3 0 1,2 3-1,0 3-314,-2 0-671,-1 0 1,-1 1 321,0-1 0,0 1 87,0-4 1,-3 0-456,-1 0 0,0-5 136,1-1-413,2 1 0,-4-5-222,5 0 1,0-2 63,0-8 0,1 1-624,3-8 0,-2 0 9,4-3 0,1 0-389,3 0 0,4 4 208,-1-1-1,0 5 267,-3-2 0,0 4 477,0 4 1,0 1-109,0 5 179,0 0 1,0 1-136,0 3 0,-4 5 984,-3 4 1,-1 4 19,-2-4 0,0 5 321,0-2 0,0 2-622,0-1 0,0-3-292,0-3 1,-2-1-708,-1 0 347,2-5-548,-4 0 0,5-8 258,0-3 1,2-2-31,1-9 1,-1 0-93,5-3 0,0 0-353,3 0 0,-4 0 288,1 0 0,0 5 212,3 1 1,-1 3 159,-3 1 0,3 1-305,-2 2 480,2 3 0,0 5 116,-3 2 0,2 4 234,-5 7 1,1 0-214,-4 3 0,0 5 84,0-2 1,0 2-602,0-2 1,0-1 168,0-2 0,-4 1-1306,1-5 1,0 2 667,3-2 0,0-5-2547,0 2 2154,0-7 1,4 2 33,3-5 0,-2-1 783,2-3 0,-3-1 345,2-5 0,1 0 0,7-5 0,2 0 0</inkml:trace>
  <inkml:trace contextRef="#ctx0" brushRef="#br0" timeOffset="5952">1845 1073 7617,'-10'0'2967,"0"0"-2180,0 0 0,0 1 323,0 3 1,4 1-309,-1 5 0,5 4-370,-2-1 0,3 5-21,1-2 0,0 2-141,0-1 0,0 1 138,0-5 0,5 4-163,1-4 1,3-1-221,1-5 1,0-1-111,0-3 0,0-2-257,0 3 0,0-4-367,0-4 1,0-1 352,0-5 0,-3-2-179,0-1 0,-5-3 111,1-4 0,-1 4-234,-2-1 0,0 0 269,0-3 1,-5 1 35,-2 3 0,2 0 56,-2 3 0,0 5-625,-3-2 117,0 2 1,4 1-110,-1 1-499,5 3 1413,-3-1 0,10 4 0,0 4 0,5 2 0</inkml:trace>
  <inkml:trace contextRef="#ctx0" brushRef="#br0" timeOffset="6274">1966 1083 7815,'9'1'596,"-3"3"1,3-2-1,-3 5 1,0 0 0,0 2-1,-2 1 1,0 0 2880,0 0-3160,-3 0 0,4 0 564,-5 0 0,0 0-391,0 0 1,0-3 352,0 0-605,0-5 1,0 1-244,0-6 1,0-3-35,0-4 1,3-4-180,0-3 0,4-2-255,-3-1 1,2 0 223,-2 0 0,3 1-19,0 2 1,-1 4 11,0 6 0,1 0 270,3 3 1,-3 1-1,-1 3 0,1 4 137,3 3 0,0 2-59,0 1 0,-3 3 84,-1 1 0,-2 0 255,3 0 1,-5 0-156,1 3 1,-2-2-713,-1-1 0,0-2 235,0 5 0,0-5-1664,0 1 0,4-2 194,-1 0 0,1-1 1671,0 0 0,1 0 0,5 0 0</inkml:trace>
  <inkml:trace contextRef="#ctx0" brushRef="#br0" timeOffset="6645">2427 903 7617,'-4'-7'1895,"1"0"2532,0 5-3476,3-2 0,0 5-36,0 2 0,0 3-303,0 4 0,0 4-251,0 3 1,0 3 443,0 3 0,0 3-338,0 4 1,0 0 59,0 0 1,1-3-5,2 0 1,-1-4-17,5 4 0,-3-5-308,2 1 0,-2-5-225,2-1 1,-2-5-1203,2 2 0,1-3 800,3-1 1,0-4-2022,0 1 0,0-5 1166,0 2 1,3-8-54,1-2 0,-1-8 185,-3-2 1151,0 1 0,0-4 0,0 4 0</inkml:trace>
  <inkml:trace contextRef="#ctx0" brushRef="#br0" timeOffset="6862">2357 1093 12047,'-8'-1'5109,"5"-2"-4531,8-3-267,11-4 1,4 0-779,0 0 0,0 0 350,0 0 1,0-3 116,0-1 0,-4-4 0,-2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7:39.2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121 261 7794,'-25'0'332,"5"0"1,1-4-1,5 1 3261,-2 1-2414,4 1 1017,2 1-1366,5 0 0,11-4 79,4 1 1,10-1-334,10 0 1,7 2 53,10-5 0,-1 4-191,8-4 0,-4 4-145,-3-4 0,3 5-477,0-1 1,1-2 194,6 2 0,-5-2-656,2 2 1,-7 2 138,-4-2 0,-2-2-124,-1 2 1,-1-2-243,-2 2 0,1 1 347,-5-5 0,1 5 499,-4-1 1,-8 1-76,-2 2 1,-6 0 1109,-1 0-725,-2 0 1738,-5 0-1308,-2 0 1,-8 4-56,-3-1 1,1 4-198,0-4 0,-1 5-199,-3-1 0,0-2-233,0 2 1,0-2 95,0 2 0,0 2 11,0-2 0,0-2 68,0 2 0,0 0 188,0 3 1,0-1-98,0-3 0,0 2 355,0-5-405,4 5-41,-3-2 1,9-1-515,0-1 0,5-3 255,5-1 0,4-1-863,3-3 0,2 0 416,1-3 0,1-2-642,2 3 0,-1-2 316,1 1 1,-2-2 111,-1 3 0,-3-2 245,0 1 0,-5-2 146,1 2 1,-2 2 212,-1-2 0,-1 0-73,-2-3 1,-3 0 445,-4 0 1,0 0-248,0 0 0,-1 0 491,-2 0 0,-3 4-102,-4-1 1,-3 0 69,0-3 0,-2 4-601,2-1 1,1 1-211,-5 0 0,5-3-700,-2 2 1,4-2 1035,4-1 0,-3-4 0,3-2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8:21.2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91 7749,'-15'0'2989,"4"5"-2316,1-4 0,7 3 788,6-4 0,8 0-385,9 0 1,14 0 7,9 0 0,5 0-187,2 0 0,6-3-396,4 0 1,8-1-504,5 4 0,2 0 30,-2 0 0,-1 0-1941,1 0 1,7 0 672,4 0 1,-5-1 1239,-2-2 0,0-3 0,-1-4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8:39.9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121 20 7706,'0'-10'1417,"0"5"-394,0 0 138,0 5-387,0 0-199,0 5 0,-1 1-180,-3 8 1,3-2 232,-2 5 0,2-1 63,1 4 1,-4-1-277,1-2 1,0 2 56,3-2 1,-4-2-120,1 2 1,0-4-182,3 4 0,0-5 32,0 2 0,-4-3-98,1-1 0,0-4 152,3 1-288,0 0 83,0 3 0,-4-3-236,1-1-293,0-4 241,3 3-58,-5-5 1,3 0-76,-5 0 185,5-5 0,-6 0 53,5-5 1,-4 3-29,4 0 209,-1 1-107,0-4 0,2 1 223,-5 2-172,5 3 0,-4 4 241,3 0 0,2 1-90,-3 2 0,3 3 301,1 4 1,0 0-110,0 0 1,0 1 39,0 2 1,0-2 19,0 3 0,0-3 117,0-1 0,1-3-247,3-1 1,-2 0 164,5 1-443,-5-3 1,7-4 77,-2 0 1,-2 0-223,2 0 1,-4-4 0,4-3 1,0-1-113,3 1 1,-2-1 121,-1 1 0,2-2-90,-2-1 1,2 1-515,1 2 1,0-2 314,0 3 1,1-3-1067,2-1 1,-2-1 721,3-3 0,-3 3-2644,-1-2 3420,0 2 0,0-4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8:47.4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80 181 7749,'-19'0'1193,"3"0"-821,1 0 1,5 0 2747,0 0-2318,5 4 0,0-2 611,5 5 0,4-5-708,6 1 0,13 2 234,20-2 0,9 1-406,11-4 1,0-4 63,3 1 1,7-5-568,7 1 0,4 0-627,2 0 0,-9-1-369,-7 5 0,-2-1 678,3 4 0,-3 0-4198,-5 0 4486,-4 0 0,-13 0 0,-2 0 0</inkml:trace>
  <inkml:trace contextRef="#ctx0" brushRef="#br0" timeOffset="660">1283 130 10238,'-4'6'1394,"2"3"467,-5-2 0,0-2-940,-3 2 1,0 3 408,0 3 0,-3 1-364,0-4 0,-1 0-7,4 0 0,-3-1-473,-1-3 1,4 2-18,4-5 1,2 4 403,-2-4-312,4 1-733,-3-4 0,10 0 183,1 0 1,4-5-724,4-1 1,-2-7 474,5 0 0,-1 0-1035,4 3 0,-3 0 258,0 0 1,-4 0 170,4 0 0,-5-1 346,1 1 1,2 0 144,-2 0 0,-3 0 37,-3 0 0,-5 4 108,2-1 0,-3 0 141,-1-3 0,-5 0-103,-1 0 0,-8 0 123,-3 0 0,2 3-243,-2 1 1,2 2-229,-2-2 1,-2 4 51,2-2 0,3 3 465,0 1 0,3-4 0,1-2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9:54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31 8965,'-13'0'0,"-1"1"2219,2 2 616,6-2-2087,1 4 0,6-5 420,3 0 1,6 0-416,6 0 1,4 0-362,4 0 0,2 0-681,8 0 1,-1 0 216,7 0 0,3-3-1673,7-1 0,-5-3 570,-1 4 1175,-7-5 0,-3 3 0,-4-5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9:56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40 7793,'-10'0'0,"4"0"2211,2 5 0,5-4-1054,2 2 1,7-1-179,7 2 0,7-3-472,2 2 1,0-2-477,1-1 0,1-3-636,5 0 1,6-5-714,4 1 1,1 1 1317,-4 0 0,-4-5 0,-2-5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9:57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 10587,'7'0'2281,"0"0"0,-4 4-1789,4 3 0,-4 2 203,4 1-281,-5 0-204,2 4 1,-2-3-18,1 3 0,-2-6-361,2-2-151,-2-3-282,-1 1 27,0-4 0,-1-1 277,-2-2 0,1-3-3,-5-4 0,0 3 36,-3 1 1,0 0 193,0-1 0,0 2-44,0 1 0,3 3 179,-4-2 1,7 2-92,-6 1 0,2 4 171,-2 3 1,0 3 190,0 3 0,1 3-162,3 4 0,-2 1 314,4 3 1,1-2-206,3 5 1,0-4 296,0 4 1,0-5-168,0 1 1,5-3-90,1-3 1,4-1-298,4-3 0,-3-5-242,2 2 0,3-7-1782,0 1 1,0-3 1996,1-1 0,-1-5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09.8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215 131 7635,'0'-12'206,"1"0"150,3 0 1,-3 1-73,3-1 0,-3 0 530,-1 0 9,0 0-513,-5 0 0,3 1 1,-6 4 0,0 1-121,-4 6 1,4 0 240,0 0 0,-1 2 59,-7 2 0,3 2 40,-3 6 0,-2 5-56,3 3 1,-3 3 85,3 0 0,1 2 170,-2 3 1,5-3-279,3 3 1,2-3-116,6-1 1,0-4-148,0 0 0,2-7-133,2-1 1,2-2-123,6-6 0,0 0-236,0-4 0,1-1 17,3-3 1,-3-2-322,3-6 0,-3-6-191,-1-1 1,0-4 302,0-1 0,-4 2 185,0 2 0,-4-1 117,4 5 1,-6 0 133,2 4 0,-1 0 42,1 0 1,-3 4 297,3 0 73,-2 6 77,3-3 1,-4 10 272,3 3 0,2 6-289,-3 2 1,1 5 31,-4-1 0,2 3-112,2 0 1,-3-3-399,3 0 1,-3-1-132,-1 1 1,0-3-651,0-5-3316,6 0 4158,-5-6 0,10 5 0,-5-5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9:58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 7747,'10'0'2838,"0"0"0,1 0-1829,3 0 1,1 0-629,5 0 0,2 0-415,1 0 1,6 0-122,4 0 1,2 0-820,-2 0 974,-2-5 0,8 4 0,-3-3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00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31 7767,'-5'0'4429,"5"3"-3709,6 1 0,5-1-19,6-3 1,1 0 215,9 0 0,-1-3-386,4-1 1,2 0-297,1 1 0,2 2-1346,1-3 1,2 2 735,-4-1 0,-4 1 375,-4-1 0,-3-2 0,1-1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02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30 7846,'15'0'3299,"0"2"-2235,5 1 1,0-2-336,0 2 1,5-2-455,2-1 0,3-1-356,3-2 1,3 2-704,4-2 0,-3-2 784,-1 2 0,-3-10 0,1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03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60 8941,'-7'1'2448,"1"3"1,2-2-1510,-2 5 0,3 3 238,0 3 1,2 4-265,1-4 0,0 5-418,0-1 1,1 2-65,2 1 1,3-4-140,4 1 0,1-5-378,2 2 1,-1-7-148,1 0 0,3-5-129,0 2 1,0-4 66,1-4 0,-1-2-457,4-8 0,-3-1-10,0-5 0,-5 0 291,1 0 0,-5-2 275,-1-1 0,-5 2-42,1-3 0,-6 7 117,-4 0 1,-6 1-136,-4 0 1,-2 2-28,-1 8 1,3 1-151,-4 5 1,4 0-278,-7 0 1,3 5-697,1 1 1,0 6 1405,0 2 0,4 4 0,2-3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05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813 312 7846,'-10'0'4584,"0"0"-3055,4 0 1,6 0-332,7 0 0,11-1-723,5-3 0,6 3-105,5-2 0,-2-2-1071,5 2 0,-1-4 501,4 4 1,5-4-822,2 4 0,-3-2 1021,0 2 0,-3-2 0,-1-6 0</inkml:trace>
  <inkml:trace contextRef="#ctx0" brushRef="#br0" timeOffset="670">11 151 7846,'-5'-5'2972,"4"0"-1752,-3 5 1,5 1-555,2 3 0,6 1 473,5 5 0,2 4-270,-2-1 0,2 1 14,-2 0 1,-1 0-402,-3 3 0,0 1 14,0-5 0,0 2-537,0-2 0,0-3 148,0 0-342,0 0 249,0-9 0,-1 3-239,-2-8 1,-3-2-52,-4-8 1,0-1-99,0-5 0,0 0-70,0-1 1,0-2-111,0 0 1,0-1-1100,0 4 1,4 0 783,-1 0 0,5 0-1179,-1 0 2048,6-4 0,2 2 0,6-2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03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783 171 7846,'-6'0'3890,"11"0"1,6 0-2471,9 0 1,1 0-732,3 0 0,1 0-656,5 0 0,1-3-247,3-1 1,-1-4-279,7 2 1,-3-2 491,3 1 0,0-6 0,-4 2 0</inkml:trace>
  <inkml:trace contextRef="#ctx0" brushRef="#br0" timeOffset="626">1 71 9672,'10'-6'4293,"1"-2"-2822,2 5 0,0-4-801,3 4 0,2-4-774,6 4 0,1-4 158,5 4 1,-2-2-1455,2 2 1,-1 2-69,8-2 1,-8 2 1467,1 1 0,-7-5 0,2 0 0</inkml:trace>
  <inkml:trace contextRef="#ctx0" brushRef="#br0" timeOffset="903">171 91 7846,'0'6'0,"0"1"0,1 0 2610,3 3 0,-3 0-902,2 0 1,-2 1-310,-1 2 1,0 0-974,0 3 0,0 0-346,0 1 1,0 0-1268,0-3 1,2 0 756,1 0 1,-2-3-1507,2 2 1936,-2-2 0,-5-1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01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20 126 13200,'0'14'1853,"0"-1"-1308,0 3 0,0 4-83,0 4 1,-3 0-83,-1 0 0,0-2-90,1 5 0,1-5-144,-1 1 0,2-3 281,1-3-807,0-2 399,0-5 0,0-6-466,0-4 1,0-9 246,0-8 0,3-1-157,1-3 1,2 0 104,-2-2 0,2 2 106,-2-3 0,4 3 74,-2 1 0,0 3-44,1 1 1,-4 3 175,4 0 0,-4 3-54,4 3 1,-4 0 141,4 3 0,-4 1 61,4 3 0,-1 1 48,4 2 0,0 1-63,0 6 0,0-2 120,0 5 1,0-1-76,0 2 0,4 0-94,-1 3 0,-1 1 114,-5-5 1,2 0-35,-2-3 0,2 0-262,1 0 31,0 0 1,0-4-81,0-3 1,-4-2 5,1-1 0,-5-1-64,2-2 0,0-6-95,-1-4 0,1-5 69,-4 1 0,0-2-159,0-1 0,0 3 66,0 1 0,0-1-895,0-3 1,0 3 9,0 1 0,0 3-1616,0 0 1930,4-3 834,-3 5 0,8-3 0,-3 4 0</inkml:trace>
  <inkml:trace contextRef="#ctx0" brushRef="#br0" timeOffset="440">461 76 7813,'0'-6'2896,"0"2"-2119,0 4 1,0 1 454,0 2 0,0-1-446,0 5 1,0 0-202,0 3 1,1 0-111,3 0 0,-2 3 78,5 1 0,-4-1-202,4-3 1,-4 0-32,4 0 1,-2-3-324,2-1 1,2-3 68,-3 0 0,3-2-337,1-1 0,2-4 81,1-3 0,-2-5-225,2-2 0,-3-3 196,-3 0 1,2-1-79,-2 1 1,-3-1-400,0 5 1,-3-4-192,-1 4-1506,0 0 1133,0 3-1580,-5 0 887,0 4 1953,-5 6 0,0 10 0,0 6 0</inkml:trace>
  <inkml:trace contextRef="#ctx0" brushRef="#br0" timeOffset="682">561 226 10985,'-1'-1'0,"-1"4"1802,-1 5 0,-1 3 1,3 2-1,-1 1-279,-1 2-1269,-1 0 0,4 3-136,0-2 0,0 2-199,0-2 0,0-3 278,0-1-2000,0-1 910,0-2-3624,0 0 4517,0-5 0,0 4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9:58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56 7846,'3'-7'0,"0"0"630,5 5 1,-6-3 907,5 5 0,-4 2-444,4 1 0,-5 7-551,2 7 0,-3 2 104,-1 1 1,0 1-251,0 2 1,0-1-2,0 5 1,-1-3-110,-3 2 0,3-3-634,-2 0 0,1-5 81,-2-1 1,3-5-66,-2 1 0,2-5-3535,1-1 2791,4-5 0,2 1 1075,4-6 0,0-7 0,0-6 0</inkml:trace>
  <inkml:trace contextRef="#ctx0" brushRef="#br0" timeOffset="358">211 45 7867,'0'-15'814,"0"0"294,0 5 0,0 6-278,0 4 1,0 5-99,0 9 0,0 1-155,0 6 0,0 0-166,0 2 0,0-1-125,0 5 0,1 0-73,3 3 0,-3-3-193,2-1 0,-2-3 82,-1 0 1,0-2-1008,0-1 1,0-4-218,0-3 0,0-2-2512,0-1 3634,0-4 0,-4-2 0,-2-4 0</inkml:trace>
  <inkml:trace contextRef="#ctx0" brushRef="#br0" timeOffset="583">61 216 10455,'-8'0'0,"5"0"0,6 0 0,5 0 0,3 0 0,2 0 1512,4 0 0,-1 0 0,0-1-2525,2-3 609,1 3 404,6-3 0,-4-1 0,3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9:55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21 310 7829,'-5'10'1673,"4"0"-1177,-2 0 0,1-4 2211,-2-3-1307,3-2-785,-3-1 0,4-1-172,0-2 1,4-8-66,3-10 0,2-2-307,1-4 0,3-5 107,1 2 0,2 1-178,-2 2 1,2 4 83,-2-4 0,0 6-223,0 1 1,-3 1 49,2 6 0,-1 3-143,2 3 0,-3 5 128,2-2 0,2 5 83,-2 6 1,1 1 190,-4 9 0,-2-1-113,-1 4 1,1 0 91,-5 1 1,4 2-53,-4 0 0,1 4-77,-4-4 1,0 1 64,0-4 0,0-5-1021,0-1 1,0-3-703,0-1 594,0 0 1,1-1-2048,2-2 3091,-2-3 0,4 1 0,-5 0 0</inkml:trace>
  <inkml:trace contextRef="#ctx0" brushRef="#br0" timeOffset="222">121 190 8963,'-10'0'2555,"9"0"0,4 0-1917,5 0 1,7 0-1020,1 0 0,4-4 292,4 1 0,5-5 89,4 2 0,5-3 0,-2-1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16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69 7636,'0'-5'2517,"0"0"1,-2 6-1093,-1 3 0,1 1 77,-5 5 0,2 5-788,-2 1 0,-1 3 502,5 1 0,-1 4-584,4-1 1,0 4 35,0-4 1,2 1-115,1-4 1,4-1 51,6-3 1,1 2-447,3-4 0,7-4-331,-1-4 1,4-3-628,-1 0 0,7-6 556,-3-4 1,4-5-853,-4-2 1,2-4 331,-9 2 1,-1-7 55,-5 0 0,-6-4 233,-4 4 0,-5-5-16,1 1 1,-7 2 144,-6-2 1,-6 5 109,-7-2 1,-4 4-157,-6 4 0,0 2 87,-3 8 1,0 2-696,-1 8 1,4 1 437,6 5 0,3 5-2114,4 1 2674,4 3 0,2 1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14.0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60 275 7729,'-12'0'172,"4"0"61,0 0 1,4 0 408,-4 0 53,6 0-209,-9 0 74,10 0-167,-5 0-174,6-6 0,6 5-23,2-3 0,2-1-24,2 1 0,1 0 67,3 4 0,-1-1-19,5-3 1,0 2 28,3-2 1,-3 3-54,0 1 0,0 0 71,4 0 0,-1 0-71,1 0 0,-4-1-11,0-3 1,-2 2-8,2-2 1,3 3-109,-3 1 0,-2 0-16,2 0 0,0-4 87,4 0 0,3 0-108,1 4 0,4 0 107,-4 0 1,1 0-152,-2 0 0,-4 0 2,5 0 1,-7 0-21,3 0 0,-1 0 93,-3 0 1,-1 0-18,1 0 0,-2 0-2,2 0 1,3 0 0,-4 0 1,0 0-12,1 0 1,0 0 20,3 0 0,1 0-49,0 0-1,0 0 44,0 0 1,-1 0 30,1 0 1,0 0 17,0 0 1,-2 0-2,-2 0 0,3 0 19,-4 0 1,0 0-40,1 0 0,-4-1-103,3-3 1,-3 3 97,4-3 0,-4 1-142,4-1 1,-4 3 71,4-3 1,-2 2-59,2 2 1,2-4 52,-2 0 1,3 0-91,1 4 0,-5-1 144,1-3 1,0 3-62,4-3 0,-4 3 134,0 1 0,-5 0-72,5 0 1,-4-2 86,4-2 1,-2 3-99,2-3 1,1 3-27,-5 1 1,1-4 20,-1 0 0,-2 0-10,1 4 1,3-4-16,-2 0 0,-1 0-14,-3 4 1,2 0-1,1 0 0,-1 0 22,1 0 1,3-4-46,-2 0 1,3 0 39,-3 4 1,5 0-141,-1 0 1,1-4 16,-1 0 0,3 0 28,-3 4 1,-2-4 45,2 0 1,-4 0-27,4 4 0,-6-4 129,2 0 1,1 0-78,-1 4 0,0 0 441,-4 0-282,0 0 0,0 0-6,0 0 1,-5 0-58,1 0 0,0 0-28,4 0 0,0 0-27,0 0 0,-4 0-137,0 0 1,0 0-53,4 0 1,1-4 107,3 0 0,-3 0-50,3 4 1,-3 0 23,-1 0 1,0 0 62,0 0 0,0 0 15,0 0 0,0 0 96,-1 0 1,1 0-87,0 0 0,-4 0 14,0 0 0,0 0-46,4 0 1,0 0 52,0 0-112,0-5 1,0 4 84,0-3 0,-1 2-123,1 2 97,0 0 1,0 0-13,0 0 0,0 0 23,0 0 0,-4 0 8,0 0 0,0 0 82,4 0 0,-1 0-88,1 0 1,-4 0 97,0 0 1,0 0-79,4 0 0,0-1 21,0-3-35,0 3 1,4-4-73,-1 5 1,1 0 42,-4 0 0,0 0-15,0 0 1,0-2-43,0-2 0,-4 3 56,0-3 1,-4 3-171,4 1 1,-4 0 92,4 0 0,-4 0-290,3 0 0,-3 0-26,4 0 1,-1-2-169,1-2 1,2 3-72,-2-3 0,3 3-199,1 1 0,-4 0-630,0 0 1,-2-2 1489,2-2 0,3-2 0,-5-6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17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652 31 7688,'5'-5'1757,"0"4"-561,-1-3-301,-3-1-229,4 4-561,-10-3 0,0 2 56,-5-1 1,0 2-50,0-2 1,-2 2 23,-1 1 1,-2 0-120,-6 0 1,1 0-167,0 0 1,-1 0 108,-2 0 0,-2 0-98,-1 0 1,-7 0 55,3 0 0,2 0-36,5 0 1,-2 0 63,2 0 0,0 3 48,3 0 0,3 4 17,0-4 1,4 5 4,-4-1 0,2 2 177,-2 1 0,-1 0-59,5 0 1,-1 3 175,4 0 1,0 5-92,0-1 1,0 2 208,0 1 0,5 3-108,1 1 0,0 2 16,0-2 0,1 3-92,3-4 1,0 5-39,0-1 0,-3-2 34,-1 2 1,1-1-34,3 0 1,-1 2-16,-2-4 0,1 2 15,-1-2 1,2 2-113,1-2 0,0-1 57,0-3 0,0 0-184,0 0 1,3-3-25,1 0 1,3-5-21,0 1 0,-1 0 25,0 0 0,-2-3 65,2 0 1,1 0-149,3-3 0,0-3 15,0 0 0,1-3 122,3-1 0,1 0-21,5 0 0,0 0 284,0 0 0,5-1-20,2-3 0,2 3-23,1-2 1,7-2-244,-1 2 1,5 0 71,-4 3 1,1 0-208,-1 0 1,-3 0 94,-4 0 0,-4 0-598,-2 0 0,-4 0 199,-4 0 0,2 0 24,-5 0 0,4 0 196,-3 0 472,-1 0 0,-3 0 355,0 0 0,-3 0-342,-1 0 0,-2 0 205,2 0 1,-2 0-155,2 0 1,-2 0-40,2 0 0,-2 0-89,2 0 0,-2 0-165,2 0 1,-2 0-92,2 0 1,-2 0-85,2 0-60,-3 0 0,2-4 64,-1 1 1,-3-5-4,2 1 0,-2-1 32,-1-2 0,1-2-45,3-1 1,-3-3 101,2-4 1,-2-4-23,-1-3 0,0-5-5,0-2 1,0-3-5,0 0 1,0-2-9,0-1 1,0 3-30,0 0 0,0 2-56,0-2 1,0-1-39,0 4 1,0 2-421,0 5 1,0 3 323,0 4 1,0 1 175,0 2 1,0 3-31,0 4 219,0 0 1,-1 1 85,-2 2 1,1-1-85,-5 5 0,0 0 194,-3 3 0,0 0-100,0 0 1,-1 0 183,-2 0 1,0 0-87,-3 0 1,-1 0 14,-3 0 1,0 0-134,0 0 0,1 0-115,2 0 0,-2 0-944,2 0 1,3 0 138,1 0 818,1 0 0,2-5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22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51 7650,'-11'0'0,"-2"0"0,2-4 566,-3 1 1,3 0 824,1 3 389,0 0-1250,0-5 0,6 4 97,4-2 1,5 2-153,9 1 0,2-4-141,8 1 0,1-4-114,5 4 0,2-2-29,1 2 1,-5 2 4,2-2 0,-2 1-110,2 2 1,-1 0-187,-2 0 1,0 0 39,-3 0 1,-1 2-126,-3 1 0,-3-2 69,0 2 0,-8 2 44,1-2 496,-7 5 0,1-2-190,-4 4 0,0-4 111,0 1 1,-3 0 72,0 3 0,-2 0 83,2 0 1,2 4-155,-3 3 0,3-2-114,1 2 0,0 3-108,0 4 0,0 3 66,0 0 1,1 2-202,3 1 0,-3-3 66,2 0 0,-2-2-105,-1 2 1,4-1 10,-1-3 1,0-2-27,-3 3 1,0-3 91,0-1 0,2 3 44,1 1 1,-2 0 12,2 0 1,-2-3-33,-1 2 0,0-5-16,0-1 1,0-2 31,0 2 0,0-3-205,0-4 1,0 0-148,0 0-31,0 1-136,0-1 22,0 0 0,0-4-64,0 1 286,0-5 0,0 4 279,0-3 1,-1-2-93,-2 3 1,2-2 145,-2 1 1,-3-2-41,-1 3 0,2-2 31,-2 1 0,0-2-104,-3 3 1,0-3-30,0-1 0,-1 0-176,-2 0 0,1 0 52,-5 0 1,-1 0 84,-5 0 1,1 0-43,-1 0 1,2 0-43,1 0 1,0 0-53,0 0 0,0 0-16,0 0 1,1 0-116,2 0 1,2 0-1783,5 0-247,0 0 2350,5 0 0,14 0 0,7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25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211 702 7712,'0'5'2463,"4"0"0,1-10-1513,2-1 1,1-4-437,-1-4 0,2-2 72,1-8 1,0-1-224,0-6 0,-2 0 12,2-2 1,-2 2-137,5-3 1,-2 1 0,-1 3 0,0 2-157,0 8 1,1 1 67,3 2 0,-3 4-151,2 6 0,-4 3 103,1 4 1,-5 5-116,5 5 1,-2 9-3,2 8 0,0 3 375,0 3 1,0 1-83,0 6 1,0-5-17,0 5 1,-1-5-138,-3-1 1,2-1-76,-5-6 1,4-4-1009,-3-3 1,0-1 118,-1-5-3048,-2-1 1837,4-3 267,-5-4 1,0-6 1781,0-7 0,0-2 0,0-1 0</inkml:trace>
  <inkml:trace contextRef="#ctx0" brushRef="#br0" timeOffset="240">261 602 8214,'0'-10'599,"8"3"1,3 1-1,5 1 1,5-1 0,3-1-1,3 1 1,-1 0 0,-1 1-1,0 0 1,-1 1 0,0 0-600,0 0 0,-3 3 0,4-4 0</inkml:trace>
  <inkml:trace contextRef="#ctx0" brushRef="#br0" timeOffset="1350">622 110 10674,'-10'0'1607,"0"0"-1179,0 0 1,3 1 25,1 3 0,-4-3-75,-4 2 0,1-1-148,3 2 0,-1-3-5,-3 2 0,3-2-6,-2-1 0,1 0-134,-2 0 1,2-1-18,-5-2 1,0 1-74,-3-5 1,-1 5-76,-2-2 0,-3 3 88,-4 1 1,0 0-251,0 0 1,1 5 107,2 1 1,-1 3 30,5 1 1,1-1 64,5-2 1,3 5 212,4-2 1,0 2-3,0-1 0,3-1 33,0 0 1,5 3 12,-1 0 0,1 5-39,2-1 0,0 3 84,0 3 1,0 3-66,0 4 0,0 0-52,0 0 0,0 4-44,0-1 1,0 0-24,0-3 1,-3 3 23,0-3 0,-1 1-10,4-8 0,0 4 36,0-3 0,-3-1 0,0-3 1,-1 0 164,4 0 0,0-4-55,0-3 0,0 2 14,0-2 0,0 0-68,0-3 1,5-3-229,2 0 0,1-5-10,2 1 0,1-2-42,-1-1 1,7 0-136,3 0 1,7-3 103,0 0 0,6-4 9,4 4 1,-1-1 31,0 4 0,0 0-119,1 0 1,-4 0-95,-6 0 0,1 0-114,-5 0 0,2 0 68,-2 0 1,-1 0-49,5 0 1,-3 0 311,2 0 1,-3-1-93,0-2 1,-2 2 529,-1-3 0,-1 3-226,-2 1 1,1-3 207,-5 0 1,0-1 598,-3 4 815,0 0-1291,0 5 0,-4-3-49,-3 5 0,0-5-555,0 1 247,-2-2-603,4-1 423,-5 0-326,0 0 1,0-4 175,0-3 1,0-2-12,0-1 1,-2-1 131,-1-2 0,2-2 1,-2-1 1,2-5 87,1 1 0,-2-4-62,-1-6 1,2-1-117,-2-3 1,1-6 127,2-7 0,0 2-185,0-2 0,0 5 84,0-2 0,0 6 28,0 1 1,0 9-19,0-3 0,4 7 19,-1-3 1,1 8 150,-4-1 0,0 7-102,0-1 1,0 3 288,0 1-105,0 5 337,0-4-33,-5 8-130,-1-4 0,-4 5-101,0 0 1,-1 0-23,-2 0 1,-2 4 117,-1-1 0,-7 0-65,3-3 1,-3 0-218,0 0 0,0 0 98,-3 0 0,3 0-742,0 0 1,2 0-372,1 0 1,4 0-2599,3 0 2533,6 0 1094,3 0 0,13-4 0,2-2 0</inkml:trace>
  <inkml:trace contextRef="#ctx0" brushRef="#br0" timeOffset="2156">863 50 7703,'-10'0'6628,"4"0"-5130,2 0-797,17 0 1,-1 0-270,12 0 0,1-3-90,2-1 0,10 0-180,3 1 0,4 0-58,-4-3 1,2 4-183,-9-2 1,1 0-372,-4 0 0,-5 1-427,-1 3 0,-3-3 402,-1-1 0,-5 1 44,-1 3 1,-3 0-252,-1 0 1455,0 0-500,0 0 1,-4 4 81,-3 3 0,1 2 132,0 1 1,-1 0 479,-3 0 0,0 5-275,0 1 0,0 3-286,0 1 1,3 0-88,1 0 0,2 2-111,-2 1 1,2-2-39,-2 3 0,2 0 11,-2-1 1,0 5 12,0-1 0,-3 2-3,2 1 0,-2 0 5,-1 0 0,0 1-55,0 3 0,-3-3 41,-1 2 0,1-1-18,3-2 0,0-5 22,0-1 0,0-1-96,0-3 0,0 5-27,0-9 1,0 6-78,0-6 0,1 0 34,3 1 1,-3-4-121,2 4 0,-1-5-240,2 1 0,-3-1 167,2 2 0,-2-6-76,-1 2 0,0-3 39,0 4 0,0-5-140,0 1 66,0-5 75,0 3 146,-4-5 0,-2 0 14,-4 0 1,0 0-50,0 0 0,-1 0 26,-2 0 0,0-2-152,-3-1 0,-1 2 70,-3-2 1,-1 0-206,-3 0 1,-1 2 53,-5-2 0,-2 2 102,-1 1 0,-3 0 129,-4 0 0,0 0-97,0 0 1,6 0-72,3 0 1,6 0 70,5 0 1,1 0-317,2 0 0,3 0-289,4 0-1901,4 0 2676,2-5 0,13-1 0,2-4 0</inkml:trace>
  <inkml:trace contextRef="#ctx0" brushRef="#br0" timeOffset="2797">1655 401 7721,'-16'1'1633,"3"2"1,-2-1-461,2 1-395,4-2 682,4 4 1,11-4-705,4 2 0,10-2 151,10-1 1,6-1-265,7-2 0,9 0-43,8-3 1,4 2-1543,6-2 1,-4 2 619,-2-2 1,-8 2-848,-2-2 0,1 3 1169,-2 0 0,-4-3 0,-4 1 0</inkml:trace>
  <inkml:trace contextRef="#ctx0" brushRef="#br0" timeOffset="3336">2437 361 7719,'10'-6'2124,"0"2"-905,-5 4 526,0 0 1,-5 4-359,0 3 1,-5 2 157,-1 1 0,-7 0-744,0 0 1,-4 3 24,4 1 1,-5 2 456,1-2 0,0 3-603,0-4 0,2 0-145,5-3 1,1 0-536,3 0 0,-3-4 0,8 3 0,2-9-446,9 0 1,4-1-288,6-6 1,5-1-576,2-5 0,0 2 201,0-3 1,1 3 541,-5 1 1,1 0-492,-4 0 0,-5-3 471,-1-1 0,-3 1 7,-1 3 0,-4 0 323,-3 0 1,-3 0 229,-3 0 0,-4 0-43,-6 0 0,-3-3 136,-4-1 1,-5-3-323,-1 4 0,-2 0 11,1 3 0,-1 1-383,5 2 1,-1-1 250,4 5 1,5-4 374,1 4 0,3-5 0,1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31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50 7656,'5'-10'2625,"4"0"-1600,-8 5 1,5 1-27,-3 8 0,-2 4-167,3 6 1,-3 8 380,-1 2 1,0 8 395,0 5 0,-1 5-818,-3 1 0,-1 4 660,-5-3 1,0 3-728,0 0 0,0 2-175,0 1 0,3-7-549,0-3 0,5-5 0,-1-1 0,-2-2 0,2-8 0,0-1 0,3-3 0,4-1 0,3-2 0,-2-2 0,2-1 0,0-3 0,3 2 0,3-2 0,0-1 0,1-3 0,-4 0 0,3-5 0,0 1 0,5-2 0,-1-1 0,-1-1 0,0-2 0,1-3 0,3-4 0,5 0 0,1 0 0,8 0 0,3 0 0,5 1 0,1 3 0,4-2 0,-3 4 0,-2-2-660,-5 2 1,-3 1-83,-4 3 1,-4 0 101,-3 0 0,2 3 269,-2 1 1,-3 2 148,-3-2 0,-5 4 137,2-2 1,-3 0-324,-1 1 427,0-5-147,0 7 98,0-8 0,-4 3 72,1-4 0,-4 0-77,4 0 0,-4-4-91,4-3 1,-3 2-321,2-2 214,1 0 1,2-3-77,-3 0 37,3 0 0,-4 0 95,2 0 0,-2 0 90,-2 0 1,-1 0-27,1 0 0,1 0 13,0 0 0,0-3-103,-1-1 0,-1-4-65,1 2 1,1-4 6,0-4 0,-1-3 85,-3-6 0,3 1-112,1-5 1,-1 1 89,-3 0 1,3-3-66,1 2 1,2 2 148,-2 2 1,0-1 120,0 4 1,-3-1-19,2 8 1,-2-1 221,-1 4 1,4 5 516,-1 1-432,0 3 435,-3 1-287,0 5 71,0 0-225,0 5 15,0 0-358,0 5 112,0-4 0,1 4-321,3-1 131,-3-3 74,3 3 0,-4-3 71,0 3 0,-1-3-40,-2 2 0,1-2 7,-5-1 1,-3 0 3,-4 0 1,-3 0-87,0 0 0,-6 0-18,-4 0 1,-7 0-53,-2 0 0,-3-1 78,-1-2 0,-2 1-49,-1-5 1,-3 1 24,-4 0 1,-3-2 245,-1 5 1,1-4 11,3 3 1,5-2 42,5 2 0,4 1-161,6 3 0,5 0-19,1 0 1,6 0-1751,2 0 881,8 0-2933,-1 5 3797,18-4 0,6 8 0,11-4 0</inkml:trace>
  <inkml:trace contextRef="#ctx0" brushRef="#br0" timeOffset="544">622 271 7623,'0'-6'4207,"0"2"-3433,5 4 390,-4 4 0,4 2-400,-1 4 1,-3 0 559,2 0-911,3 0 1,-5 0 82,2 0-474,-2 0 65,4 0 0,-4-3-551,2-1 444,-2-3-155,-1 1 1,-1-7-187,-2-1 0,1-3-317,-5 0 1,0-2 322,-3-1 1,-1 0 2,-2 0 1,0 4 301,-3 3 0,-1 2-43,-3 1 1,3 0 535,0 0 1,1 5-279,-4 5 1,1 2 217,2 4 0,-1 1 112,5 3 1,3 0 379,3 0 0,5 4-157,-1-1 1,6 4-303,4-4 0,3 0-310,3-3 1,4-3 31,6 0 0,2-8-1588,1 1 0,3-7-396,-2 1 0,-1-4 1846,0-4 0,-3-6 0,1-5 0</inkml:trace>
  <inkml:trace contextRef="#ctx0" brushRef="#br0" timeOffset="1313">1073 130 7674,'-10'-5'1235,"4"-4"223,-1 2 1,5 2-158,-2-2 1,3 4-111,1-4 0,1 1-541,3 0 0,2-2-289,8 5 0,2-5 43,8 1 1,3 1-145,6 0 1,7 0-197,7 0 0,-3-2-116,0 4 0,-4 1-225,-3 3 1,-6-3-232,-4-1 0,-8 1 247,1 3 0,-7 3 90,0 1 1,-3 4 56,-3-2 1,1 3 299,-5 1 0,4-3-137,-4 0 0,1 3 535,-4 3 1,1 1-44,2 0 1,-2-2 139,2 5 0,2-1-233,-2 4 0,1 2-6,-4 1 1,0-1 11,0 5 0,0-4-140,0 4 0,0-3 47,0 2 1,0-2-63,0 2 1,0 0-69,0 1 1,0 2-44,0-3 1,0 0-2,0 1 1,3-5 0,0 2 0,1 0 10,-4-1 1,3 1 0,0-4 0,1 0-182,-4 0 0,1-3-17,2-1 0,-2-2 0,3 2 0,-3-3 0,-1 0 0,0-2-287,0-1 0,0 0-1467,0 0 1,0-3 731,0 0 379,0-5 889,0 7-235,0-8 61,-5 3 1,0-4-201,-5 0 1,0 0-264,0 0 1,-4-1 169,1-2 0,-6 2-97,-1-3 0,-5 3-120,-5 1 1,-5-3-13,-5 0 0,2-1 367,-6 4 1,5 0-14,-4 0 1,4 0-181,5 0 1,1 0 83,6 0 1,3 0-375,0 0 1,8 4-1348,2-1 390,3 0 0,7-3 1523,4 0 0,9 0 0,6 0 0</inkml:trace>
  <inkml:trace contextRef="#ctx0" brushRef="#br0" timeOffset="1938">1705 441 7639,'-24'0'0,"1"0"1375,4 0 0,5-1 129,4-2 1543,0 2-2272,4-4 0,8 2-97,12-1 0,11 0-217,15 1 1,13-2 6,7-1 1,2-2-235,-2 4 1,6-2-65,4 2 0,4 0-1196,3 1 1,-13 1 675,-10-1 0,-4 2-2079,-7 1 0,0 0 2429,-7 0 0,-5 4 0,-7 2 0</inkml:trace>
  <inkml:trace contextRef="#ctx0" brushRef="#br0" timeOffset="2458">2547 371 8332,'6'-4'2774,"-2"2"-1533,-4-2-414,0 4 0,0 4-164,0 3 1,-4-1 560,-3 0 0,-3 2-373,-3 6 1,1-3 129,-1 2 0,1-2-69,-2-1 1,4 0-448,0 0 1,0 0-237,4 0 0,1-3 202,2 0-472,2-5-207,1 2 0,8-5-239,2-2 1,7-3-50,3-4 0,4-3-719,3 0 1,-2-1-36,-1 4 1,-3 1 683,2 3 0,-3-2 178,-3 4 1,-3-2 97,-4 2 1,-4-3 582,-3 0 0,-2 1-104,-1 0 1,-1 2 2,-2-2 1,-4-1 40,-6-3 1,-2 0 297,-1 0 0,-3 3-554,2 1 1,-1-1 113,2-3 1,-2 0-3273,4 0 3221,1 0 0,3-5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35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161 522 7655,'5'0'3613,"0"0"1,-5 4-2849,0 3 1,0 3 87,0 3 1,0 4-70,0 6 1,0 0 224,0 3 0,-3 1-389,-1 3 0,-2-1 105,2-2 0,0 1-299,0-5 0,3-3 90,-2-3-487,-3-5 261,5 3-254,-3-10 1,4-1-235,0-8 0,0-2-310,0-8 0,0-5-589,0-4 0,0-9 485,0-2 1,0 0-102,0-3 1,3 6 276,1 1 0,3 1 458,0 5 1,1 2-71,-2 5 1,2 3 306,-4 4 1,2 3-139,-2 0 0,3 5 55,0-1 0,2 3 146,1 3 0,1 4 336,3 6 0,-2-1 231,5 5 0,-2 3-378,2 4 1,2 2-92,-2-2 0,1 2-101,2-2 1,-4-1-274,-3-3 0,2 0-52,-2 0 1,1-4-116,-4-3 1,-4-6 101,1-4-89,0-1 0,-2-4-189,-1-1 0,0-7 82,-1-7 0,1-3 16,-4-3 1,0 1 101,0-5 1,-1 5-640,-3-2 1,3 3-256,-2 1 1,2 0-525,1 0 1,0 3 33,0 0 0,0 5 779,0-1 1,1-2 701,2 2 0,3-5 0,4 3 0</inkml:trace>
  <inkml:trace contextRef="#ctx0" brushRef="#br0" timeOffset="418">622 391 7667,'5'-10'830,"-4"5"0,3-1 3123,-4 3-1569,0 2-823,0 5 0,3 3 132,1 6 1,4 0-905,-2 0 0,3 3 230,1 4 1,1-4-461,3 1 1,-3-5-177,2 2 1,2-3-258,-2-1 0,0-1-204,-3-3 1,4-1-296,-1-5 1,1 0 44,-4 0 0,0-6-757,0-4 0,-4-1 547,1-6 1,-4 1-1234,4-4 0,-5 1 879,2 2 1,-3-1-392,-1 5 1,0-1 1282,0 4 0,-5 0 0,0 0 0</inkml:trace>
  <inkml:trace contextRef="#ctx0" brushRef="#br0" timeOffset="692">722 652 7671,'6'-10'321,"-3"0"1,0 0 49,0 0 0,-1 3 41,5 1 241,-1 3 1,4-1-236,0 4 0,1 0 495,-1 0 1,-2 4-255,-1 3 1,1 5 410,-5 2 1,4 4-250,-4-2 0,1 3 149,-4 1 1,0 0-535,0 0 0,-5 0-178,-1 0 1,0-1-1364,-1-2 0,4 2 709,-4-2 0,4-3 396,-4 0 0,1-3 0,-5-1 0</inkml:trace>
  <inkml:trace contextRef="#ctx0" brushRef="#br0" timeOffset="1967">752 101 7663,'10'0'1145,"-3"0"-355,0 0 210,-5 0 0,-2 3-223,-7 0 1,-2 4-14,-1-4 1,-3 4-342,0-4 1,-5 4 9,1-4 0,-2 4-42,-1-3 1,-1-1-136,-2-3 0,1 3-113,-1 1 0,-4-1 50,-3-3 0,-5 3-368,-9 1 0,3 2 46,-2-2 0,1 0-159,2-1 0,2 2 104,5 2 1,1 1-88,8-1 0,1 2 118,3 1 1,3 1 2,0 3 1,5-2 421,-1 5 1,2-1-114,1 4 1,4 0 324,3 0 0,2 5-96,1 2 0,0 3 52,0 3 0,0-1-57,0 5 0,0 0-121,0 3 1,0 3 8,0 1 0,0-1-66,0-3 0,0-4 106,0-2 0,0-1-29,0-3 0,0 2 146,0-5 0,0-2-127,0-2 0,0-2 8,0-1 0,0-1-155,0-2 1,0 1 50,0-5 0,0 4-390,0-4 1,4-1 200,3-5 0,3-2-160,3-5 1,-1 0-71,5 0 0,1-5-228,5-2 1,0-2 191,3-1 0,5 0-64,6 0 0,3 4 196,4-1 1,-5 5-35,4-2 0,-5 0 139,2 1 0,-1-2-53,-5 2 1,0 2-141,0-3 0,4 0 4,6 1 1,-4-5-103,-3 1 0,-2 2 171,2-2 0,-2 4 20,-5-4 1,-6 3 456,-4-2 0,-1 4-221,-5-2 0,-1 3 1146,-3 1-581,0 0 208,-4 0-199,3 0 53,-8 0-599,3 0 1,-4-1-145,0-2-272,0 2 1,-1-7 169,-2 4 1,2-3-239,-3 0 1,3-3 149,1-3 0,0-3-233,0-4 0,0 0 141,0 0 1,0-6-179,0-4 0,0-4 119,0-7 0,1 1 77,3 0 1,-3 0 192,2 0 0,-2 3-87,-1 1 1,0 2 209,0-3 1,0 5-95,0-1 1,0 1 85,0 2 1,0 1-17,0 3 0,0-1-52,0 7 1,0-1 0,0 7 0,0-2-4,0 2 1,0 4-288,0 4 213,-4-1 1,3 0-39,-3 1 1,2 3 39,-1 0 0,0 2 182,-3 1-83,-1-5 1,-4 4-37,-2-2 0,0-2-82,-3 2 0,2-4-125,-2 4 0,-2-1-131,-6 0 0,2 2 106,-5-5 1,1 5-1046,-5-1 0,3 2 576,1 1 0,7 3 730,6 0 0,3 5 0,1-2 0</inkml:trace>
  <inkml:trace contextRef="#ctx0" brushRef="#br0" timeOffset="2717">1013 121 7672,'0'-6'5573,"1"2"-4090,3 4 1,2-5-582,8-1 0,7 0-215,9-1 0,9-3-87,8-3 0,2 0 158,1 3 1,-2 1-516,-5 2 1,5-2-51,-5 2 1,1 3-916,-1 1 1,-6 1 509,-3 2 1,-4 0-467,-4 0 0,-6 0 219,-6 0 1,-4 5 76,-4 2 0,-1 2 368,-5 1 1,0 1 579,0 2 1,-3-1 678,-1 5 1,0 0-591,0 3 1,3 0 477,-2 0 0,2 4-528,1 3 0,0 2-5,0 1 0,0 5-194,0 1 1,0-1-309,0-2 0,3-1-98,1-2 0,0 0 0,-1 0 0,-2 0 0,3 0 0,0 0 0,0 0 0,-1 0-454,-3 0 0,1-1 184,2-2 1,-1 1-21,1-5 1,-1 1 123,1-4 0,-1-4 91,1 1 1,-2-5-34,-1 2 1,0-3 116,0-1 1,3 0-374,1 0 232,-1 0-370,-3 0 1,1-1-121,2-2-429,-1 1 694,2-2 1,-4 1 170,0-1 0,-1-3 38,-2 0 230,-3 3 1,-7-4-1,-1 4 1,0-2-124,0 2 0,-2-3 306,-8 0 0,-2 2-98,-8-2 0,2 0-397,-5-3 0,1 4-3,0-1 0,-2 0-52,4-3 1,-3 4 58,0-1 1,-2 4-112,-1-4 0,3 1-20,0 0 0,8-2 20,-1 5 0,8-5-739,2 1 0,4-2-67,6-1 1143,5 0 0,0 0 0,5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41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79 622 7627,'-25'0'0,"5"0"0,5-1 2305,5-3 355,4 3 1,4-4-1443,8 1 1,10 0-678,11-3 1,3-2-141,3 3 0,3 0-158,4-1 1,0 4-443,0-4 0,5 5 200,2-1 1,2-2-720,1 2 0,-5 0 216,-1 3 0,-6 0-191,-2 0 0,-4 0-291,-2 0 1,-1 0 432,-6 0 1,1 0 426,-4 0 0,-2 0-66,-1 0 1,-2 0 746,-5 0 1,-4 1 775,1 2-161,-5-2 1,1 7-429,-10-5 0,0 2 163,-6-2 0,-2 2-440,2 1 0,-2 3-135,2-2 0,2 2-131,-2 1 0,3-3-12,3-1 0,-2 1-94,2 3 1,2 0 17,-2 0-158,5 0 0,-6 0 111,5 0 0,-1-3-322,4-1 58,0-3-158,0 1-68,5-4 1,4-4 180,4-3 0,5-3-480,-1-3 0,3 1 200,3-1 1,-1-1-132,5 0 0,-4 1 235,4 3 0,-8 0 50,1 0 1,-5 0 377,1 0 1,-7 1-83,1 2 1,-6-2 127,-1 3 0,-3-2-98,-3 1 1,-6-2 327,-5 2 1,-3-1-35,0-2 1,-5-2 39,-2-1 0,-3 2-284,4-3 0,-1 3-370,0 1 1,6 1-1383,-2 3 1,7-3 168,0 2 1576,1-2 0,2-1 0,0 0 0</inkml:trace>
  <inkml:trace contextRef="#ctx0" brushRef="#br0" timeOffset="755">1232 211 7645,'4'5'1583,"-2"5"280,5 0 1,-4 5-869,4 5 0,-4 6 114,4 4 0,-5 9 220,2 7 1,-3 3-649,-1 2 1,0-4-13,0 4 1,0-7-168,0 6 1,0-3 29,0 0 0,0-6-541,0-4 0,-4-8-488,1 1 0,0-8-287,3-2 1,0-1-2842,0-5-1781,0-6 5406,0-3 0,4-5 0,2 0 0</inkml:trace>
  <inkml:trace contextRef="#ctx0" brushRef="#br0" timeOffset="1543">1212 161 7622,'-10'-10'961,"3"1"1334,0 2-751,1-2 535,0 4-1441,2-5 1,14 1-278,6 2 1,13-1 405,11 5 0,6-4-301,7 4 1,-1-4-32,1 4 1,-2-2-152,0 2 1,0 2-303,2-2 0,-1 1-140,1 2 0,-7 2-170,-6 1 0,-6-1-306,-7 5 0,-2-5-16,-5 1 292,-5 3 1,-1-4-281,-8 5 473,3-5 0,-8 4 142,3-3 1,-4-2 305,-4 2 0,2 3-222,-5 1 1,4 2-103,-4 1 0,2 3 116,-2 0 1,-1 5 120,5-1 1,0 5 51,3 2 0,0 3 161,0 0 0,0 2 163,0 1 0,0 1 600,0 3 0,0-3-705,0 2 0,0 2-338,0-2 1,0 1-186,0-4 0,0 0-208,0 0 1,3 0 158,0 0 1,4 1-22,-4 3 1,4-6 23,-4 2 0,2-7-24,-2 0 1,-2-1 26,3-2 1,-2-4-119,1 1 0,-2-5-38,3 2-9,-3-3 0,-2-2-136,-3-3 0,2 2 102,-5-4 0,4-1-101,-4-3 1,1 1 76,-4 2 1,0-1-45,0 1 0,-5-2 58,-2-1 1,-2 0 82,-1 0 0,-4 0-13,-3 0 1,-6 0-121,-4 0 1,1 0 368,0 0 1,3 0-81,0 0 1,2 0-66,1 0 0,3 0-55,0 0 0,4-1-131,-4-2 1,6-2-78,1-2 0,1 0-187,5 3 0,6-4 584,4 2 0,8-3 0,1-1 0</inkml:trace>
  <inkml:trace contextRef="#ctx0" brushRef="#br0" timeOffset="1952">1532 441 7644,'0'-6'3175,"0"-1"-2323,0 5 1,2-6 329,1 5 0,4-2-583,6 2 1,3 1 40,4-5 1,1 5-398,2-2 0,-2 3-343,3 1 0,-2 0-283,1 0 1,-3 0-601,1 0 0,-1 0-1138,-4 0 0,2 0 997,-1 0 1,1 0 1123,-5 0 0,0 5 0,-3 0 0</inkml:trace>
  <inkml:trace contextRef="#ctx0" brushRef="#br0" timeOffset="2214">1713 421 7644,'0'7'767,"0"0"1,0-1 226,0 4-637,-5 5 1,3-3 425,-4 5 0,3 0 436,0 3 1,2 0-220,1 0 1,0 0-473,0 0 0,0-3-218,0-1 1,0 0-120,0 1 0,0-2-1131,0-1 0,0-7-501,0 3-139,0-2 1580,0-2 0,-5-2 0,0-4 0</inkml:trace>
  <inkml:trace contextRef="#ctx0" brushRef="#br0" timeOffset="2951">1964 121 7648,'-5'-10'2446,"4"3"-2042,-2 0 0,2 4-172,1-4 0,4 2 886,3-2 0,3-2-509,3 2 1,7-2-258,7-1 0,3 0-178,3 0 1,2 5-141,2 1 1,1 0 36,-5 1 1,0-1 97,-3 4 1,-4 1-134,-3 3 1,-1-2 40,-2 5 1,-1-4-85,-3 4 1,0-2-32,-3 2 0,-2 2 124,3-2 0,-6-2 112,-2 2 1,-3-1 182,0 4 0,-2 2-19,-1 1 1,0-1 210,0 5 0,-3 0 49,-1 3 0,-2 0-228,2 0 1,-2 0-8,2 0 1,0 3-92,0 1 0,3 4 76,-2-2 1,2 3-203,1 1 0,0-1-12,0-2 0,0 2-66,0-2 1,0-2-166,0 2 0,1-4-90,2 4 1,-2-1 128,3 1 0,-2-2-111,1-1 1,-2-3 44,3 2 1,-2 2 39,1-2 0,-2 0 33,3-3 1,-3-1 40,-1-2 0,-1 1 18,-3-5 0,3 1 8,-2-4 0,-3 0-49,0 0 0,0-4 25,0 1 1,-1-1 21,-3 0 0,-4 0-72,1-3 1,-5 0-7,2 3 1,-7-4-44,0 2 0,-9-2-146,-2 1 1,-2-2-469,-4 3 1,4-3-82,-4-1 0,2-1-717,8-3 1,-2 2 731,9-4 0,1 2-1124,5-2 1,4-1 1886,6-3 0,3 0 0,4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46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5 100 7791,'-4'0'3272,"4"0"1,6-1-2157,7-2 0,3 2-624,4-2 1,4 1-110,3 2 0,4-3-348,6 0 0,0-1 93,6 4 1,-2-1-206,-1-2 1,-4 2-105,-3-2 0,-3-2-123,-3 2 0,-3-2 124,-8 2 1,-1 1-123,-5-5 1,0 4-108,0-4 195,-5 5 330,4-7 0,-8 7-22,3-5 359,-3 5 65,-1-7 31,0 8-338,0-4 0,1 5 26,2 0 1,-2 1 8,3 3 0,-2 0-73,1 3 1,-2 5 71,3-2 0,-3 2-76,-1-2 0,3 4 172,1-1 0,-1 5-58,-3-1 1,0-2 36,0 2 0,0 0-144,0 3 1,-1 0-60,-2 0 1,1-1 25,-1-3 1,2 7 56,1-3 1,0 1-312,0-4 0,0 2 87,0-3 0,0 3-134,0 1 0,0-3-344,0 0 0,0-5-1350,0 1-29,0-2-1342,0 0-424,0-6 2178,0 0 1469,-5-5 0,4-5 0,-3 0 0</inkml:trace>
  <inkml:trace contextRef="#ctx0" brushRef="#br0" timeOffset="410">557 512 7840,'4'-6'1579,"-3"-3"1,5 3-636,-3-4 1,0-1-396,3-2 0,1 1 1,3-5 1,0 4-254,0-4 0,0 4-302,0-4 0,0 5 61,0-2 1,0 3-109,0 1 0,-3 3-1153,0 1 549,-5 3-2695,2-5 1409,-4 6 1942,-4 2 0,-2 6 0,-4 4 0</inkml:trace>
  <inkml:trace contextRef="#ctx0" brushRef="#br0" timeOffset="663">597 461 7840,'0'7'-204,"0"0"1826,0-5-1085,0 2 0,-1-4 466,-2 0 0,-3 0-477,-4 0 0,3 0 64,1 0 0,-3-1-98,-1-2 1,-6 1 13,6-5 0,-3 0-632,-1-3 1,3 0-527,-2 0 0,2 4-2348,1-1 3000,0 0 0,4-3 0,2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50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219 171 7704,'-30'0'0,"0"0"414,-1 0 1,6 0 604,1 0 0,3 3 514,1 0 1,5 1-5,1-4-151,8 0 0,3 0-665,10 0 1,10-4 22,13 1 0,14-8-274,13 1 1,7-3-60,6-1 0,1 3-675,3-2 0,9-2-20,7 2 1,-6 1-387,-7 5 1,-5-2 493,-2 2 0,4 2-4346,0-2 4530,-10 5 0,-5-12 0,-9 3 0</inkml:trace>
  <inkml:trace contextRef="#ctx0" brushRef="#br0" timeOffset="821">1241 20 7710,'0'10'3681,"0"-3"-2715,0 0 0,0 3 268,0 3 1,0 4-293,0-4 1,-1 5 59,-2-1 0,2 1-302,-3-2 0,3 2-283,1-5 1,0 4 210,0-3 1,0 2-243,0-2 0,-3-1-87,0-3 1,-1 0-172,4 0 0,0-3-143,0-1-81,-4 1-473,3-1-634,-8 3 895,3-8 0,-4 3-22,0-4 1,0-1 59,0-2 0,0 1 17,0-5 1,0 3 22,0-2 1,0-1 213,0-3 0,0 0 18,0 0 1,0 0 51,0 0 1,0 0 60,0 0-136,0 0 0,3 1 211,0 2-158,5 3 196,-2-1 0,5 5 20,2 0 1,3 5 25,4 5 0,0 3-65,0 1 1,3-1 120,1-3 0,2 3-215,-2 1 1,2-1 37,-2-3 1,0-3-183,0 0 0,-3-2 44,2 2 0,2-3-59,-2-4 0,0 0-108,-3 0 1,0-1-142,0-2 0,-1-3-24,-2-4 1,2-1-162,-2-2 1,1 0-514,2-3 0,-1 0 414,-2-1 1,2 2-951,-2 1 1,-3 3-1338,-1-2-340,3 2 3204,0 1 0,-1 0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55.3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6 131 7749,'-6'0'4915,"20"0"0,4 0-3812,19 0 0,0 0-385,3 0 0,10-4-313,7-3 0,8-2 456,8-1 1,-3 4-326,0-1 1,-2 0-919,-1-3 1,-1 1-613,4 3 0,-5-3-975,-8 2 1,-6 1-3521,-4 0 5489,-9-1 0,5-3 0,-7 0 0</inkml:trace>
  <inkml:trace contextRef="#ctx0" brushRef="#br0" timeOffset="763">1139 51 10138,'-6'10'3825,"3"0"0,-2 0-3000,2 0 1,0 4 164,3-1 1,0 5-457,0-2 0,-4 0 195,1 1 1,0-1-293,3 5 0,0-5-66,0 1 0,0-1-164,0 0 0,0 0-172,0-3 1,0-2-15,0 3-68,0-3 1,0-1 37,0 0 47,0-5-716,-5 4 302,4-8-81,-8 4 0,7-5-331,-5 0 315,5 0 1,-4-1-139,3-3 0,2 2 220,-2-4 1,-2-1-154,2-3 0,-4 0 168,4 0 1,-4 0 27,4 0 0,-5 0 152,1 0 0,2 1 15,-2 2 171,0-2 0,-3 5 134,0-3 0,4 3 55,-1 4 1,4 0 884,-4 0-365,5 0 0,-3 1-300,5 2 1,1 3 42,3 4 0,1 1-67,5 2 1,0-2 121,0 3 0,0-2-169,0 1 1,4-3-320,-1 0 0,0 0-195,-3-3 1,-3-1-792,0 0 457,-1-3 1,3 2-49,-2-2 425,2-1 1,-7 2-11,5-4 0,-4-3 84,4-1 1,0-5-42,3-1 0,-3-1-9,3-5 0,-2-1-552,6-3 0,0 0 283,-1 0 0,1 1-812,-4 2 1,-1 3 541,-3 4 1,2 0-2331,-4-1 2988,3 6 0,-6-8 0,4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0:59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101 242 7816,'-20'0'0,"0"0"486,0 0 0,4 3-221,3 0 2244,6 1-1812,3-4 0,9 0 630,5 0 0,10 0-341,10 0 0,8-4 6,6 1 1,8-4 153,1 4 1,11 0-554,6 3 1,0-4-704,4 1 1,-6-1 14,-1 4 0,-1 0-786,5 0 1,-2-1-484,-2-2 0,-4-3-3048,-6-4 4412,-3-4 0,-8-2 0,-1-4 0</inkml:trace>
  <inkml:trace contextRef="#ctx0" brushRef="#br0" timeOffset="621">1234 181 7646,'10'0'0,"-5"-1"1357,-1-2 1863,-3 2-778,-1-4-1835,0 5 1,-4 1 728,1 3 0,-6 1-650,-1 5 1,0 0 449,-3 0 1,2 0-302,1 1 0,0-1 887,0 0-1017,0 0-345,-1 0-956,6 0 566,0-5 1,7 0-127,1-5 0,2-4 180,6 1 0,2-6-875,0-1 0,5 0 246,-1-3 0,2 2-342,1 0 0,0 5 352,0-1 0,-5 2 105,-1-2 0,-3-1 132,-1 5 1,-3-4-12,-1 4 0,-3-2 329,0 2 0,-6 1-113,-4-5 1,-6 1 220,-4 0 0,-3-3-203,-4 2 1,3-2-330,-2-1 1,-1 0-155,4 0 1,-1 0-404,8 0 0,-3-1-1958,6-2 2979,-2 1 0,11-6 0,-4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25.4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13 191 7689,'-7'-7'1374,"2"1"-711,5 2-276,0 3 0,1-6 125,3 3 0,3 3-165,5-3 1,1 1 57,3-1 0,2 3-60,6-3 0,-3 1-46,3-1 1,-3 3-26,7-3 0,1 3-11,-1 1 1,3 0-117,-3 0 1,0 0-1,-4 0 1,0 0-93,-1 0 0,1-2 41,0-2 1,1 3-128,3-3 1,-2 3 51,6 1 0,0-2 45,4-2 0,-2 2 50,-2-6 0,1 5-8,-5-1 1,3 2 57,-3-2 1,0 2-68,-4-2 1,-2 3 6,-2 1 1,2 0 17,-2 0 0,-1 0-142,1 0 1,-1 0 93,5 0 0,-4 0-87,0 0 1,0 0 35,4 0 0,-1 1 32,1 3 1,-4-2 0,0 2 0,0-3-11,3-1 1,1 0 62,0 0 1,-3 0-52,3 0 1,-7 0-20,7 0 0,-7 0 36,3 0 1,-1-1-58,0-3 1,4 2 47,-3-2 0,-2 3 6,2 1 0,-1 0 29,0 0 1,4 0-1,-3 0 0,-2 0-27,2 0 1,-4 0-1,4 0 0,-2 0-130,2 0 1,1 0 128,-5 0 0,4-4-109,-4 0 0,4 0 80,-4 4 0,5 0 1,-1 0 0,-2 0 16,2 0 1,-4-4-3,4 0 1,-2 0 115,2 4 1,1 0-71,-5 0 1,5 0 79,-1 0 0,1 0-86,-1 0 0,3 0-72,-4 0 0,0 0 21,1 0 1,-4 0-111,3 0 0,0 0 10,1 0 0,-2-1 53,-2-3 0,-1 3 34,5-3 0,-6 2-14,2 2 1,-2 0 106,2 0 1,-2 0-68,1 0 0,-1 0 78,-2 0 0,3 0-22,1 0 0,1 0-19,-1 0 0,-1 0-144,5 0 0,-2-4 120,2 0 0,1 0-120,-5 4 1,4 0 48,-4 0 0,4-1-185,-4-3 0,1 3 48,-1-3 1,-3 2 76,3 2 1,-3 0 103,-1 0 0,1 0 129,3 0 1,-3 0-109,3 0 1,-3 0 74,-1 0 1,0 0-124,0 0 0,1 0 37,3 0 1,-7 0-104,3 0 1,-3-1 105,3-3 1,0 3-341,0-3 81,0 3 1,0 1-52,0 0 0,-4 0-390,0 0 153,0 0-420,4 0 581,-1 0 1,1 0-518,0 0 1,-4 4 336,0-1 0,0 1-120,4-4 1,4 0-94,0 0 1,4 0-305,-5 0 1,5-4 1021,-4 1 0,0-7 0,-4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01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271 321 7656,'4'-4'1048,"0"5"1,1 8 0,-1 6-1,-1 4 1,1 2 0,-1 3 6965,-1 2-7370,4 3 1,-5 1-191,2 0 0,-1 1-177,-2-1 1,0-1-86,0-3 1,0 2-863,0-4 0,0-2-1399,0-5-1823,0-3 2195,0-4 0,0-9 1697,0-4 0,0-14 0,0-4 0</inkml:trace>
  <inkml:trace contextRef="#ctx0" brushRef="#br0" timeOffset="370">482 321 9267,'0'11'3168,"0"2"1,0 3-1452,0 4 1,1 1-610,2 3 0,0 1-556,3 5 0,-3 0-508,0 1 0,1-1 37,0 0 1,2-4-1168,-2 1 1,-1-5-104,-3 2 0,3-7-780,1-4 1,-1-2 831,-3-1 0,-1-4-587,-2-3 1724,-3-2 0,-4-1 0,0 0 0</inkml:trace>
  <inkml:trace contextRef="#ctx0" brushRef="#br0" timeOffset="614">291 532 11911,'10'0'0,"2"0"0,0 0 0,2 0 1560,2 0 1,2-4 0,5 0 0,4-1-1714,2 1-3806,1-4 3959,0 7 0,-4-8 0,-2 3 0</inkml:trace>
  <inkml:trace contextRef="#ctx0" brushRef="#br0" timeOffset="1509">532 110 7656,'6'0'0,"3"0"0,-8 0 0,3 0 0,-4 2 0,0 1 0,-4-1 0,-3 5 0,-2-4 0,-1 4 0,-3-2 0,-1 2 0,-4 1 2864,2-5 0,-2 4-1424,1-4 0,-2 1-1341,3-4 1,-3 0-45,-1 0 0,-4 0-564,1 0 1,-5 3 131,1 0 1,-5 4 23,-1-4 1,0 5 126,6-1 1,3 3 48,4 3 0,1-1 336,2 5 1,3-3-141,4 2 1,1-2 471,2 2 1,3 1-224,4 3 1,1 0 134,2 0 0,3 5-109,4 1 1,4 3-27,3 1 0,-3 2 55,0 1 1,-3 4 22,-1 6 1,0-2-197,0 3 1,-4-6 61,-3-1 0,-2-8-20,-1 1 0,0-7 46,0 0 1,0-1 28,0-2 0,0-5-164,0-1 0,1-3-138,3-1 1,-2-1 65,4-3 1,1 2-160,3-5 1,1 4-358,3-4 0,1 1 244,5-4 0,0 0-209,0 0 1,4-1 125,-1-3 1,5 0-8,-1-3 0,2-2 112,1 3 0,3-2 173,1 1 1,2-1-78,-2 5 1,-4-1-7,-3 0 1,-4 3 155,4-2 1,-8 2-93,1 1 1,-7 0 135,0 0 0,-1 0-84,-2 0 0,-4 0 517,1 0-27,-5 0 201,7 0-495,-8 0 1,4-1-82,-5-3 0,0 2-79,0-5 1,0 4 107,0-4 0,0 1-306,0-4 1,0 0-78,0-1 1,0 0-72,0-2 1,0-3 19,0-4 0,0-1-96,0-2 0,0-4-27,0-6 1,-4-6 89,1-5 0,0-4 178,3 2 0,-1 1-52,-3 2 0,3 1 194,-2 2 0,1 1 28,-2 2 1,3 3 166,-2 4 1,2 4-43,1 3 0,-4 3 87,1 3 0,0 3 77,3 4 1,-1 3-77,-3 0 1,2 5 127,-5-1 1,4 2-74,-4 1 0,1 1 1,-4 2 1,-4-1-94,1 5 0,-4-4-13,4 4 1,-5-5-293,1 1 1,-3-1-462,-3-2 0,2 0-1456,-3 0 0,3-2 2034,1-1 0,0-7 0,0-5 0</inkml:trace>
  <inkml:trace contextRef="#ctx0" brushRef="#br0" timeOffset="2241">743 100 7656,'0'-6'608,"0"-1"0,1 5 867,2-2 1,3-1-404,4-2 1,4 2-548,3-2 1,7 1 256,6 0 1,6-3-327,8 2 1,-3 2-201,2-2 1,-6 5-179,-4-2 0,-1 0-197,-2 1 0,-8-1 207,-2 4 1,-7 0 127,1 0 1,-4 1 168,-4 3-291,-1-3 1,-2 8-290,1-3 1,-1 0-282,-3 1 1,0-1 371,0 4 0,0 4 842,0-1 0,0 2-410,0-2 0,0 2-104,0 6 0,1 2-60,2 0 1,0 5 77,3-1 1,-2 2-93,2 1 0,-3 0 56,0 0 1,-2-3-67,-1 0 0,3-1-9,1 4 1,-1-1-22,-3-2 0,0 2-115,0-2 0,0 2 42,0 1 1,0-1-102,0-2 1,0 0 72,0-3 1,0-1 51,0-3 1,0-3-287,0 0 1,1-5 80,2 1 1,-1-2-296,1-1-224,-2 0-256,-1 0 153,0 0 34,0-4 769,0 3 0,-1-8-108,-2 2 1,0 2 318,-3-2 0,-1 2-136,-3-2 1,-1-2 8,-3 2 0,2 2-54,-5-2 1,0 4-124,-7-4 0,-1 1 81,-5-4 1,-1 3-129,1 0 0,-3 1-309,0-4 0,0 0 136,7 0 1,1-1-1001,5-3 1,1 3 603,2-2 0,6-2 672,5 2 0,-1-5 0,-3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05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30 241 7656,'-10'0'3905,"0"0"-3154,4 0 1,3 0 224,6 0 0,5 0 119,9 0 0,12 0-512,17 0 1,10-3 334,14 0 1,3-4-419,-3 4 1,7-4-1043,-4 4 1,6-2-359,5 2 1,-7 1-771,0-5 1,-1 0 993,1-3 428,-2 5 0,-5-4 1,-5 3-1</inkml:trace>
  <inkml:trace contextRef="#ctx0" brushRef="#br0" timeOffset="559">1273 191 10761,'-10'4'1933,"0"-1"0,0 5-1372,0-2 1,0 3 514,0 1 0,0 0-288,0 0 1,0 2-30,0 1 1,0-5 96,0 2 43,0-2-748,0 2 147,4-5-566,2 0 1,11-10 223,3-2 1,7-1-159,0-2 0,2-1-239,1 1 0,0 0-507,0 0 1,0 0 293,0 0 0,-3 1-138,-1 3 1,-3-2 259,0 5 1,-5-4-206,-1 4 846,-5-1 0,-2 1-145,-7 0 1,-5-4 119,-2 4 0,-7-4 84,1 4 0,-7-5 240,1 1 1,-4-2-1104,-4-1 1,4-3 349,0-1 0,6-2-2794,7 2 3139,2-8 0,10 1 0,0-9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07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131 380 7656,'10'4'2276,"0"3"1,0 5-478,0 2 0,1 4-398,3-2 0,1 7 109,5 0 0,0 0-673,1-3 1,-5 0 165,1 1 1,-1-1-509,0 0 0,-1-1-182,-5-3 1,0-1-295,0-5 0,0-1 73,0-3 1,-3-1-254,-1-5 0,1-6 24,3-4 0,-3-2-129,-1-8 1,0 1-259,1-8 1,0 4-614,-3-4 1,2 4-700,-2-4 0,0 5 964,0-2 0,-3 3-458,2 1 1,1 1 178,0 2 1151,-1-1 0,2 2 0,0-4 0</inkml:trace>
  <inkml:trace contextRef="#ctx0" brushRef="#br0" timeOffset="981">572 79 7613,'6'0'4480,"3"0"-3169,-8 0-291,3 5 0,-5-3-492,-2 5 1,1-4-148,-5 4 1,-3-4-60,-3 4 1,-3-2-118,-1 2 1,1-3-109,-8-4 0,-1 0 84,-2 0 0,-5 0-227,-2 0 1,-6 0 104,3 0 1,-3-1-472,7-2 1,0 2 211,7-3 1,-2 3-253,4 1 1,2 1 105,5 3 1,0-2-2,3 5 1,2-1 113,5 4 1,0 4 216,3-1 0,1 5 34,3-1 0,1 4-90,2 6 0,3 0 431,4 10 1,0 1-102,0 6 1,-3-2 400,-1 5 0,0-1-99,1 5 0,-3 2 140,-4 0 1,0 0-160,0-6 1,1-4-173,2-6 0,-1-3-128,1-4 1,-2-4-42,-1-3 0,3-6 4,1-3 1,4-3-149,-2-1 0,3-5-153,1-1 1,5-3-32,1-1 0,4-1-251,4-3 1,1-1-376,5-5 0,5-4 359,2 1 1,2-4-321,1 4 1,-4-1 265,-3 4 0,0-2 51,-3 2 0,3-2 109,-7 5 1,3-2-102,2-1 1,1 4 116,-2-1 0,-1 5 208,-6-2 0,-3 2 370,0-1 0,-1 2-253,-5-3 1,-1 3 820,-3 1 1,0 1-449,0 3 1,-3-3 969,-1 2-502,-3 3-520,1-5-364,1 3-511,-4-4-246,3 0 501,-4 0 41,-4-4 1,-1-2-11,-1-4 1,-2-1 193,4-2 0,-3 0-78,0-3 0,1-2-103,0-5 0,0-3 53,-1-4 1,-1-1-78,1-3 1,-1 1-100,1-7 0,0 1-37,3-8 1,-2 4-19,2-4 1,0 4 94,0 0 0,3 6 196,-2 4 0,2 3-66,1 3 1,-4 6 232,1 4 18,-5 5 0,3-2 22,-5 8 1,0 1 396,0 5 0,-1 0-247,-3 0 1,0 0-23,-3 0 0,-1 1-4,5 3 0,-4-2-1083,4 5 1,-4-4 479,4 4 1,-1-5 361,4 1 0,0-6 0,0-3 0</inkml:trace>
  <inkml:trace contextRef="#ctx0" brushRef="#br0" timeOffset="1701">773 109 7643,'1'-5'2429,"2"1"0,4-1-1080,6-2 1,4 2-247,6-2 1,6 0-302,5-3 1,4 0-351,-2 0 0,5 0-243,2 0 0,3 5-7,4 1 1,-5 2-505,-1-1 0,-7 1 28,-4-1 0,-6 3-115,-4 3 0,-6 2 70,-4 2 0,-3 2 72,-3-3 0,-3 4 862,-4 4 0,0-3-324,0 2 1,0 3 544,0 0 1,0 0-279,0 1 1,0-1-86,0 5 1,0 2-123,0 0 0,0 5 25,0-1 0,4 2 28,-1 1 1,5 3-114,-1 1 1,0-1 59,0-3 1,1 0-100,-5 0 1,4-1-221,-4-2 0,1 1-33,-4-5 0,1 4-136,2-4 1,-2 0 91,3-7 1,-3 2-34,-1-4 1,3-1-464,0-3 0,4-3 234,-4-1 0,2-2-705,-2 2 641,-2-3 0,4 2-373,-5-1 486,0-3 1,-1 6 182,-3-3 1,-1 3-25,-5-4 0,-5 4-56,-2-4 1,-1 5-41,-3-2 0,0 0 37,-2 1 1,0-2-60,-8 2 1,4 1 61,-7-5 1,0 4 99,0-4 1,1 0-235,3-3 1,1 4-805,2-1 1,3 0-224,3-3 0,6 0-2327,2 0 3643,6 0 0,-2-4 0,3-2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15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79 130 7685,'-15'-4'0,"-3"-1"747,4-1 1,1-3 2785,3 2-1770,4 3 0,3-5-934,6 2 0,9 2-205,8-2 0,5 0-237,9-3 0,-2 3 103,5 1 1,8 0-144,9 0 1,3 0-137,0 3 1,-1 1-275,-6-1 0,-5 2-351,-8 1 1,-6-1-144,-1-2 0,-1 1 252,-6-1 1,0 2-88,-7 1 194,3 0 1,-8 0 1577,3 0-199,-7 0-353,-3 4 1,-4 3-340,0 7 1,0-3-6,0 2 1,-3 2-155,-1-2 0,1 5-123,3-2 0,-1 3-51,-2 1 0,1 0 51,-1 0 0,2-1-111,1-2 1,0 5 28,0-2 0,0 3-16,0-3 0,-3 0 22,-1 0 1,1-1-27,3-2 1,-3 0-119,-1-3 1,1 2 156,3-2-339,0-1 1,0-3 126,0 0 0,0-3-460,0 0 311,0-5 1,0 3-382,0-1 376,0-3 133,0 3-18,0-4 1,-1 0 5,-3 0 0,2 0-200,-4 0 1,-5-1 70,-2-2 0,-1 2-51,0-3 0,2-1 95,-5-2 1,4 2 63,-4-2 1,5 0 57,-1-3 0,1 0 165,2 0 1,2 0 190,1 0 1,1 1-35,3 2-90,2-1 0,-3 3-14,8-2 1,1 3-58,5 4 1,4 4 18,-1 3 0,4 2 90,-4 1 0,5 1-66,-1 3 1,2-2 107,1 5 0,-1-2-92,-3 2 0,3 1-48,-2-5 1,-2 0-245,-2-3 1,-2-1 101,-1-2-357,0 2 0,2-9 11,-2 0 1,3-5-156,-7-5 1,3-1-159,1-2 0,-1-3-529,-2-4 1,2 4-1474,-3-1 1,0 0 2694,1-3 0,-1-4 0,4-2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19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19 322 7688,'-10'0'0,"5"-1"3436,1-3 0,9 2-1761,5-5 1,15 1-240,16-4 1,12-5-751,14-2 1,7-1 417,7-3 0,14 5-944,-43 7 0,0 1 1,0 2-1,0 1 65,41-5 0,-42 6 0,1 2-710,-2 2 0,0 0 0,46 0-2915,-6 0 3400,-4 0 0,-10 5 0,4 0 0</inkml:trace>
  <inkml:trace contextRef="#ctx0" brushRef="#br0" timeOffset="672">1433 201 7688,'10'0'3297,"-5"0"0,-1 0-1542,-8 0 0,-1 5-915,-5 2 1,-5 1 125,-1 3 1,0-1-82,-1 0 1,2 0 216,-2 0 1,1 0-563,3 0 0,2-1 463,-2-3-972,1 3 0,6-8 147,-1 3-888,5-3 0,1-6 492,4-1 1,9-4-349,2-4 1,5 0-288,4-3 0,4-1-499,6 5 1,-1-4 629,5 4 0,-6-3-50,0 6 0,-6-4-935,-5 7 696,-4-4 927,-2 5 1,-10 1-3,-8 1 1,-7 2 284,-12-1 0,-4 2-198,-6-3 0,-2 3-151,-2 1 1,1-4-381,5-3 0,0-6-1116,8-4 1646,4-2 0,0-5 0,3-2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22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291 612 7688,'-6'-1'2638,"3"-2"0,2-4-1309,1-6 0,0 0-317,0-8 1,0-1-511,0-8 0,4 0 201,3 0 1,2 0-160,1 0 1,0 0 31,0 0 0,0 3-198,0 0 1,0 8-153,0-1 1,0 7 67,0-1 0,0 8-41,0 2 0,4 3-156,-1 1 1,0 9 97,-3 5 1,4 5-80,-1 4 1,1 3-172,-4 4 0,0 3-279,0 0 1,0 2 135,0-2 0,0-1-222,0 1 1,-4-3 230,1-3 0,0-3 1,3-4 1,-4-4-336,1-3-327,-5-2 850,3-5 0,-5-1 0,0-5 0</inkml:trace>
  <inkml:trace contextRef="#ctx0" brushRef="#br0" timeOffset="249">301 422 7688,'-7'0'718,"2"-1"0,1-1 0,6-3 0,4 1 0,6-2 0,6 1 0,5-3 1,3-1-1,4-1 1078,4 0 1,-6 3-2657,2 0 1,-6 2-233,3-2 0,-6-2 1092,-1 3 0,0-3 0,-4-1 0</inkml:trace>
  <inkml:trace contextRef="#ctx0" brushRef="#br0" timeOffset="1124">862 21 7688,'0'10'3616,"0"0"-2666,0 0 0,0 8 830,0 2 0,0 10-897,0 0 1,4 3 201,-1 1 0,4 1-291,-4 6 0,5-2 38,-1-3 0,-2 3-448,2-2 0,-2 1-77,2-1 1,1-6-56,-5-4 1,4-5-46,-4 1 1,1-3-226,-4-3 1,1-2 97,2-5 0,-2 0-609,3 0 459,-3 0 1,-1 0-650,0 0 0,-1-1 211,-3-3 1,2 2 39,-5-5 1,1 4-27,-4-4 1,0 4-103,0-4 0,0 2 156,-1-2 1,-3-2 98,-3 3 1,-3-3 63,-3-1 0,1 3 140,-5 1 0,0-1-24,-3-3 0,0 0 49,0 0 0,0 0 125,0 0 0,0 0-5,0 0 0,-2 0-45,-1 0 1,-6 0 386,-4 0 1,0 4-188,6 3 1,2-1 326,1 0 0,8 1-109,-1 3 1,5 0 49,2 0 0,3-1-9,0-2-450,5 2 18,-3-8 82,5 3-775,5-4 0,0-1 335,5-2 0,0-3-239,0-4 1,0-1 271,0-2 1,4 0 130,-1-3 1,0 2 110,-3-2 0,-1-1 218,-2-3 1,-2-1 152,-1-3 1,-2 2-185,5-5 0,-5 0 54,1-3 0,3-1 21,0-2 0,0 0 37,1-3 0,-1 2-85,4-2 0,0 3-143,0 0 1,0 2-79,0 1 0,4 3-243,-1 0 1,4 6 102,-4 1 1,0 1 61,-3 6 0,1 3 242,3 3-278,-3 5 339,3-7-1,-4 8 242,0-4-267,0 5 1,1 0-11,3 0 1,-2-3 100,5-1 1,-4-3-91,4 0 0,-1 1 54,4 0 1,0 0-79,0-1 1,5 0-31,2 3 0,7 1 58,6 3 1,10 0 98,10 0 0,7 0-143,10 0 0,-8 0-102,5 0 1,-2-3-838,2-1 0,1 1 433,-5 3 1,-3-3-1440,-10-1 0,-7 0 925,-6 0 0,-9 3 960,-5-2 0,-4-7 0,-6-1 0</inkml:trace>
  <inkml:trace contextRef="#ctx0" brushRef="#br0" timeOffset="2149">953 81 7688,'-10'0'861,"0"0"-646,0 0 0,3 0 2534,0 0-2032,5 0 1,-1-4 69,6-3 0,7-2-232,7-1 0,2 0-55,1 0 0,5 1 13,5 2 1,6 0-140,8 3 0,-2 1-390,5 3 1,-5 0 83,1 0 1,-4 1-551,-5 2 0,-2-2 361,-8 3 1,-1 0-646,-3 0 1,-1-1 295,-2-3 0,0 0 130,-3 0 1,-1 1 150,-3 2 0,0-2 259,0 3 0,-1 1 562,-2 2 0,1 2-371,-5 1 1,0 3 291,-3 1 0,1 5-91,3 1 0,-3 1 0,2 6 1,-2-4-68,-1 4 1,0-5-60,0 1 1,0 2-59,0-2 0,0 4-58,0-4 0,1 1 36,3-4 1,-3 3-49,2 1 0,2 0-153,-2 0 0,5-2 89,-1 5 1,-2-5-138,2 1 0,-2 0-90,2 0 1,2-2-83,-2 2 1,-2-2-266,2-5 0,-4 2 211,4-5 0,-5 1-2,1-4 1,0-3-245,0-1 44,-2-4 277,4 3 1,-10-5 60,-2 0 1,-1 0-30,-2 0 1,-2 0 84,-1 0 0,-3 3-126,-4 1 1,-3-1 53,0-3 1,-5 3 28,1 1 1,-2-1-26,-1-3 0,-1 3 70,-3 1 0,-2-1-79,-8-3 1,-2 0 0,-4 0 1,1 0-198,3 0 0,2 3-290,7 1 1,3 0-334,4-1 0,5 2 412,5 2 1,5-2-901,5-2 0,5-1 1411,5 1 0,5-6 0,5-3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25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105 241 7688,'-24'5'753,"4"3"94,0-4 1,4 2 1226,6-2-700,4-1-136,-3 1 1,11-3-627,1 3 0,9-8-266,15-2 1,9-4-140,10-4 1,7 0-57,0-3 1,4 2-582,-4 1 0,2 3-799,-1-2 1,5 2 883,4 1 172,-4 4 0,0-3 1,-3 4-1</inkml:trace>
  <inkml:trace contextRef="#ctx0" brushRef="#br0" timeOffset="523">897 161 7688,'-5'0'2128,"0"0"1,4 0-373,-2 0-89,2 4-1108,-8 2 1,4 4 159,-1 0 0,-3 0-156,2 0 1,-2 3-212,-1 0 0,3 1 136,1-4 0,-1 0-150,-3 0 0,3-5-261,1-1 258,3-3-647,-1-1 1,5-5-67,2-1 0,4-6-336,6-2 0,0 0 20,3 0 0,1 2 237,3-5 1,4 5-322,-1-1 0,0 2 338,-3 1 1,-1 3 39,-2 0 1,-2 5 208,-5-1 1,-4 2 269,1 1 1,-6-4 86,-1 1 0,-6 0 249,-7 3 1,-4-4 172,-6 1 0,2-1-285,-3 4 1,0-3-248,1 0 0,-2-2 79,2 2 1,1 1-488,-1-5 0,3 2-450,3-2 1,3-5-2062,4 2 2863,4-7 0,2 1 0,4-4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28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471 381 7688,'6'0'3466,"3"5"1,-4 0-2767,5 5 1,-3 0-12,0 0 0,0 1-269,3 3 0,-2-3-159,-1 2 1,2-2-139,-2-1 1,-2-1-130,2-2-17,-5 2 0,4-8-354,-3 2-251,-2-2 0,-1-2 264,-6-2 1,-3-3-445,-1-4 0,0 0 290,0 0 0,-5 4 192,-2-1 0,2 4 125,-2-4 0,1 5 31,0-2 0,-3 3 57,2 1 1,-3 6 112,-3 4 0,2 3 345,-3 4 1,3 6-191,1 1 0,1 0 871,2 3 1,3 0-479,4 3 0,4 0 474,3 0 0,7 0-352,6 0 1,5-4-141,5-3 1,4-3-327,3-3 0,2-4 16,1-6 0,1-3-1577,3-4 1,-3-4 853,2-3 0,2-7-4343,-2-6 4846,-4 0 0,-4-9 0,-5 3 0</inkml:trace>
  <inkml:trace contextRef="#ctx0" brushRef="#br0" timeOffset="1041">592 211 7669,'5'4'410,"0"-3"0,-2 5-155,0-3 1,1-1 427,-4 5 0,-5-4-183,-1 4 1,-3-4-42,-1 4 0,-5-4-27,-2 4 0,0-1-169,0 0 1,-5 2-188,2-5 1,-3 4 128,3-3 1,-1 0-269,-2-1 0,-2-2 95,-2 3 0,-5-2-152,2 1 0,-6-2-92,3 3 0,1 0-180,5 0 1,0 2 168,7-2 0,-1 2-287,8-2 550,-5 3 0,8-1-83,0 4 0,1 0 399,6 0 1,-1 5-153,4 1 0,0 0 291,0 1 1,0 4-140,0 5 1,0 3 6,0 2 1,0 0 22,0 2 1,0 3 3,0 4 0,-3 3 47,0 1 0,-1-2-107,4-5 0,0-4 109,0-6 0,0-4-105,0-6 0,5 1-140,1-5 0,3-4-38,1-5 1,4 0-111,-1-1 0,6 1-33,1-4 0,1-4-257,6 1 1,0-4-540,3 4 0,1-4 382,2 4 0,-3-4-440,0 4 0,1-2 294,-5 2 1,0 1 9,1-5 1,-4 5 103,4-1 1,-2 0 72,2 0 0,1 2 195,-5-2 1,1 0 82,-4 0 0,-1 2 147,-3-2 0,2 0-116,-4 0 0,-1 2 439,-3-2 1,1 1 21,3 2 1,-7 0 815,3 0-621,-2 0 15,2 0-769,0 0 141,-4 0-8,-2 0 44,-4 0-162,0-4 1,-1-2-3,-2-4 0,1-3 214,-5 0 1,5-6-91,-2-1 1,3-5-23,1-5 1,0-1-119,0-3 1,0 2 105,0-5 0,0 4-108,0-4 0,0 2 72,0-2 1,0-2-210,0 2 1,0-1 12,0 1 1,4 3 6,-1 4 0,0 4 175,-3 3 0,0 5 102,0 1 0,0 8 1043,0-1-583,0 7 271,-4-1 1,-2 4-318,-4 0 1,3 1 44,1 2 0,-1-1-107,-3 5 1,-1-1-132,-2 0 0,0-1-191,-3-5 1,-1 3-197,-3 0 0,-4 1-560,1-4 0,-4 0 398,4 0 0,0 0-1352,3 0 1,1 0 110,2 0 1563,2 0 0,5-5 0,0 0 0</inkml:trace>
  <inkml:trace contextRef="#ctx0" brushRef="#br0" timeOffset="1783">782 140 7664,'-10'0'3687,"5"-4"0,1 2-2637,8-5 0,2 0-147,8-3 0,2 0-438,8 0 0,6 0 130,7 0 1,6-3-211,4 0 0,2-1-577,1 4 0,-5 3-10,-5 1 1,-5 4-621,-5-2 1,-4 3 356,-3 1 0,-6 0-276,-4 0 0,-1 0 799,-2 0 1,-1 5-179,-3 1 1,-1 4 420,-5 4 1,0-2-276,0 5 0,0-1 1048,0 4 1,-4 0-256,1 0 0,0 4-59,3-1 1,0 5-391,0-1 0,0 2-124,0 1 1,0 0 45,0 0 1,0 0-100,0 0 0,0 0-40,0 0 1,1-3 51,2 0 1,-1-5-126,5 1 1,-1-1-62,0-2 1,3-4-172,-2 1 1,-2-1 2,2 0 1,-4 3-130,4-2 1,-4-1-280,4 0 1,-5-2 258,2 2 0,-3-3-174,-1 0 0,0 2-146,0-2 282,0 0 1,-5-3 160,-1 0 0,-3-3 160,-1 0 0,-1-5-106,-3 1 0,0-1 98,-3 2 0,-2-2 132,2 5 0,-6-4-77,-4 4 0,-2-2 210,-1 2 0,-5 1-105,-6-5 1,1 4-275,-3-4 1,3 1 36,3-4 1,3 0-246,3 0 0,3-2-316,1-1 1,7 1-591,6-5 1,4 0 438,4-3 812,1-4 0,10-6 0,0-6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1:31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41 221 7664,'-16'0'1640,"3"0"302,6 0 0,3-5-1049,4-1 1,9 0-21,4-1 1,9-3-16,5-3 0,3-4-364,4 4 0,-2-5-53,5 1 0,4 3-122,6 0 1,1 3-645,-2 1 1,5 0 7,-8 0 1,2 1-150,-12 3 1,-4-3 299,-6 2 1,-1 3-820,-2 0 164,-5 3 444,0 1 1,-10 1 857,-1 3 0,-3 1-351,-1 5 1,-1 5 941,-3 1 0,2 0-204,-5 1 1,4 0 23,-4 7 1,2-3-459,-2 2 0,-1 2-20,5-2 1,-2 5-53,2-1 0,2 0-169,-2 3 0,0-6-112,0 6 1,2-5 98,-2 2 0,1-5-264,2 1 0,2-2-16,1-1 0,-2-1-53,2-2 0,-1 1-30,-2-5 1,3 4-66,0-4 1,1 1-142,-4-4 1,0 0 139,0 0 1,0-4-251,0 1 125,0-5 205,0 3-49,0-5 1,-5 0-151,-2 0 0,-2-1 62,-1-3 0,-1-1-131,-2-5 1,1 1 16,-5 2 1,4-2 175,-4 3 1,0-7 83,-3 0 1,1 0-58,3 3 0,-2 3 177,4 0 160,1 1 1,4-1 454,2 0-84,3 5 30,4-3 0,4 10 157,3 2 1,3-1-287,3 4 1,3-2 198,4 6 0,0-2-193,0 1 1,0-2-261,0 3 0,-1-3-126,-2-1 1,1-4-134,-5 1 0,0-5-470,-2 2 0,2-4 364,0-4 0,0-2-816,-7-8 1,3 2 459,-2-5 1,-2 1-847,2-4 1,0 0 685,3 0 0,0-2-2226,0-1 2969,0 2 0,0-8 0,0 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2:11.2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542 121 7763,'0'-12'0,"0"0"0,0 0 0,0 4 653,0 0 1,0 0 30,0-4 0,-5 4 163,-3 0 0,-3 4-191,-1-4 1,0 5-269,0-1 0,-4 3 458,0 1 1,-6 0-335,2 0 0,-7 1 236,-1 3 0,-1 3-290,0 5 0,0 0 325,-3 0 1,-3 9 389,3 3 1,2 8-569,2 1 1,4 1 159,4 3 0,-1 3-309,5 0 0,4 4 421,3-4 0,7 1-877,-2-5 0,8-1 0,4-3 0,9 0 0,7-8 0,13 0 0,11-12 0,7-3 0,9-9 0,2-10 0,2-6 0,-2-7-398,-6-5 0,4-8-494,0-9 0,-5 4 6,-6 1 1,-11-2 368,-5 2 1,-9-2 88,-12 2 1,-5 3 276,-11-3 1,-11 7 234,-5 5 0,-12-1-318,-9 1 0,-4 5-208,-7 7 0,1 8-801,3 4 1,-2 2 541,6 2 1,0 6-459,4 2 0,6 3 1159,6 1 0,5 0 0,7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36.7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202 191 10085,'0'12'992,"0"0"1,0 4-617,0 0 1,0 5-197,0-1 0,0-2 25,0 2 0,-4 0-23,0 4 1,-1-4 18,1 0 1,3-2-238,-3 2 1,1-4 123,-1-8-721,3 2 1,-6-8 190,3 2 0,3-4-16,-3-4 1,3-7-272,1-5 1,-1-5 233,-3 1 0,2-2 102,-2-2 0,3 4 138,1 0 1,0 2 207,0-2 1,0-1-96,0 5 1,1 0 193,3 4 1,-1 0-27,5 0 1,-4 2 78,4 2 0,-4 1 81,4 3 0,-4 3 131,3-3 1,0 8 211,1 4 0,3 4-197,-3 4 0,1-2 348,-1 6 1,2-4-235,-2 4 0,2 0-35,-3 3 1,3-3-84,-6 0 1,4-5-77,-4 0 0,5 3-114,-1-3 1,-2-3 87,2-4 1,-4-5-272,4 1 1,-4-3 98,4-1 0,-5-5-283,1-3 1,1-4 108,-1-4 1,0-2-155,-4-6 1,0 1 32,0 4 1,0-4-72,0 3 1,0-2-368,0-2 0,0 4 274,0 0 0,0 6-1136,0-2 782,0 3 759,0 1 0,5 0 0,2 0 0</inkml:trace>
  <inkml:trace contextRef="#ctx0" brushRef="#br0" timeOffset="804">476 370 7863,'0'7'2842,"0"-2"-2708,0-5 1,5-4 120,3 0 1,3-5-184,1 1 0,4 1-205,0-1 0,1 0-292,-1-4 1,-3 4 290,3 0 0,-3 1-299,-1-5 0,-4 4 195,0 0 0,-6 4-362,2-4 478,-2 0 0,-2 0 104,0 0 0,-6 5 67,-2-1 0,-2 3 277,-2 1 1,0 0 139,0 0 0,0 5-166,0 3 1,-1 4 9,-3 4 1,4-3-33,0 3 0,1-1-9,3 1 0,2-2-62,2 6 0,3-5 2,1 0 0,1 3-78,3-3 1,3 1-157,5-4 0,0-4-378,0 0 1,4-4 220,-1 4 0,1-5-657,-4 1 0,4-3 396,0-1 0,0-4-334,-4 0 0,4-5 289,-1 1 1,0-3 130,-7-1 1,2 0 356,-2 1 0,2-1 0,-2 0 0,1-4 0,-5 0 0,1 0 0,-1 4 0,-3-4 0,3 0 0,-2 1 0,-2 3 0,1 1 0,3 3 0,-3-2 26,3 2 323,-2 2 301,-2 1-105,0 5 1,0 1-15,0 3 1,0 3-166,0 5 1,1 1 364,3 3 1,-3-1-256,3 4 1,1-3 172,-1 4 0,0-1-246,-4 0 0,4 0 34,0-3 1,2-4-86,-2 0-361,-3 0 1,6-7-36,-3 3 0,-3-4 110,3-8 0,1-3-470,-1-5 1,1-4 164,-1 1 1,-1-5-278,5 4 0,-4-4 205,4 4 0,-6 0-103,2 4 387,3 0 1,-4 2 225,5 2 0,-4 3-41,4 5 0,-5 5-46,5 3 1,-4 2 318,4 2 0,-1 4-155,1 0 1,2 0 131,-2-4 1,2 1-112,-2 3 1,2-7-127,-2 3 1,-1-4 8,1 0-339,0 3 27,3-10 171,1 4 1,-4-10-37,0-3 1,-5-3 34,1-1 1,-2-1-135,2-3 0,-2 2-94,2-6 1,-2 4-209,2-4 1,-2 6-143,2-2 0,-3 1-412,-1-1 0,0 3-555,0-3 0,0 7 250,0 1 1257,0 0 0,5 2 0,2 0 0</inkml:trace>
  <inkml:trace contextRef="#ctx0" brushRef="#br0" timeOffset="1438">1440 1 7795,'7'5'1898,"-3"3"1,-2 4-912,2 4 0,-1 1-461,5 3 1,-4 2-83,4-2 0,0 3-115,4 1 0,-4-5-128,0 1 0,-2-5 211,2 1-478,3-3-46,-5-1 0,6-6-152,0-2 0,-5-9-261,-3-7 0,1-1 262,-1-7 1,4 4-342,-4-4 0,1 2 239,-1-2 0,-3-1-509,3 5 0,2 0 353,-2 4 0,0 0-733,-4 0 607,0 6 647,0-5 0,5 10 0,2-4 0</inkml:trace>
  <inkml:trace contextRef="#ctx0" brushRef="#br0" timeOffset="1719">1559 239 7785,'0'-7'1867,"0"2"0,0 6-1161,0 3 1,0 3 16,0 5 1,0 0-365,0 0 1,0 4-194,0-1 1,0 5-169,0-4 0,0 4 87,0-4 1,0 4-1026,0-4 0,0-1 325,0-3-3213,0 0 3828,0 0 0,0-5 0,0-2 0</inkml:trace>
  <inkml:trace contextRef="#ctx0" brushRef="#br0" timeOffset="2083">1773 239 8822,'-11'0'2556,"0"5"-2006,3 3 1,-1 3-168,5 1 0,-4 4-175,4-1 1,0 5 5,4-4 0,0 1 106,0-1 1,1-3 82,3 3-360,3-2 0,5-4-128,0-2 0,0-3-186,-1-5 0,1-5-471,0-3 0,0-2 388,0-2 1,-1-4-400,-3 0 0,-2-4 279,-2 4 1,-3 0 22,3 4 1,-2 1 186,-2-1 1,-2 1-166,-2 3 252,-2-2 1,-6 8 87,0-2 1,4-1-590,0 1 275,6 0-79,-9 4 482,10 0 0,-5 0 0,12-5 0,0-2 0</inkml:trace>
  <inkml:trace contextRef="#ctx0" brushRef="#br0" timeOffset="2337">1869 239 7749,'0'12'0,"1"-4"644,3 0 1,-3-4-197,3 4 0,-1 0 360,1 4 0,-3-5-124,3 1 1,1 0 124,-1 4 0,0 0-129,-4 0 0,2 0-286,2 0 1,-3-4 63,3 0-232,-3 0 1,-1 0-512,0 0 181,0-6 1,2-1-47,2-4 0,-3-8 86,3-1 1,-3 0-131,-1-4 1,2-1-214,1 1 0,0-1 127,5 1 0,-4 3-473,4-3 1,0 3 291,4 1 0,-4 1-699,0 3 0,0-1 244,4 5 1,-1-4-1067,1 4 1982,0 0 0,0 4 0,0 0 0</inkml:trace>
  <inkml:trace contextRef="#ctx0" brushRef="#br0" timeOffset="2601">2142 25 7749,'0'12'1721,"0"0"1,0 5-490,0 3 0,0 2-623,0 2 0,0 0-64,0 0 1,0 2-161,0-2 1,0 5-284,0-9 0,0 3-198,0-7 0,0 0-722,0-4-282,0 0-1475,0 0 884,0-5 1,0-7 872,0-8 1,0-3-155,0-1 972,0 0 0,6 0 0,0 0 0</inkml:trace>
  <inkml:trace contextRef="#ctx0" brushRef="#br0" timeOffset="2821">2285 60 7738,'0'-6'1083,"0"1"0,0 6-152,0 3 1,-5 2-304,-3 6 0,1 2-57,-1 1 1,1-1-127,-5 2 1,4 2-131,0 2 1,0-3 29,-4-1 0,4 1-89,0-1 1,5 1 86,-1-1 0,-1-3-86,1 3 0,0-7-48,4-1 0,6 0-117,1 4 0,5-5-150,4-3 0,-1-3-1057,5-1 1,-1 0 617,5 0 0,0 0 497,0 0 0,0-10 0,-1-4 0</inkml:trace>
  <inkml:trace contextRef="#ctx0" brushRef="#br0" timeOffset="7086">24 751 7825,'-7'0'74,"1"0"293,2 0 586,2 0-209,-3 0-374,5-5 1,1 3-81,3-2 0,-1 3 342,5 1-344,0 0 1,5 0-80,3 0 1,-3 0 115,3 0 1,1 0-91,-1 0 1,4 0-73,-4 0 0,5 0 46,-1 0 1,-2 0-111,2 0 1,-1 0 18,1 0 0,1 0-66,-5 0 0,1 0 1,-1 0 0,-2 0 45,6 0 0,-4 0-86,4 0 1,-2 0 48,2 0 0,3 0-142,-4 0 0,4 0 53,1 0 1,-1 0-45,1 0 1,0-1 81,0-3 0,-2 2-5,-2-2 0,3 3-56,-3 1 0,-2-4 64,2 0 0,-6 0-50,2 4 1,1 0 48,-1 0 0,0 0-17,-4 0 0,0 0 12,0 0 0,0 0 19,0 0 1,4 0-18,-1 0 1,3 0 1,-2 0 0,1 0-10,3 0 0,2 0 2,-2 0 1,2-4-12,2 0 0,0 0 17,0 4 0,-4-1 26,-1-3 0,1 3-30,4-3 1,-4 2 218,0 2 1,-6 0 21,2 0 1,-1 0 45,1 0 0,-3 0-14,3 0 1,-3 0-151,-1 0 1,0 0-98,0 0 1,0 0 89,-1 0 0,7 0-177,1 0 0,0 0 97,1 0 0,0-4-58,3 0 1,-1-4 37,1 4 0,-5 0-13,5 4 0,-3 0 67,0 0 1,1 0 1,-5 0 0,4 0 68,-4 0 0,0 0-77,-4 0 0,-1 0-37,1 0 0,0 0 44,0 0 1,-4 0-74,0 0 0,0 0 15,4 0 1,0 0-106,0 0 1,1-3 67,3-1 1,-3 0-89,3 4 1,1 0 107,-1 0 1,4 0-13,-4 0 0,3 0 207,-3 0 0,4 0-118,-4 0 1,4 0 71,-4 0 1,1 1-81,-1 3 1,-3-3 18,3 3 0,-2-3-173,2-1 1,-2 0 100,1 0 0,3 0-114,-3 0 1,5 0 74,-4 0 0,0 0-97,-4 0 1,4 0 21,0 0 1,0 0 46,-5 0 1,3 0 71,2 0 0,-3 0 5,3 0 1,-2 0-37,2 0 1,-3 0 13,3 0 1,-3 0 97,-1 0 0,4 0-53,0 0 0,1 0-149,-1 0 1,-1 0 83,4 0 0,-3 0-159,4 0 0,-4 0 75,4 0 0,-4-3 39,4-1 0,-5 0 11,5 4 1,-5 0-2,1 0 0,-2 0 294,2 0-230,-3 0 0,5 0 130,-7 0 1,1 0-7,0 0 1,0 0-35,0 0 0,0 0-149,0 0-115,0 0 1,0 0 131,0 0 0,1-2-136,3-2 0,-3 3 37,3-3 1,1 3 29,-1 1 0,4-2-117,-4-2 1,3 3 104,-3-3 0,0 3-282,-4 1-326,0 0-753,0 0-46,-6 0 294,0 0 1,-2 1-397,0 3 1619,0-3 0,-4 10 0,0-4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05.2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566 120 9088,'-2'-8'1276,"-2"0"1,2 4-767,-6-5 1,0 3 172,-4-2 0,-2-3-121,-2 3 0,-3 1 90,-5-1 0,-1 6-209,-3-2 1,-3-2-43,-5 2 1,0 0 242,-1 4 0,3 7-229,1 5 1,-1 1 227,1 7 0,4 6-221,1 6 0,8 4 367,4 4 0,2-1-185,2 5 0,6-3 326,2 3 0,4-1-365,4 1 1,4-1-317,8-3 1,8-7-250,8 4 0,9-13 0,8 0 0,4-14 0,8-1 0,-1-8 0,0-5 0,-9-10-167,-3-10 0,-8-5-766,1-7 1,-8-2-479,-1-2 1,-10 1 401,-2-5 0,-11 1 496,-5-1 1,-5-3 84,-7 3 1,-6 1 163,-10-1 0,-4 6-417,0 2 0,-1 9 208,0 7 0,3 9-910,-7-1 0,7 8 166,-2 0 1217,2 8 0,2 8 0,0 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26.1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44 501 7657,'0'17'2561,"-4"-1"-1985,1-4 1,-1-5 2089,4 0-1290,0-4-404,0 2 1,0-10-431,0-3 1,1-6-71,3-5 1,-2-11-91,6-3 0,-1-3 45,4 3 1,0-4-148,1 0 1,-1 1-56,0 6 0,0-1 83,0 5 0,0 5-86,0 7 1,4 3-92,0 3 0,1 3 85,-1 5 1,-3 5 144,3 3 0,-3 10-210,-1 4 0,1 8-180,-1 0 0,-1 2 65,-3 1 0,2 0-144,-6 1 1,6-5-868,-2 1 0,0-4 509,0 4 1,-3-6-1333,3 2 0,-1-2 862,2-2 0,2-5-1016,-3-2 0,-1-4 319,2-3 1633,-6-3 0,8-10 0,-4-1 0</inkml:trace>
  <inkml:trace contextRef="#ctx0" brushRef="#br0" timeOffset="167">11 412 7676,'-6'0'3468,"2"0"-2535,8 0 1,2 0-122,5 0 0,1 0-674,3 0 1,2-1-530,6-3 1,5 3 411,5-3-21,1-2 0,4 0 0,-5-5 0</inkml:trace>
  <inkml:trace contextRef="#ctx0" brushRef="#br0" timeOffset="609">511 112 7660,'8'-4'1561,"-1"1"86,-5-1 0,5 9-795,-4 2 0,0 8 530,4 4 1,-4 5-412,0 2 0,-1 4-48,-2-4 1,3 5-448,1-2 1,0 0 7,-4 0 0,1-3-260,3 4 1,-3-5-33,3 1 1,1-4-1136,-2-4 0,2 0 284,-1-3-4085,-3-3 562,4 4 4182,-5-10 0,0-6 0,0-6 0</inkml:trace>
  <inkml:trace contextRef="#ctx0" brushRef="#br0" timeOffset="764">456 368 9763,'-2'-6'0,"7"2"0,6 1 0,5 1 2051,2-2 1,-3-3-2121,3 3 1,1-3-453,3 3 0,4-3-590,0 3 0,0-5 1111,-4 2 0,5-3 0,2-1 0</inkml:trace>
  <inkml:trace contextRef="#ctx0" brushRef="#br0" timeOffset="959">789 1 8920,'0'16'0,"1"2"1756,3 3 1,-3 7-233,3 1 1,1 7-429,-1 1 0,-1 5-66,-3-1 1,0-3-605,0-1 1,0 0-163,0-3 0,0 0-992,0-8 1,0-1 505,0-7 1,4 2-1833,0-5 1,-1-4 499,-3-3 1554,0-6 0,5-2 0,2-6 0</inkml:trace>
  <inkml:trace contextRef="#ctx0" brushRef="#br0" timeOffset="1446">1089 345 7692,'-6'-11'1170,"-4"4"-878,3 0 1,1 3 1041,-2-4 0,1 6 429,-4-2-1056,0 3 0,0 1-79,-1 0 1,2 5-239,3 2 0,-3 4 52,3 4 1,2-1-109,1 4 0,-1 1 265,1 3 1,1 0-209,3 1 1,0-5 234,0 1 1,1-6-301,3 2 0,-2-3-231,6 0 0,-2-5-191,1 0 1,3-4-380,-3 1 1,3-9 12,2-6 0,-3-2 235,-1-5 0,2 0-658,-3 0 0,-1-3 289,2 2 1,-5 3 260,5 1 428,-6 3 189,3 1 1,-4 5 172,3 2 39,-3 3 1,4 2-119,-5 3 0,2 3-86,1 8 0,-1-3-221,1 3 1,0-1 73,0 1 1,-1-2-1338,1 6 0,2-6-199,-1 2 0,5-3-654,-2 0 1,3-6-1322,1-3 3368,0-1 0,0-2 0,0 0 0</inkml:trace>
  <inkml:trace contextRef="#ctx0" brushRef="#br0" timeOffset="1785">1278 379 9625,'7'5'0,"-4"2"2982,-2 3 1,-1 1-2187,0 0 0,4 2 50,0 1 0,0 0-371,-4 5 1,0-6 712,0 2 1,0-3 422,0-1-278,0 1-940,0-6-182,0-1 1,3-10-594,1-3 0,3-6 285,-3-5 1,5-2-416,-2-1 0,2 0 145,-2-1 1,3 6-21,-2 2 1,0 3 29,0 1 0,2 1 52,-3 2 1,-1 3 494,2 5-239,-1 0 511,4 5 0,-1 2-225,-3 4 1,-2 4 341,-5-1 0,4 5-306,0-4 1,-1 1-278,-3-1 0,4-2-15,0 6 1,1-6-334,-2 2 1,0-4-1793,4-3 0,1 0 985,3-4 0,-2 0-1252,2-4 1,-3 0 2410,7 0 0,-3-10 0,0-3 0</inkml:trace>
  <inkml:trace contextRef="#ctx0" brushRef="#br0" timeOffset="1976">1745 45 10018,'-7'5'0,"1"3"2588,1 1 1,-3 8-1285,5 1 0,-1 7-530,4 1 226,0 5-603,0-3 0,4 7 246,-1 2-664,1-8 59,1 8 1,-4-8-1502,3 4 1072,-3-4 1,-1 1-618,0-4 1,0-1-2789,0-6 3796,0 2 0,-5-9 0,-1 4 0</inkml:trace>
  <inkml:trace contextRef="#ctx0" brushRef="#br0" timeOffset="2142">1612 279 13347,'11'-6'6240,"1"1"-6284,3 5 0,-1-2 0,4-1 0,5 1-2556,3-1 1,0 1 341,-4 2 2258,5 0 0,-4 0 0,5 0 0</inkml:trace>
  <inkml:trace contextRef="#ctx0" brushRef="#br0" timeOffset="2594">2035 268 7663,'-12'-8'0,"1"1"2106,0 4 1,0-5 577,0 4-1647,0 0 1,1 9 21,3 3 1,-3 3-518,2 4 1,2 2 520,-1 5 1,4 0-508,-1 1 0,3-1 485,1 0 1,0-1-462,0-2 1,0 0 29,0-4 0,1 0-430,3-4 0,-1 0-332,4 0 0,-3-4-137,3-4 0,-3-2 261,3-1 1,-1-4-863,2-4 0,1-7 384,-6-3 0,5-3-826,-5-1 0,5-1 609,-5 1 0,5 1 346,-4 3 0,1-2 289,-2 5 301,-2 0 1,6 5 208,-4 3 1,0 2-333,4 5 1,-3 0 304,3 0 1,-3 5-136,3 2 1,-3 4 734,4 4 1,-5-1-351,5 4 0,-6 1-243,2 3 0,1 0-393,-1 1 0,0-1-415,0 0 1,-1-5-1826,4-2 1,-3 1 1154,3-1 0,1-1-848,3-7 1,1-2 1923,3-5 0,2 0 0,5 0 0</inkml:trace>
  <inkml:trace contextRef="#ctx0" brushRef="#br0" timeOffset="2757">2424 368 11117,'11'0'0,"0"0"4915,0 0 0,5-2-2929,3-1 1,3 0-2563,4-4 1,4 3 355,7-3 1,-3 3-2594,3-3 1,-6 0 2812,-1 0 0,-1-8 0,5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35.1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1 101 7657,'4'-12'0,"-1"1"0,1 4 2330,-4 0-1672,0 4 0,1-1 991,3 8 1,-1 7-449,4 8 0,-3 7-20,3 3 0,-4 5-443,0 3 0,2 1 205,-1 3 0,0 1-41,-4-5 1,3 0-433,1-4 0,1-4-54,-1-3-8,-3-8-687,9-2 0,-5-11 248,2-5 0,2-6-481,-6-9 1,5-7 319,-4-8 1,4-2-40,0-1 1,0-1-591,0 1 1,2 1 336,-3 2 1,-1 7 436,2 4 0,-1 6-8,4-2 0,0 8 133,0 3 1,2 4 1,2 4 1,-2 7 548,6 7 1,-1 4 263,4 4 1,1 3-366,-1 4 0,-4 0-249,1 1 0,-5-2-82,0-2 0,-1-3-487,-2-5 1,0-5 228,0-2 1,-3-7-575,-1-5 0,-3-1 323,3-2 0,-4-10-149,0-5 0,2-10 22,-1-5 1,0-3-34,-4-4 1,0 5 258,0-5 0,0 5 21,0-5 0,0 7-506,0 4 0,0 4-168,0 3-1989,0-2 2104,0 9 1,1 1-1122,3 7 1872,2 3 0,5 6 0,0 1 0</inkml:trace>
  <inkml:trace contextRef="#ctx0" brushRef="#br0" timeOffset="454">802 223 7688,'-12'-10'648,"1"3"0,0-2 894,0 5 1,0 1-640,0 3 0,0 1 196,0 3 0,0 2-349,-1 5 0,3 5-315,1 2 1,-1 3 409,6 2 1,-2-1-355,1 0 1,3 2 292,-3 2 0,3-4-309,1 0 0,4-1-100,-1-6 0,6 0-1071,-2-4 555,3-5-536,6-1 1,-3-11 448,2-5 1,-3-2-326,-1-5 0,-1-2 127,-3-6 0,3 3-523,-2-3 0,-3 2 366,-2 2 0,2 5 135,-1 2 0,1 4 33,-1 3 258,-3-2 0,5 10 331,-2 0 1,-3 7-198,3 7 0,-3 4 329,-1 4 0,0 1-190,0 3 1,0-1-203,0 5 1,0-6-118,0 2 1,1-2-1016,3-2 0,2-5 1218,5-2 0,0-7 0,0-3 0</inkml:trace>
  <inkml:trace contextRef="#ctx0" brushRef="#br0" timeOffset="794">1102 145 7662,'-11'0'0,"-4"1"0,0 3 0,-1-1 3804,1 4-2546,-2 0 1,-2 4 595,1 1 1,4-1-990,-1 0 0,3 1-442,1 3 1,1-3 152,3 3-861,2-2 1,10-2-150,2 0 0,7-5-333,0-2 0,10-3 477,-2-1 0,3 1-419,-3 3 1,0-3-9,1 3 0,-2 1 262,-3-2 0,-2 6 492,-5-2 0,-1 5-63,-2 2 0,-3-1 93,-5 2 1,-2 1 5,-1-1 0,-4 3 51,-4-3 1,-3-4-290,-1-4 0,-5-3 147,1 4 0,-2-6-763,-1 2 0,1-7 324,3 0 0,-2-6-974,5 1 0,1-5 1431,7-2 0,-3-5 0,4 3 0</inkml:trace>
  <inkml:trace contextRef="#ctx0" brushRef="#br0" timeOffset="1166">1180 1 13058,'10'2'0,"-2"4"0,-2 7 0,-1 4 0,-2 5 0,-2 4 4348,-1 2 1,0 3-3509,0 6 0,0-2-110,0 2 0,0 1-303,0-1 0,0 0 49,0-3 0,0-2-381,0-2 1,0-4-409,0-8 0,0-2-1139,0-5 1039,5-5-353,-4-1 1,5-13 249,-2-3 0,-1-9-17,4-2 1,-3-1 175,3-3 1,-1-1 92,2 1 0,2 4 173,-3 4 0,3 3 140,1-4 0,0 9 205,0-1 1,4 7-199,0 1 0,0 2 476,-4 1 0,-4 1-266,1 2 1,-2 5 186,1 7 1,-2-2-154,-5 6 1,0-1-79,0 5 1,0 3-5,0 0 0,0-2-856,0-5 0,0-3-1504,0-5 165,0 0 1,1-1-422,3-3 1,1-3 1307,3-8 1,4-6-1142,-5-4 2231,6-6 0,-7-2 0,5-7 0</inkml:trace>
  <inkml:trace contextRef="#ctx0" brushRef="#br0" timeOffset="1299">1536 334 9652,'6'9'0,"-3"3"0,-1 4 0,-2 4 0,0 1 934,0 1 0,0 0 0,0 1 0,1-2 1,1-2-1,2-1-934,-1-2 0,-7-11 0,-2-6 0</inkml:trace>
  <inkml:trace contextRef="#ctx0" brushRef="#br0" timeOffset="1416">1536 123 7662,'-7'5'0,"4"2"0,1 3 0,2 1 0</inkml:trace>
  <inkml:trace contextRef="#ctx0" brushRef="#br0" timeOffset="1761">1647 312 7670,'-2'11'0,"-1"0"0,2 0 4711,-3 0-3154,3 0 0,1 2-56,0 2 1,0-3 388,0 3 0,0 1-989,0-1 1,0 0 7,0-4-891,0 0 1,0-4 67,0 1-218,0-6 0,0-2 187,0-7 0,0-4-349,0-4 1,0-3 13,0-4 1,1-4-316,3 0 0,2 0 228,5 4 1,-1 4-220,-3-1 690,8 5 1,-4 0-55,8 6 0,-3 3 390,-5 5 1,0 2-237,0 1 1,0 5 219,0 6 0,-1 4-25,-2 4 1,-3 0 171,-5 0 1,3 1-1464,1-1 0,0 4 540,-4 0 1,0-4-5547,0-3 4463,0-6 0,1 2 1435,3-8 0,2 3 0,5-3 0</inkml:trace>
  <inkml:trace contextRef="#ctx0" brushRef="#br0" timeOffset="2197">2080 267 8767,'-3'-7'0,"-2"1"0,-1 0 0,-3 1 1976,-1 0 1,-1 1-9,0 4 0,0 0-1015,0 0 0,-4 6 218,0 5 1,0 0-570,4 4 1,0 1 222,0-1 0,1 1-421,2-1 0,3-1-307,5 4 0,0-4-350,0 1 0,2-3 218,1-1-1165,4 0 0,4-5 613,0-2 0,0-4-1197,0-4 0,3-2 873,-3-5 1,1-4 30,-8 0 1,3-1-58,-3 2 711,0 1 1,-1-3 276,1 5-125,0 5 0,-3 1 668,3 5 0,-3 1-427,3 3 0,1 3 1039,-2 8 1,5 7-504,-5 8 0,5 3 603,-4 4 1,-1 2-125,-3 1 0,4 2 257,0-4 1,-1-1-135,-3-4 0,-3-1-880,-1-2 0,-5 1-425,2-5 0,-3-2 0,-1-5 0,0 1-159,0-6 1,-2 0-6,-2-7 0,-1-2-1285,-2-5 0,-3 0-69,2 0 1,2-6-645,-1-5 0,0-5 851,0-6 0,2-5-432,5-3 1,1-1 1742,2 1 0,-7-2 0,3 4 0</inkml:trace>
  <inkml:trace contextRef="#ctx0" brushRef="#br0" timeOffset="2936">2336 56 7652,'11'-5'0,"-5"4"1713,4-9 1,-3 9-230,4-3 1,-4 5 187,0 7 0,-3 0-291,4 11 1,-6 1-722,2 6 0,-3 1-1,-1 3 1,0 2-248,0-3 0,0 0 467,0 0 0,0 0-354,0 0 0,1 2-121,3-5 0,-3 0-546,3-4 1,1-4-533,-1-3 0,4-4-762,0-4 0,1 2-44,3-6 0,-1 1-756,0-4 0,0-1 1196,0-3 0,0-2 69,0-5 0,-3-5 475,-1-3 1,-4-2 495,0-1 0,-1-5 0,-2-2 0</inkml:trace>
  <inkml:trace contextRef="#ctx0" brushRef="#br0" timeOffset="3303">2269 245 8048,'-17'4'0,"4"1"629,4 1 0,10-4 0,10 2 0,7-3 0,4-1 0,4 0 0,3 0 0,4 0 0,-1 0 0,-1 0 1,-3 0-1,-1-1 262,-2-3 1,-2 3-981,0-2 0,-2-2-92,-3 1 0,2-4-420,-5 5 1,3-5-87,-3 5 1,0-5-155,-4 5 917,0-1 0,-3 4-164,-1 0 0,-5 5 799,2 2 0,-6 3-35,-2 1 0,-5 4 266,2 0 1,1 5-367,-2-2 1,2 2-23,-1-2 0,2 3 274,5-2 1,0-2-351,0 2 0,0-6-217,0 2 0,5-2-46,2-2 1,4-4-419,4 1 0,2-6-57,6 2 1,-5-3-186,1-1 0,-2-6-11,1-5 1,2-2-490,-5-5 1,-4 0 227,-3 0 1,-6-3 280,2 2 0,-3 2-16,-1-1 1,-1 3 111,-3-4 1,-6 6-224,-5-2 1,1 2-40,2 2 1,-2 0-203,-1 0 1,0 1-645,4 3 352,0 2 0,1 4 1096,2-3 0,3 3 0,5-4 0</inkml:trace>
  <inkml:trace contextRef="#ctx0" brushRef="#br0" timeOffset="3597">3014 234 10224,'4'11'0,"0"0"0,0 0 0,-1 1 0,1-1 0,-2 1 0,0 2 4869,-2 0 0,0 5-3282,0-4 0,0 3-364,0-3 1,0 4-759,0-4 0,0-1-125,0-3 0,0-3-182,0-1-274,0-4 1,0-3-188,0-8 1,0-5 287,0-2 1,0-9-117,0 2 1,3-3-96,1 3 0,5 0-184,-2 0 0,3 4 354,1 4 0,0 1 331,0 2 0,1 1 289,-1 3 0,3 2-275,1 5 0,1 1 321,-1 3 0,-1 2-433,4 5 0,-4 2-177,1 1 0,-4 0 0,-4 4 0,2-3 0,-5 4 0,-1-1-1098,-3 5 1,0-2-3753,0-3 4850,-5 3 0,-1-4 0,-5 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40.3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0 7632,'-10'2'2291,"3"1"0,-7 9-1508,3 6 1,-3 12-22,3 3 0,-4 12 900,0-1 1,-1 7-816,2-3 1,5 5 293,-2-1 1,7 2-556,0 2 0,3-5-115,1-3 1,6-8-708,5-2 0,2-9-820,5-3 0,2-7-1576,6-4 0,-2-8 1282,1-3 0,-1-3-1448,-2-1 2798,-5-5 0,4-6 0,-3-6 0</inkml:trace>
  <inkml:trace contextRef="#ctx0" brushRef="#br0" timeOffset="498">367 267 7647,'0'-6'2136,"0"2"-296,0 8 0,0 2-922,0 5 0,0 6 825,0 1 0,0 3-883,0 1 0,1 5 407,3 3 1,-1 2-614,4 2 1,-3-2-141,3-3 1,2 2-251,6-5 1,-2-1-272,6-7 1,-5-1-857,5-6 0,-4-5 593,3-2 1,0-3-1080,0-1 1,-1-1 428,-2-3 1,-4-6-268,1-5 1,-1-5 471,-4 2 0,-2-3 180,-1-1 1,-3-1 277,-1 1 0,-5 5 86,-2 2 1,-5 4 366,-2 3 1,0 4-195,-4 4 1,0 1 452,0 2 1,-2 4-270,5 4 1,-3 5 260,3 2 1,0 0-123,4 0 0,3 1-1269,1 3 1,5-1-270,-2-3 0,3-1 1213,1-6 0,9 0 0,4 0 0</inkml:trace>
  <inkml:trace contextRef="#ctx0" brushRef="#br0" timeOffset="887">790 323 7697,'-11'7'-2,"-1"1"0,3-1 2363,1 4 1,-2 4-553,3 0 1,1 5 47,-2-2 0,6 3-811,-2 2 1,3 2-559,1 1 1,1 0-315,3-3 1,-2-5 15,6 1 0,0-6-272,7 2 0,-1-4 135,4-3 0,0-3-639,0-5 0,3 0-51,-2 0 1,0-9-504,0-2 1,1-8 41,-6 1 0,1-7 561,-4-1 0,-4-4 233,-4 4 0,-1-3 109,-2 3 1,-5 0 225,-3 4 1,-7 3-96,-3 1 0,-3 4-92,-1-1 0,-1 7-371,1 0 1,0 6-400,0-2 1,4 3-1625,4 1 2550,6 5 0,-2 1 0,4 5 0</inkml:trace>
  <inkml:trace contextRef="#ctx0" brushRef="#br0" timeOffset="1270">1134 301 7618,'-7'7'2567,"0"1"1,3-1-1014,-4 4 1,5 4-820,-5 0 0,2 4 595,-1 0 1,-2 3-661,5 4 1,1-2 153,3 2 1,0-3-360,0-1 1,5 1-394,2-1 1,4-5-258,4-2 1,-1-6-366,4-2 1,-3-5-64,3 2 1,-3-4 461,4-4 1,-6-3-1483,2-8 1,-2-2 708,-2-5 0,-5-1 107,-2 1 0,1 0 352,-2 0 0,-3 1 151,-3 2 1,-6-1 68,1 6 1,-5-1 0,-2 4 0,0 0-249,4-1 0,1 1-1055,3 0 1548,2 5 0,0-4 0,-1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47.6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34 7641,'0'-7'3044,"0"-1"-1925,0 6 0,5-7-136,2 5 0,4 1-137,4 3 0,6 6 446,5 5 1,6 6 69,1 9 1,1 7-699,3 8 0,-4 4 203,-3 3 0,-3 3-407,-5 4 1,-6-3-539,-5 0 1,-1-6-351,-6-2 0,-2 1-404,-5-5 0,-3 0 436,-6 1 0,0-5-419,-3 1 0,2-8-1778,-6-3 1,5-7 425,0-4 2167,1-8 0,2 3 0,0-4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49.1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9 523 9441,'0'6'6614,"0"-1"-3897,0 0-668,0-3-1545,0 2 1,0-10 117,0-5 0,0-6-226,0-9 1,4-6-468,0-5 0,4-5 55,0 1 1,-2 3-291,1 1 0,1 0 136,3 3 1,0 1-183,0 11 0,1-1-88,3 12 0,-2 3 165,1 8 1,-1 2 119,-2 5 0,4 7-21,-1 12 1,1 2 310,-4 6 0,1 3-58,-1 0 0,0 4-75,0-4 0,-4 3-212,1-2 0,-2-3-248,1-5 1,2-3-915,-5-5 0,3-3-74,-3 0-1622,0-6 1549,0 3-205,-2-10 1724,3-1 0,-5-5 0,0 0 0</inkml:trace>
  <inkml:trace contextRef="#ctx0" brushRef="#br0" timeOffset="159">9 434 11022,'-6'-11'0,"4"0"0,4 1 0,7 3 1607,4 3 1,9-1-1317,8 1-1741,2 1 1054,2 3 0,-5 0 191,1 0-1296,0 0 1501,-2 0 0,-1-5 0,-5-1 0</inkml:trace>
  <inkml:trace contextRef="#ctx0" brushRef="#br0" timeOffset="402">487 101 7674,'-6'0'2511,"1"6"-1486,5 5 0,0 1 63,0 7 1,0 3 34,0 4 1,5 5-556,3-1 1,-4 2 104,0 1 1,1 0-274,-1 1 1,3-2-402,-3-2 0,0-1 58,-4-7 0,0 3-2558,0-6-279,0-3-1363,0 0 4143,0-10 0,-10-1 0,-3-5 0</inkml:trace>
  <inkml:trace contextRef="#ctx0" brushRef="#br0" timeOffset="567">365 345 10100,'16'6'5624,"-2"-1"-5409,4-5-176,-4 0 0,10 0-400,-1 0 1,3-1-649,0-3 0,1-2-1025,2-5 1,2-1 330,-5-3 1703,-5 3 0,0-9 0,-3 3 0</inkml:trace>
  <inkml:trace contextRef="#ctx0" brushRef="#br0" timeOffset="748">721 45 12940,'-1'12'0,"-2"3"0,-1 3 0,2 1 0,1 2 0,1 4 0,0 2 0,0 4 0,0 1 3339,0 2 1,0-1-2696,0 0 0,0-1-571,0-2 0,0 1 76,0-5 1,3-1-1400,1-7 0,0 2 788,-4-5 1,0 0-2185,0-4 0,4 0 2646,-1 0 0,6 0 0,-3 0 0</inkml:trace>
  <inkml:trace contextRef="#ctx0" brushRef="#br0" timeOffset="1235">999 267 7674,'0'-11'0,"-1"5"1354,-3 2 1,1 2-184,-4-2 1,0 3 154,-5-3 1,1 4-535,0 4 0,0 2 126,0 5 0,0 5-217,0 3 1,3 2-270,1 1 0,1 0 305,-2 1 0,0 0-293,4 3 1,0-4 8,4 1 1,0-1-285,0-4 1,4-2-281,0-1 1,4-6-110,0-2 1,2-4-343,1 0 1,1-3-84,3-3 1,-3-5 281,3-6 1,-3-4-869,0-4 0,-1-5 570,0-3 1,-1 4 157,-3 4 1,-2 0 313,-5 3 1,0 7 449,0 1 18,0 2 456,0 3-494,0 1 1,0 6 381,0 3 1,0 3-130,0 8 0,0 1-99,0 3 0,1 2-298,3-3 0,-3 3 47,3 2 1,1-6-1336,-1-2 1,4 1 596,0-1 1,2-4-1695,1-4 1,-3-4-1737,3 0 4024,-2-6 0,7-4 0,-5-4 0</inkml:trace>
  <inkml:trace contextRef="#ctx0" brushRef="#br0" timeOffset="1566">1221 312 14882,'0'12'0,"0"3"0,0 2 0,0 2 0,0-1 0,0 2 0,0 1 0,0 0 0,0-1 0,0-3 0,0-1 6096,0-2-5672,0-7-308,0 3 0,1-8 175,3 1-979,-3-6 555,9-9 1,-5-5 136,3-5-973,2-5 729,-4 3 1,5-7-420,0 5 418,-5 0 0,4 4-28,-3 0 1,2 5-24,-2 2 0,3 4 321,-2 3 0,-2 3-62,1 5 1,-3 0 450,3 0 0,0 5-226,0 3 1,-1 3 506,-2 4 0,-2 2-289,6 5 1,-6 0-39,2 1 0,1-1-152,-1 0 1,3 0-225,-3 1 1,3-5-1068,-3 1 1,5-6 595,-2 2 1,-1-6-1781,2-2 0,-1-4 1120,4 0 0,0-3 1135,0-3 0,0-8 0,1-7 0</inkml:trace>
  <inkml:trace contextRef="#ctx0" brushRef="#br0" timeOffset="1757">1655 1 11573,'-4'12'0,"0"3"0,2 3 0,1 3 0,1 3 0,0 2 3038,0 3 0,0 4-1987,0 0 0,0 4-360,0 0 106,5 0-464,-4 1 1,4-3-1351,-5 2 751,0-2 1,0-7-671,0-2 1,1-4-2984,3-3 3919,-3-3 0,4-5 0,-5 0 0</inkml:trace>
  <inkml:trace contextRef="#ctx0" brushRef="#br0" timeOffset="1915">1544 290 14018,'2'-11'0,"6"1"0,5 2 0,6 3 3621,3 0 1,-2 4-5434,6-3 1281,-3 3 0,-1 1-2414,1 0 0,-5 0 2945,1 0 0,-1 0 0,4 0 0</inkml:trace>
  <inkml:trace contextRef="#ctx0" brushRef="#br0" timeOffset="2331">2022 245 7668,'-11'-6'0,"0"-4"1265,-1 3 0,-2 1-568,-1-2 1,-1 6 552,1-2 0,3 3-600,-3 1 1,2 1 488,2 3 1,0 3-344,0 8 1,4 2-70,-1 5 1,5 6 36,-5 1 0,6 0 334,-2 0 1,3 1 101,1 3 1,0-4-604,0-3 0,1-4-648,3-3 0,2-3 75,5-5 1,0-5-1551,0-2 811,0-3 83,5-1 0,-3-6-589,2-5 0,1-9 212,-2-6 1,1-5 470,-4 1 0,0 2 183,1-2 1,-3 5 160,-1 0 1,1 5 404,-6 1 0,1 9-214,-4-1 0,1 6 992,3-2-586,-3 4 1,4 3 265,-5 8 1,0 3-290,0 4 0,1-2 17,3 6 0,-2 1-344,6 6 1,-4-3 29,3 3 0,-1-2-916,2-2 1,2-1 453,-3-3 1,7-2-1828,0-5 0,2 1 285,-1-1 1921,3-5 0,-1-1 0,-1-5 0</inkml:trace>
  <inkml:trace contextRef="#ctx0" brushRef="#br0" timeOffset="2527">2478 423 7659,'-5'-1'1720,"5"-3"0,2 2 2232,9-6 0,1 5-2624,10-5 0,-1 4-426,8-3 1,1 3-2246,3-3 0,1 1 808,-1-2 1,1 3-2216,-1 5 2750,-5 0 0,4 0 0,-3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58.4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8173,'8'2'2922,"-2"6"-807,-1 6 0,-2 7-873,-3 5 1,4 8-628,0 7 1,-1 3-210,-3 4 0,0-2-113,0 2 1,0-6-179,0-1 0,0-10 77,0-2 0,2-5-2181,1-6 679,-1-2 0,4-9-1065,-2-4 0,-3-3 2375,2-3 0,-1-8 0,-2-7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58.7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7 7692,'0'-6'3171,"0"11"0,0 3-2267,0 11 1,0 3-319,0 4 1,1 6-79,3 1 1,-3 2 77,3 6 1,-3 0-244,-1 3 1,4-4-136,0-3 0,-1-8-1066,-3-3 1,0-2 326,0-2-3516,5-5 2859,-3-1 1,1-9 1187,-6-4 0,-4-6 0,-4-4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58.9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23 13362,'5'6'0,"5"-2"0,6-3 0,7-2 3385,5-3-4200,-4 3 1,12-5-216,-2 2 1,0 3 1029,-4-3 0,2-2 0,-4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59.2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56 11 7665,'-11'2'1511,"0"1"0,5 3-51,2 6 1,-1-1-747,1 0 0,-3 5 23,3 2 1,1 3-278,3 2 1,0-1-1,0 0 1,0 0-4,0 1 1,0-5 59,0 1 0,5-6-264,2 2 1,3-6-179,1-2 0,1-4-518,3 0 0,2-6 339,6-5 0,-5-2-695,1-1 1,-6-5 400,2-2 0,-2-3-284,-2-2 1,-1 1-2,-3 0 1,-2 0-118,-5-1 1,0 1 299,0 0 1,-5 5-94,-2 2 1,-5 4-450,-2 3 1,1 0 497,-2 4 0,-1 0 544,2 4 0,-6 5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48.3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357 107 7742,'-1'-7'3318,"-3"3"-2668,3 8 0,-6 4-232,3 8 1,3-2-27,-3 6 0,2-1 187,2 1 0,0 2-221,0-2 1,0-2-16,0 2 0,6-5-81,2 1 1,3-4-347,5-5 0,2 3-168,1-6 0,5-2-189,0-6 1,0-6-424,4-6 0,-3-4 416,-2 4 1,0-5-81,-3 1 1,-3-2 128,-5-2 0,-5 4 0,-4 0 0,-1 2 121,-2-2 0,-2-1 216,-1 5 1,-8 0-53,-5 4 0,-1 0-72,1 0 1,-3 4-58,-4 0 0,0 6-76,3-2 0,-2 6-113,2 2 0,3 7 102,1 1 0,4 0 330,4 4 0,-8-3 0,3-1 0</inkml:trace>
  <inkml:trace contextRef="#ctx0" brushRef="#br0" timeOffset="477">726 107 9899,'8'5'1275,"0"3"1,-4 2-824,4 2 0,-5 4 173,0 0 0,0 0-246,1-4 1,-3 0 86,3 0 0,-2 0-125,-2-1 0,0-3-75,0 0-52,0-5-260,0 2 1,0-6 122,0-3 1,4-3-27,0-5 1,1-1-566,-1-3 1,-1 3 255,4-3 0,-3 3-719,4 1 1,-5 0 407,1 0 0,1 0-2214,-1 1 1513,6 4 1270,-4-4 0,1 10 0,-2-4 0</inkml:trace>
  <inkml:trace contextRef="#ctx0" brushRef="#br0" timeOffset="812">928 214 7705,'7'0'1083,"4"0"0,-9 0 236,6 0-1025,0 0 0,4-4-156,0 0 1,-4 0-66,0 4 0,0-4-215,4 0 1,-4-1-362,0 1 0,-2 1 315,2-5 0,1 4-246,-5-4 0,4 4-94,-4-4 21,0 0 176,-4-4 377,0 1-45,0 4 1,-1-2 542,-3 5-53,-3 0 0,-5 5-243,0 3 1,1 3 258,-1 5 1,0-3-186,0 3 1,4-6 30,0 10 0,4-5-77,-4 5 1,5-3-105,-1-1 1,3 0-94,1 0 0,5-1-213,3 1 0,3-4-890,1 0 1,5-5 512,3 1 1,2-3-1856,2-1 2366,0 0 0,5-5 0,1-2 0</inkml:trace>
  <inkml:trace contextRef="#ctx0" brushRef="#br0" timeOffset="1300">1405 83 7737,'-8'-7'876,"0"3"0,4 3-368,-4 1 0,4 0-165,-4 0 0,0 1-47,-4 3 0,4 3 185,0 5 1,0 0-108,-4 0 1,4-1 75,0 1 0,6 0 275,-2 0-568,2 5 1,2-3-112,0 1 0,0-5-180,0-2 0,6-6-36,2 2 1,-2-2-292,2-2 0,0 0 6,4 0 1,-1-6 191,-3-2 1,2-2-1321,-2-2 1022,3 0 1,-1 0-284,-2 0 398,-2 0 384,-1 0 88,-4 6 1,6 0 242,-3 6 0,-3 2 113,3 2 1,-3 6-202,-1 6 1,0 5 695,0-1 0,2 4-316,2 4 0,-3 1 77,3 3 1,-3 1-261,-1-6 1,4 5-21,0-4 1,0 0-186,-4-5 1,0-4-164,0-3 0,0-3-941,0-1 796,-5 0 1,2-5-386,-5-4 0,4-1 228,-4-2 1,0 0-979,-3 0 1,3-2 293,0-1 0,1-4 85,-1-5 1,-1 0 890,5 0 0,-5 0 0,2 0 0</inkml:trace>
  <inkml:trace contextRef="#ctx0" brushRef="#br0" timeOffset="1804">1773 95 7737,'0'-12'-78,"0"4"-40,0 0 1,-3 4 830,-1-4 1,-6 5-232,2-1 0,2-1-6,-2 1 1,-1 0-160,-7 4 1,2 0 132,-1 0 1,1 6-76,2 1 1,1 4 176,-1 1 0,0 0-91,0 0 0,1 1 65,3 3 1,-1-3-164,5 3 0,0-3-163,4-1 1,4 0-189,0 0 0,5-4 60,-1 0 1,3-6-449,1 2 0,0-2 313,0-2 1,1-2-711,3-2 1,-7 2 129,3-6 1,-3-1-84,3-7 1,-1 2-118,-4-1 503,4 1 0,-6 2 278,3 1-30,-2 4 1,-6 0 405,0 3-334,5 3 615,-4 1 1,4 7-256,-5 5 0,0-1 285,0 1 0,0 0-290,0 0 0,0 0-134,0 0 1,2 0-377,2 0 0,-3 0 136,3 0-1272,-3-1 0,3-3-89,0 0-939,6-5 2339,-4 2 0,6-10 0,0-2 0</inkml:trace>
  <inkml:trace contextRef="#ctx0" brushRef="#br0" timeOffset="2112">1892 95 7737,'7'0'823,"0"0"1172,-3 0-979,-3 0 0,6 5-475,-3 3 0,-3 3 220,3 0 0,-3 1-305,-1 0 1,0 1 394,0 3-232,0-2 102,0 3-366,0-5-371,0-6-253,0 0 308,0-17 0,2 2-243,1-11 1,3 4 101,2-4 0,2 4-136,-2-4 0,4 6 43,4-2 1,-3 3 221,3 1 1,-1 1-17,1 3 0,-3 3 156,3 5 1,-3 0 228,-1 0-244,0 0 1,0 5 133,-1 3 1,-4 3-73,-3 1 0,-1 0-184,1 0 0,-3 1 58,3 3 0,-3-3-1564,-1 3 1,0 1 172,0-1 1303,0 5 0,-5-8 0,-2 4 0</inkml:trace>
  <inkml:trace contextRef="#ctx0" brushRef="#br0" timeOffset="3651">36 559 7774,'-8'0'426,"0"0"624,5 0-432,-7 0-312,8 0-405,-3 0 145,5 0 1,1 0 33,3 0 0,3 0 30,5 0 1,1 0-7,3 0 1,-1 0 174,4 0 1,1 0-119,4 0 1,4-4 236,0 0 1,-1 0-93,-3 4 0,0 0 115,0 0 0,-2 0-99,-2 0 0,3 0-119,-4 0 1,4 0-20,1 0 1,3 0-14,1 0 1,1 0-78,-1 0 0,-1 0 82,4 0 0,-4 0-130,0 0 1,3 0 68,-3 0 0,-3 0-59,-4 0 1,-2 0 43,2 0 0,1 0 22,-5 0 0,4 0 10,-4 0 0,4 0 2,-4 0 1,5 0 21,-1 0 0,-2 0-26,2 0 0,0 0-51,4 0 0,0 0 60,-1 0 0,1 0-55,0 0 0,-4 0 36,0 0 1,-4 0-62,3 0 1,-4 0 2,1 0 0,1 0-115,-1 0 1,0 0-15,-4 0 0,-1 0 94,1 0-88,0 0 1,0 0 88,0 0 0,0 0-122,0 0 1,0 0 105,0 0 0,0 0-6,0 0 0,-1 0 33,1 0 0,2 0 79,1 0 0,-1 0 19,2 0 1,1 0-100,-1 0 1,-1 1 57,-3 3 1,0-2-27,0 2 0,0-3-37,0-1 1,0 0-36,0 0 0,0 0-11,0 0 0,-1 0-24,1 0 1,0 0-148,0 0 0,4 0 118,0 0 1,0 0 44,-4 0 0,0 0 107,-1 0 1,1 0-108,0 0 1,-4 0 106,0 0 0,0 0 10,4 0 1,0 0 118,0 0 1,-4 0-134,0 0 0,0 0 97,3 0 0,1 0-192,0 0 0,0 0 57,0 0 1,0 0-150,0 0 1,4-1 103,0-3 1,1 2-75,-1-2 0,-2-1 41,6 1 1,-5 0-105,0 4 0,3-1 101,-2-3 0,-1 2 29,-3-1 0,4 1 101,0 2 0,0 0-75,-4 0 0,4-1 14,0-3 0,-1 3-18,-3-3 1,0 2-149,0 2 0,0 0 84,0 0 0,0 0 39,0 0 0,-4 0 11,0 0 1,0 0 0,3 0 114,1 0 0,0 0-77,0 0 1,0 0 67,0 0 0,0 0-38,0 0 1,0-1-68,0-3 1,-1 3-2,1-3 1,0 2-14,0 2 1,4 0 20,0 0 1,0-4-13,-4 0 0,0 0-15,-1 4 1,1 0 15,0 0 0,0 0 101,0 0 0,0 0-64,0 0 0,0 0 92,0 0 0,0 0-97,0 0 1,-1 0-69,1 0 1,0 0 42,0 0 0,-1-1-68,-3-3 1,2 3-95,-2-3 0,-1 3 44,1 1 1,0 0-1,4 0 1,-5 0 4,1 0-54,0-6 1,4 5 46,0-3 0,-4 3-419,0 1 0,-4 0-171,4 0 0,-4 0-1460,4 0 1522,0 0 0,2 1-835,-2 3 136,3-3 1,-5 6 1342,6-3 0,0-3 0,0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59.5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45 7665,'0'8'0,"0"3"0,-1-1 2031,-3 9 0,3-4-983,-3 3 1,3-1 444,1 2 1,0 1-564,0-5 1,5-1-180,2-2 1,3-1-469,1 0 1,0-4-110,0 1 1,1-6-262,-1 2 1,1-4 104,3-4 0,-3-3-401,3-8 1,-3 2 293,0-1 0,-5-4-768,0 0 1,-4 1-59,1-2 1,1 4-261,-2-3 1,1 3 238,-4-4 1,-4 6-443,1-2 0,-1 2 1378,4 2 0,-5 0 0,-1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3:59.8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111 1 7665,'-11'0'2750,"0"0"0,0 0-1058,0 0 1,0 1-917,-1 3 0,3 2-359,1 5 0,0 1-163,4 3 1,-4-2-218,5 1 0,-1-1-48,4-2 1,0 0-155,0 0 1,5-3 65,2-1 0,7-4-122,1 0 0,5-2-256,-2-1 0,3 4 170,1 0 1,-1 1 96,-2-1 0,1-2 73,-6 5 0,1 1 45,-4 3 1,-4 0 6,-4 0 1,-1 4 93,-2 0 0,-2 1-49,-1-1 1,-9-3 1,-6 3 0,-3-3-419,-1-1 1,-1-4 163,1-4 1,1 2-791,3-1 0,-2-2 504,5-5 1,1-4-859,7-4 1437,2-5 0,5-1 0,0-5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00.0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10124,'0'11'0,"0"1"0,1 3 0,1 3 0,2 3 0,-1 3 3856,-2 2 1,-1 2-2853,0 6 0,1 3-466,3 0 0,-3 2-533,3-5 1,-3 2-633,-1-7 1,0-2 238,0-1 1,0-3-291,0-5 0,0-2-4548,0-5 5226,0-5 0,-5-1 0,-1-5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00.5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45 10345,'5'-3'0,"2"3"4066,3 2 1,2-1-3701,3-1 1,2 0-441,6 0 0,-1-4-372,0 0 0,4 1 364,0 3 1,-1 0-1277,-7 0 1,2 0 762,-5 0 0,0-4-1639,-4 0 1146,0 1 1042,0 3 429,-5 0 302,-1 0 1,-6 3 522,-3 1 1,2 6-557,-6 1 0,2 0 155,-1 4 1,-2 2-339,5 2 0,-3-2 475,3 2 0,1-5-211,3 5 0,0-5 34,0 0 0,5-1-519,2-2 1,7-1-46,0-3 0,2 2-947,-1-5 1,1-1 525,3-3 1,1-3-321,-6-1 1,3-6 259,-3-1 1,-2-2-1243,-1-5 0,-4 1 518,-3-2 1,-3-2 292,3 3 1,-8-3 272,-3-2 1,-3 2 52,-1 3 1,-6 2 101,-1 5 0,-3 1 77,-1 2 1,-1 3-394,1 5 1,5 0 208,2 0 0,4 2-107,4 1 1,3-1-120,8 1 0,5 0 614,6 0 0,10-1 0,-2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00.8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43 14884,'10'12'0,"-3"-1"0,-2-1 0,-1-2 0,-1 0 0,0 0 0,-2 2 4915,-1 1 0,0 0-3770,0 1 1,0-1-317,0 0-232,0 0-357,0 0-245,0-5-498,0-1 1,0-6 423,0-3 1,0-2-578,0-5 0,0-4 250,0 0 0,6-4-334,5 0 1,2-1 311,5 2 1,0-2 262,0 5 1,3 1 57,-2 7 0,2 1 187,1 2 0,-4 3 594,1-3 1,-5 4-375,0 4 0,-1-2 361,-2 6 0,0 3-237,0 4 0,-5 1-548,-2-1 1,-3 2-737,-1 5 0,0-3-1084,0-1 0,0-3-1634,0 4 0,-3-5 3578,-1 5 0,0-5 0,4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08.5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223 189 7623,'-11'5'2516,"0"2"1,-1 8-1096,-3 4 0,1 7-220,-4 3 0,-1 5-595,-3 3 0,0 2 106,-1 6 0,6 2-284,2-3 1,4 2-197,4-9 0,2-1-44,5-6 1,1-1-928,3-7 1,7-2-418,7-9 0,5-1-1028,3-2 1,-2-5 2183,6-6 0,0-8 0,3-7 0</inkml:trace>
  <inkml:trace contextRef="#ctx0" brushRef="#br0" timeOffset="544">568 400 7642,'-11'0'-465,"3"0"-59,1 0 1,3-1 1240,-3-3 1,4 2 256,0-5-947,-4-1 1,6-3 39,-2 0 0,0 0 338,-1 0-202,-2 0 0,-5 1-13,0 2 1,-4 0 12,0 4 0,-3 0-1,3 4 1,-1 1-12,1 3 0,3 2-1351,-3 5 1,4 4 2901,3 0 0,0 1-690,4-1 1,1 1-523,7 3 0,0 2-266,7-3 0,3 3-268,8 1 1,5 1-263,3-1 1,-2-4 235,2 1 1,-4-2-236,3 2 1,-8 1 125,2-6 0,-9 2-893,1-1 1,-7-2 391,-5 1 1,-1-5 187,-2-2 1,-2 0 283,-1 0 1,-7-2 158,-5-5 0,-5 0-26,2 0 0,0-5 173,0-2 1,4-4-10,-1-4 1,7 1-70,0-4 1,6-1 355,-2-3 0,3 3-173,1 1 1,0-1-169,0-3 1,5 1 21,2 2 0,-1 0-944,2 4 1,-4 0-58,3 4 0,-5 0-1478,2 0 2382,-3 4 0,-6-2 0,-1 2 0</inkml:trace>
  <inkml:trace contextRef="#ctx0" brushRef="#br0" timeOffset="1189">790 356 7635,'0'-6'0,"-1"1"2054,-3 5 0,3 1-997,-3 3 0,-1 6 555,2 4 0,-5 7-660,5 2 0,-5 3 90,5 3 0,-1 7-305,4-3 0,0 2 136,0-5 1,0 1-501,0-5 1,5 0-152,2-4 1,4-5-268,4-2 0,-1-8 99,4-3 0,1-3-870,3-1 0,1-6-16,3-5 1,-3-5-544,-1-6 0,-1-4 710,-6 0 0,-5-4 167,-7 4 1,-1-5 309,-2 2 0,-2 0-3,-1 0 1,-8 4-181,-8-1 1,-2 6 111,-1 2 1,-1 4-142,1-1 1,0 7-359,0 0 0,4 6-413,4-2 1,1 3 337,2 1 0,4 1 833,-1 3 0,6 2 0,-3 5 0</inkml:trace>
  <inkml:trace contextRef="#ctx0" brushRef="#br0" timeOffset="1614">1202 345 7635,'6'-6'1479,"-1"-4"292,-10 9 1,-1 1 223,-5 7 1,3 3-1072,1 1 1,-1 5 201,-3 3 0,0 6-563,0 5 1,5 1 406,2-1 0,3 1-424,1-5 0,0-1-156,0-2 0,5-2-182,2-3 1,4-2-193,4-5 0,-1-4-665,4-4 0,-3-1 479,4-2 1,-5-3-933,5-4 1,-4-2 441,3-10 0,-4 5-281,1-5 1,-4-3 364,-4-4 1,2-1 186,-5 1 0,-1 2 2,-3-2 1,-5 3-181,-2 1 1,-7 1-101,0 2 0,-5 1 258,4 6 0,0 0-749,4 8 0,0-3-33,0 3 98,5 1 0,-3 4 1093,6 3 0,-1 2 0,4 5 0</inkml:trace>
  <inkml:trace contextRef="#ctx0" brushRef="#br0" timeOffset="1924">1435 0 11245,'9'1'3121,"2"3"1,-1 3-2002,8 8 0,1 3 388,3 4 1,4 5-420,0 3 0,4 10 15,-4 5 1,0 2-560,-4-3 0,-5 1-321,-2-1 1,-4 6-225,-3 2 0,-4-3 0,-4-1 0,-4-6-842,-4-1 0,-7-5 512,-3 1 1,-3-7-1055,-1-5 0,1-2-625,2-5 0,-1-5 2009,5-6 0,1-4 0,2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2.0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1 410 7593,'0'18'0,"0"-2"3116,0-5-1467,0 0 1039,0-5-2006,0-1 0,0-6-170,0-3 1,0-7-183,0-7 1,5-8-227,2-4 1,-1-7 32,2-4 1,-1-6-86,4-1 1,-3 5 171,-1 6 0,1 3-17,3 5 0,-1 3 103,-3 7 1,3 7-111,-3 4 1,3 6-81,1-2 0,-1 13 123,-2 6 0,1 6 139,-1 5 0,2 6-160,1 5 0,4 4 9,-1-4 0,1 0-211,-4-4 0,1 3 59,-1-3 0,0-2-982,0-9 1,-1 1 496,-3-1 1,2-5-4190,-5-2 769,4-3 3826,-7-5 0,-1-7 0,-6-7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2.2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12 7655,'-6'0'6832,"1"0"-5766,15 0 1,-3 0-668,8 0 0,1 0-476,-1 0 0,5 0-452,-2 0 0,3 0-763,2 0 0,-1 0-2554,0 0 3846,0 0 0,1-5 0,-1-1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2.5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 7655,'7'-6'1623,"1"2"1,-6 9-766,2 6 0,-3 5-457,-1 6 0,4 5-172,0 3 1,1-2-38,-2 2 0,-2 0 24,3 3 0,-1-3-24,0-1 0,-1-3 0,1 4 1,-1-9 23,-2 1 0,3-7-1376,1 0 423,0-3 737,-4-1 0,-5-9 0,-1-4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2.7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1 211 10971,'3'-7'0,"2"1"0,3 1 0,3 1 2672,2-1 0,11 3-1894,-2-6-627,8 6 0,-6-7 53,6 6 0,-5-6-1121,1 2 0,-3 0 605,0 0 0,1-2-1549,-2-6 0,3 3 533,-6-3 0,-4-2 1328,-4-2 0,0-2 0,-5-1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52.7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2786 1 8343,'6'0'2823,"0"0"-2468,-6 0 1,-6 0 3,-2 0 0,-2 0-130,-2 0 0,0 0 0,0 0 0,0 4-535,0 0 0,-1 1 262,-3-1 1,2-1-384,-6 5 1,4-4 142,-4 4 284,6-6 0,-9 9 0,5-5 0</inkml:trace>
  <inkml:trace contextRef="#ctx0" brushRef="#br0" timeOffset="2368">215 263 9348,'7'5'1053,"-2"2"-427,-5 5 0,0 5-229,0 3 0,4 2-132,0 2 1,0 1-62,-4 3 1,0-3-204,0 3 0,0-7-190,0-1 1,0-6-645,0 2 257,0-3-582,0-6 1158,0-2 0,0-5 0,0 0 0</inkml:trace>
  <inkml:trace contextRef="#ctx0" brushRef="#br0" timeOffset="2715">36 298 7765,'-11'0'0,"3"0"663,0 0 171,5 0 0,-2-1-49,5-3 0,2 3-339,6-3 1,6-1-190,9 1 1,6-4-30,3 4 1,4-4-236,4 4 0,-3-4-406,2 4 1,-2-4-469,-1 4 0,-7 0 881,-5 4 0,0-5 0,-6-2 0</inkml:trace>
  <inkml:trace contextRef="#ctx0" brushRef="#br0" timeOffset="3115">441 275 7750,'5'-7'0,"-3"-4"0,4 6 0,-2-3 0,-2 3 0,8 5 0,-8 5 730,2 3 1,1 7 1025,-1 1 1,0 5-1117,-4-1 0,0 3-193,0 5 0,-2-3-133,-2 3 0,3-7 1,-3-1 0,3-1-59,1 0 0,1-1-42,3-7 1,-1 0-366,5-3 1,0-3 188,4-5 1,1 0-727,3 0 1,-3 0-177,3 0 1,1-4-607,-1 0 0,0-5 358,-4 1 1,-1-2 1111,1-2 0,0 0 0,0 0 0</inkml:trace>
  <inkml:trace contextRef="#ctx0" brushRef="#br0" timeOffset="3299">477 346 7750,'-1'7'1145,"-3"-3"-704,2-3 1,-3 0 1152,5 3-1575,0-2 0,5 3 26,3-5 1,4 0-798,4 0 0,-2 0 400,6 0 0,-4 0-884,4 0 1236,0 0 0,4 0 0,-1 0 0</inkml:trace>
  <inkml:trace contextRef="#ctx0" brushRef="#br0" timeOffset="3487">465 251 9011,'5'-7'2015,"3"1"-1421,8 2 0,3-2-328,4-2 0,1-1-941,0 5 1,0-1 432,0 1 0,1 3-2159,2-3 2401,-7 2 0,8 2 0,-9 0 0</inkml:trace>
  <inkml:trace contextRef="#ctx0" brushRef="#br0" timeOffset="3861">881 251 8129,'7'5'2248,"0"-2"-1390,-3 5 1,2 1-388,6 7 0,-4-2-150,0 6 1,0 0 3,4 4 1,0 0-91,0-1 0,-4-3-450,0 0 1,-2-5-147,2 1 0,3-3-416,-3-1 0,-2-4-603,2 0-1519,-5-6 2899,2 3 0,-5-10 0,0-1 0</inkml:trace>
  <inkml:trace contextRef="#ctx0" brushRef="#br0" timeOffset="4061">1048 239 7757,'-8'0'1052,"0"0"0,2 5-598,-2 3 1,-2 4-75,6 4 0,-5 1-337,1 3 0,2 4 118,-2 0 1,1-1-482,-1 5 1,-1-3 216,5-1 0,-4-1-617,4-4-300,0-1-642,4-7 1662,0-4 0,-5-2 0,-2-5 0</inkml:trace>
  <inkml:trace contextRef="#ctx0" brushRef="#br0" timeOffset="4404">1239 477 7778,'-2'7'2326,"-2"-3"-1057,3 2-355,-4-5 1,5 3-487,0-8 1,0 0-166,0-7 1,5 0-348,3-9 1,2 2 105,2-2 0,0-3-238,0 4 0,0-4 74,0-1 0,-1 6-98,-4 2 1,4 4 50,-3 4-279,-3-3 556,6 10 0,-10-3-48,3 8 1,-1 4 256,1 8 1,-2-2-103,6 6 0,-4-1 208,4 1 0,-4 2-146,4-2 0,-4-2-93,4 2 0,-1-4-768,1 4 0,1-5 368,-5 0 1,1-1-528,-1-2 1,-3-5 315,3 1 0,2-4-2207,-2 4 2654,0-5 0,-4 8 0,0-5 0</inkml:trace>
  <inkml:trace contextRef="#ctx0" brushRef="#br0" timeOffset="4595">1286 370 9385,'-6'0'1408,"0"0"-420,22 0 1,-5 0-702,13 0 0,-3 0-560,2 0 0,-3 0-2704,0 0 2977,0 0 0,-2 0 0,0 0 0</inkml:trace>
  <inkml:trace contextRef="#ctx0" brushRef="#br0" timeOffset="4937">1738 203 7693,'-11'-6'1600,"-1"0"-738,0 6 0,0 0-360,0 0 0,0 2-93,0 2 0,0-2-154,0 6 0,4-1-123,0 1 1,4 2 75,-3-2 0,4 3-60,-1 1-37,3 0 0,6 0-22,3-1 0,8 0-250,4-3 0,3 1 91,5-5 1,-1 4-182,4-4 0,-4 5 126,1-1 0,-5 2-139,-3-3 1,-3 4 95,-5-3 1,-5 4-32,-3 4 1,-3-3 60,-1 3 1,-2-3-87,-6-1 0,-2 0 95,-10 0 0,1-2 20,-5-2 0,-4 2-316,0-7 0,1 1-178,3-4-382,0 0 0,5 0 985,4 0 0,1-5 0,2-1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2.9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34 7711,'-4'-7'0,"0"-1"754,2 0-602,1 3 1,2 0-1,1 6 1,3 3-1,0 3 1,0 3-1,-1 1 1,0 0-1,-1 0-481,0 0 346,-2 1 1,-1-1 81,0 0 0,0 0 213,0 0 41,0 0 1,0 0 435,0 0-185,0-4-1245,0-2 583,0-5 1,1-4-349,3 0 0,1-5 257,2 2 0,0 1-955,-4-2 0,-2 5 381,3-5 0,-3 5-5,-1-5 728,0 6 0,-5-3 0,-1 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3.5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 7668,'0'-6'2826,"0"1"-1635,0 5 1,0 9 141,0 2 0,4 9-340,-1 2 1,2 5-503,-1 6 1,-3 4-126,3 0 0,-2 4-118,2-4 0,-3 0-352,3-3 0,1-5-316,-1 1 0,-1-9-1183,-3 1 688,5-2 1,-4-3-2493,3-2 3407,-3-7 0,-6-3 0,-1-5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4.1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123 90 7666,'0'-11'0,"0"0"0,-1-2 211,-3-2 1,2 7-7,-6-3 0,5 3 1252,-5 1-984,1 2 0,-4 5 548,0 0 1,-1 9-140,1 2 1,1 7 187,3 1 0,-3 2-311,3 1 0,2 0-337,1 0 0,3-1 322,1-2 0,0 2-292,0-2 0,1-3-363,3-2 0,2-1 36,5-2 0,0-5-672,0-2 1,0-3 33,1-1 1,-1-5-329,0-2 0,0-4 70,0-4 0,-1-3 228,-3-4 0,2 0 18,-5 0 1,1 3 175,-2 1 0,-1 4 595,1-1 0,-1 7 359,-2 0 19,0 6 0,0-2-322,0 8 0,0 2 234,0 5 0,0 4-355,0 0 1,0 4 33,0 0 1,0 1-438,0-2 1,0 2 154,0-5 0,3 0-1647,1-4 0,5 0-1455,-2 0 1294,3-5 0,1-5 838,0-4 1037,0-11 0,0 7 0,0-9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4.4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50 7666,'4'-5'451,"0"5"0,-2 6 1,-1 5-1,-1 3 1,0 2 4150,0 1-4154,0-3 0,0 7-30,0-3 0,0-1 46,0 2 1,0-5-208,0 0 0,0-1 130,0-2 23,0-5-205,5-1 1,-2-10-13,4-2 0,-1-8 12,2-4 1,2-2-1,-3-1 1,3-4 83,1 0-1814,0 0 948,0 9 1,1-3-1,-1 5 355,0 1 0,0 4 164,0 2 1,-4 2 179,1 2 0,-2 4 386,1 0 0,2 7-269,-5 7 1,3 0 455,-3 4 1,1 1-260,-1 3 0,-3 2-108,2 2 0,0-4-267,1 0 0,-3 0-190,3-3 1,2-3-532,1-1 0,-1-4-976,2-4 1,-1-2-584,4-5 0,4-1 1166,0-3 0,1-3-392,-1-8 1,-2-2 1444,6-5 0,-5-1 0,2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4.6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10452,'1'0'0,"2"6"2790,1 6 0,3 9-1877,-3 2 1,3 4-322,-3 6 1,0 4-229,-4 0 1,0 0-258,0-3 1,0-1 41,0 0 1,0-4-1486,0-3 0,0-3 847,0-1 0,0-4-4854,0-3 5343,-5-3 0,-2-1 0,-4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4.7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0 101 11279,'0'-11'0,"1"0"0,3 1 0,5 1 0,3 3 0,4 1 0,1 2 3246,3 2 1,1 0-3518,1-3 0,2 3-882,2-3 0,-3-1 891,3 2 262,-7-6 0,2 3 0,-4-5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19.0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167 112 7670,'0'-11'183,"0"0"1,-1-1 620,-3 1 0,3 0-188,-3 0 1,-1 0-82,1 0 0,-4 3 405,0 1-396,-2 4 1,-1-1 184,0 4 1,0 2-275,0 5 0,0 2 115,0 10 1,0-1-220,0 4 1,1 1 129,2-1 0,0-1-93,4-3 1,0 2-85,4-5 0,0 4-114,0-5 0,1 1 0,3-4 0,2-5-516,5-2 0,2-3 284,2-1 0,-2-1-797,6-3 1,-6-3 421,2-8 1,-3 2-513,0-6 0,-1 1 344,0-5 1,0 1 268,0 0 0,-4 3 239,1 1 0,-6 8 325,2-1 94,-3 7-395,-1-1 0,-1 8 671,-3 4 1,3 0-267,-3 8 0,-1 1 169,2-1 0,-1 4-130,4-4 1,0 3-67,0-3 1,0 1-335,0-1 1,1-7-429,3 4 1,-2-5-348,6 0 0,-4 2-17,3-5-2623,0-1 3424,5-3 0,-1-5 0,0-1 0</inkml:trace>
  <inkml:trace contextRef="#ctx0" brushRef="#br0" timeOffset="372">556 112 7684,'-11'6'2010,"0"-2"0,5-2-490,2 2 1,3-2-739,1 6 0,6-6-174,5 2 1,5-3-222,6-1 1,3 0-147,5 0 0,-1 0-1121,8 0 1,3 0 597,1 0 1,-3 0 281,-1 0 0,-2-5 0,-2-1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43.7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199 1 7655,'-11'5'0,"0"2"0,0 8 0,-4 4 4034,0 7 0,-1 7-1782,1 8 1,-1 6-943,-2 1 0,-2 5-611,5-1 1,0 6 59,4 1 1,5 2-381,2-9 1,8 0-134,4-12 1,6-3-1499,5-3 1,6-7-689,1-8 0,1-5 1940,-1-6 0,2 2 0,5-4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41.2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0 7619,'0'12'0,"3"0"0,1 3 0,1 7 0,-1 8 0,-3 2 0,3 1 0,1 4 0,-2 0 0,2 3 0,-1-7 0,-1 3 0,4-6 0,-5-3 0,2-1 0,-3-4 0,-1-3 0,4 0 0,0-4 0,-1-4 4234,-3-3-4234,0-6 0,0 3 0,0-5 0</inkml:trace>
  <inkml:trace contextRef="#ctx0" brushRef="#br0" timeOffset="278">34 23 11094,'-11'0'0,"1"-2"5640,2-1-4911,3 2 0,10-4 141,3 5 0,11-2-400,7-1 0,5 1 2,3-1 0,4 3-146,3 3 1,7 5-2,4 7 0,-2 2-312,2 5 0,-10 2 29,-1 2 1,-8 6-253,-7 5 0,-2 4 223,-13-4 1,-2 1-264,-9-1 0,-7-2 160,-4 2 1,-6-4-234,-9-3 1,-4-3 0,-7-5 0,-1-1-106,-3-2 0,1-7-1213,6-5 1,0-5 814,8-2 1,1-3-1056,6-8 0,8-3 1881,8-8 0,-4 0 0,1 0 0</inkml:trace>
  <inkml:trace contextRef="#ctx0" brushRef="#br0" timeOffset="649">645 401 16580,'10'-1'529,"-2"-3"0,1 1-801,-1-4 0,2 0-213,1-5 1,-4 0-188,1-3 1,-2 2 473,1-6 0,-2 6-11,-5-2 1,0 1-161,0-1 1,-1 7 248,-3-3 1,2 3-148,-6 1 0,1 2 912,-4 5 0,1 1 26,3 3 1,-3 3 349,2 8 0,0-1-18,0 4 0,3 1-499,5 3 0,0 0 125,0 0 1,0-1-229,0-2 1,1 2-167,3-3 0,2-2-28,5-1 1,1-2-614,-1-2 1,4 0 324,-1 0 1,5-5-1667,-4-2 1,3-3-652,-3-1 0,4-5 716,-5-2 0,5-4-998,-4-4 2680,-5-3 0,0-4 0,-4 0 0</inkml:trace>
  <inkml:trace contextRef="#ctx0" brushRef="#br0" timeOffset="970">912 256 15607,'6'11'0,"-1"2"0,-1 0 0,1 3 0,0 0 0,0 2 0,-2-2 0,1 1 0,0-1 0,0 1 8030,1 1-7400,-4-5 0,4 3-99,-5-5 0,0-3 127,0-1-1439,0-4 688,0 2 0,1-8-692,3-4 0,-2-6 567,6-9 0,-1-1-796,4-3 1,0-1 338,0-3 1,0 3 171,1 5 0,-1 1 687,0 2-206,0-2 0,0 10 672,0 0 1,-3 5-437,-1 6 0,-1 6 849,2 5 1,-2 1-360,-3 7 1,-1-1-316,1 5 1,-1-1-251,-2 0 1,1 0-176,3 1 1,-3-5-1408,2 1 0,-1-6 162,-2 2-1348,5 2 1,-3-6 1357,6 1 0,-5-3-773,5-5 1,-5 0 2043,5-4 0,-1 0 0,4 0 0</inkml:trace>
  <inkml:trace contextRef="#ctx0" brushRef="#br0" timeOffset="1203">1268 267 12520,'7'-3'0,"0"0"0,-1 4 0,0 7 0,3 4 0,0 4 0,3 2 0,-1 1 4176,0 2 1,0-2-3419,0-1 1,0 0-325,0 0 1,0-1 201,0-2 0,1-6-236,-1 2 0,-4-7-503,1-1 1,-1-1-27,4-2 0,-4-2-72,1-1 0,-2-5-417,1-6 1,2 0 392,-5-5 0,3 1-522,-3-4 0,3-1 229,-3 1 0,0 0-1414,-4 0 1,4 3 948,-1 1 1,1 4 982,-4-1 0,5 3 0,1 1 0</inkml:trace>
  <inkml:trace contextRef="#ctx0" brushRef="#br0" timeOffset="1717">1646 401 12197,'1'10'0,"2"-2"0,2-2 2772,1-1 1,0-6-2476,1-6 0,3-3-585,-2-1 0,2-2 245,1-1 1,0 0-966,0-5 0,-4 1 259,1-4 1,-6 1-183,2 2 1,-3 2 624,-1 2 1,0 3 74,0-3 1,-5 7 1676,-2 5-1221,-3 1 1,-1 2 1106,0 0 0,1 9-586,2 2 1,-1 8 130,1-1 0,2 3-135,-1 2 1,4-1 147,-1 0 0,3 0-124,1 1 0,0-5-314,0 1 1,5-6-530,2 2 1,3-3 103,1-1 0,6-4-1195,1-4 0,-1-3 769,2-3 1,-1-4-1392,5-4 0,-5-5 633,1-2 1,-2-3 363,2-1 1,-2-4 378,-2 0 0,-3 0-20,3 3 1,-6 2 1229,-2 3-600,0 2 873,4 5 1,-3 5-632,-1 2 1,-4 9 1285,0 6 1,2 1-828,-1 7 0,1-1-103,-1 5 1,-2-1 493,6 0-1,-6-1-639,2-2 1,1 0 163,-2-4 1,2 1-813,-1-1 0,-3-6 0,3 2 0,-3-6 0,-1 2 0,2-4 0,1 0 0,-2-3 0,3-3 0,-1-5 0,0-7 0,-1 2 0,1-6 0,2 1 0,-1-4 0,3-1-2389,-3 1 1136,5 0 703,-8 0 1,9-6-4323,-3-1 4872,-2-3 0,10-7 0,-3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50.2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21 535 7634,'-11'0'1770,"5"-2"-1246,2-1 1,4-7 194,4-5 1,3-3-295,8 3 0,2-5-91,6 1 1,-1 3-42,0 2 1,0 5 95,1 1 1,-2 6-36,-3-2 0,2 8-115,-5 3 1,-2 8 29,-5 4 0,0 3-67,-4 4 0,0 2-60,-4 6 0,-5-1 49,-2 0 0,-5 0-54,-2-4 0,0 2 22,-5-5 0,2 0-113,-1-4 1,-3-4-15,2-4 0,3-5 14,1-2 1,-1-4-340,1 1 0,4-3 182,4-1 1,3-5-686,-3-3 1,4-5 172,-1-2 1,8-3-68,4 3 0,1 0 412,3 4 1,0 0 253,3 0 0,-2 4 113,6 4 0,-4 1-136,3 2 0,-3 0 697,4 0 0,-6 2-312,2 1 1,-3 4 326,0 4 1,-5-1-446,0-3 0,-3 3-441,3-3 0,-3 2-361,4-2 1,-5 2-945,5-5 0,-1-1 1526,4-3 0,0 0 0,0 0 0</inkml:trace>
  <inkml:trace contextRef="#ctx0" brushRef="#br0" timeOffset="200">499 679 8173,'-6'5'1526,"3"3"0,-2 2-699,1 1 1,0 1 492,4 3 0,0-2-413,0 6 1,0-4-417,0 3 0,0-3-957,0 4 1,0-6 356,0 2 0,0-6-1534,0-2 0,0-3-640,0 3 2283,-5-4 0,-1-3 0,-5-6 0</inkml:trace>
  <inkml:trace contextRef="#ctx0" brushRef="#br0" timeOffset="849">688 379 7904,'-6'0'1954,"1"6"-401,5 5 0,0 2-368,0 5 1,-3 4-1,-1 4 0,0 9-580,4-2 1,0 7 42,0-3 0,0 0-182,0-4 1,1-3-150,3 0 1,2-9-564,5 1 1,-3-7 220,-1 0 1,1-8-230,3-3 1,4-3-181,-1-1 1,1-9-541,-4-2 0,1-7 312,-1-1 1,-1-2-216,-3-1 1,2 1 443,-6 2 0,1-2 151,-4 3 0,0 2 200,0 1 1,0 3-117,0 0 1,-5 6 210,-2 3 0,-3 1-60,-1 2 0,3 2-43,1 1 0,-4 5 82,-4 7 0,0-3 50,4 3 0,0 1-516,0-1 0,0 3 171,-1-3 1,5 0-2134,0-4 2436,4 0 0,-2 0 0,5 0 0</inkml:trace>
  <inkml:trace contextRef="#ctx0" brushRef="#br0" timeOffset="1299">1122 412 8184,'-11'-6'1329,"0"1"-666,0 5 1,0 0 600,0 0 1,-4 0-266,0 0 0,-1 2-500,1 1 0,3 3 245,-3 6 1,2-4-309,2 3 1,1-2 5,3 6 0,2-3-185,5-1 0,1 0-261,3 0 1,3 1-364,8-1 0,3-1 319,4-3 0,4 3-133,0-3 0,0 3 107,-4 1 1,0 0-526,0 1 1,-4 0 181,-4 3 0,-6-3-171,-4 3 0,1-3 141,-2-1 0,0 2 76,-7 2 1,-2-7 299,-5 3 0,-2-3-47,-1-1 0,1-2 162,-2-5 1,3 0-92,1 0 1,1-5-29,3-2 0,-2-4 11,5-4 0,1-2-143,3-6 0,3 0-46,1-3 1,5 1-135,-2-4 1,3 4 100,1-1 0,-1 6-152,-3 2 1,2 4-80,-5-1 0,-1 3 163,-3 1 1,0 3-629,0 1 982,0 4 0,-5-7 0,-1 4 0</inkml:trace>
  <inkml:trace contextRef="#ctx0" brushRef="#br0" timeOffset="1687">1378 357 11103,'-11'1'2637,"0"3"0,3 3-1781,1 8 1,-1 2 108,-3 6 1,4-1-467,-1 0 1,5 5 299,-5 3 0,6 2-262,-2 1 1,4-3-70,4 0 0,2-7-262,5-1 1,4-1-60,0-6 1,6 0-526,1-4 0,0-5 288,4-2 0,1-4-995,-1-4 0,4-3 518,-4-8 1,0-6-732,-4-5 0,-5-4 547,-2 5 1,-7-6 265,-5 1 0,2 2 265,-1-2 0,-1 5 59,-7-1 1,-2 3 15,-5 1 1,-6 1-56,-1 2 1,-3 4-552,-1 8 1,-2-2 287,-2 5 0,3 1 463,-3 3 0,-3 5 0,1 1 0</inkml:trace>
  <inkml:trace contextRef="#ctx0" brushRef="#br0" timeOffset="2243">1656 34 8443,'1'-10'0,"2"2"809,0 0 0,6 6 856,-2-2 1,4 3-475,4 1 1,-1 10-57,4 5 1,2 7-310,6 8 1,-1 0 274,4 11 0,0 4-26,1 3 1,-7 4-513,-4-4 1,-7 1 55,-1 0 0,-5 0-237,-6 3 1,-1-3-1048,-3-4 0,-7-4-410,-7-1 1,-5-5-857,-3-2 1,-1-4 595,-2-7 1,0-1 1334,3-2 0,3-3 0,-4-5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7:59.3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0 120 8023,'12'-5'1434,"0"3"-1036,0-2 0,0 3-180,0 1 1,5 0-87,3 0 0,-1 0 82,0 0 1,1-1-36,4-3 0,4 2 22,0-1 1,-1-3-101,-3 2 0,-1-1 27,-4 1 0,4 3-161,-3-3 1,-2-2-31,2 2 1,-1 0-66,0 4 0,3 0 36,-7 0 1,5 0 16,-4 0 0,4 0 177,-4 0 0,4 4-87,-4 0 1,3 0 97,-3-4 1,5 2-63,-1 2 1,1-3 113,-1 3 1,3-3-47,-3-1 1,-2-1-23,2-3 1,-2 3-43,2-3 0,1 2-4,-5 2 1,0-4-102,-4 0 0,0 0 164,0 4-88,0 0 0,0 0 10,0 0 1,-4 0-17,0 0 68,-1 0 1,5 0 6,0 0 0,0 0-6,0 0 1,1 0 19,3 0 0,-3 0-21,3 0 0,1-1-17,-1-3 1,4 3 128,-4-3 0,0 3-115,-4 1 1,4 0 113,0 0 1,-1 0-89,-3 0 1,0 4-5,0 0 1,0-1-139,0-3 0,0 0 98,0 0 1,0 0-168,-1 0 127,1 0 0,0 0-41,0 0 1,0 0 54,0 0 0,0 0 266,0 0-235,0 0 1,0 0 12,0 0 1,-1 0 99,1 0 0,0 0-91,0 0 0,4 0-88,0 0 1,1 4 87,-1 0 1,-3 0-153,3-4 0,1 0 19,-1 0 0,4 0-86,-4 0 1,1 0 125,-1 0 0,-2-1-22,6-3 1,-5 3 50,1-3 1,1 2 7,-1 2 0,0 0 162,-5 0 1,1 0-58,0 0 0,0 0 300,0 0-300,0 0 0,0 4-131,0 0 1,0 0 67,0-4 1,-1 0-114,1 0 0,0 0 80,0 0 1,4 0-12,0 0 0,1 0-76,-1 0 0,-1 0 62,4 0 1,-3 0-77,4 0 0,-5-1 67,0-3 1,0 3-65,1-3 1,-3 2 12,3 2 0,-3 0-128,-1 0 0,0 0 94,0 0 0,1 0 29,3 0 0,-3 0-83,3 0 1,-3 0 63,-1 0 1,0 0 7,0 0 0,0 0-5,0 0 0,0 0 118,0 0 0,0-1-71,-1-3 1,1 3 15,0-3 1,0 1-132,0-1 1,0 3 102,0-3 0,0 3-85,0 1 1,0-4 69,-1 0 0,1 0-110,0 4 0,0 0 67,0 0 1,0 0-14,0 0 0,0 0 16,0 0 1,0 1 3,-1 3 1,1-3 7,0 3 0,4-2-19,0-2 1,0 0 123,-4 0 1,1 0-72,3 0 1,-3-4 76,3 0 1,-3 0-139,-1 4 293,0 0 0,0 0-26,0 0 1,-4 0-111,0 0 0,-4 0-50,4 0-80,0 0 0,3 0-90,1 0 0,2 0 52,1 0 0,-1-2-21,2-2 1,1 3-131,-1-3 1,1 2-240,-1-2 0,-3 2-161,3-2 0,-3 3-370,-1 1 0,-4 0-1460,0 0 1414,0 0 1072,4 0 0,-1 0 0,1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4:55.3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34 367 7658,'0'13'0,"-2"0"1504,-1 2 0,1 4 1,-3-3 220,0 1-198,4-3 0,-7 6 126,4-6 477,0 1-1009,4-4-865,0-5 0,0-3-133,0-10 1,5-6 68,3-9 1,-2-6-391,1-6 0,-1 0 201,2-7 1,2 1-263,-3-1 0,2 4 34,-2 8 0,2 3-299,-6 7 390,6 3 354,-3 10 1,5 4 435,0 9 0,-3 7-311,-1 12 0,-1-2 2,2 6 1,2-2 0,-3 2 0,2 2-271,-2-2 1,3-2 85,-2 2 1,-2-7-1168,1 0 1,1-2-392,3-7 0,-4 1-955,0-4 1,1-1-1941,3-2 4290,-5 1 0,4-7 0,-4 3 0</inkml:trace>
  <inkml:trace contextRef="#ctx0" brushRef="#br0" timeOffset="179">22 334 7700,'-6'0'6370,"11"0"-5550,10 0 0,1 0-1559,3 0 1,-5 0 363,5 0 1,-1 0-2484,5 0 2858,-1 0 0,0 0 0,0 0 0</inkml:trace>
  <inkml:trace contextRef="#ctx0" brushRef="#br0" timeOffset="527">467 101 7694,'5'-7'2808,"-4"2"0,4 12-1686,-5 4 1,0 5-598,0 6 0,0 5 219,0 3 0,4 2-305,0 1 1,-1 1-103,-3-1 0,0-1-396,0-2 1,4 1-346,0-5 0,0-5-2811,-4-6 2460,4 2 0,-2-5-2153,1 3 2908,-1-8 0,-2-2 0,0-5 0</inkml:trace>
  <inkml:trace contextRef="#ctx0" brushRef="#br0" timeOffset="704">378 356 10952,'-11'0'0,"2"0"0,6 0 0,8 0 3636,7 0 0,5-3-3979,6-1 0,-1-3 249,0 3 0,0-5-1300,1 2 1,-1 1 897,0-2 1,-3 4-1631,-1-3 2126,-4 5 0,2-8 0,-5 4 0</inkml:trace>
  <inkml:trace contextRef="#ctx0" brushRef="#br0" timeOffset="930">712 1 7720,'0'8'2459,"0"3"0,0 3-1481,0 8 2091,0 0-1998,0 6 0,0-3 568,0 9-1183,0-3 0,0 11 72,0-5 0,0 2-19,0-5 0,0 0-613,0-8 1,0 3 158,0-7 1,0 3-1512,0-7 0,4-2 370,-1-1 1,2-6-3816,-1-2 4901,-3-4 0,9 2 0,-4-5 0</inkml:trace>
  <inkml:trace contextRef="#ctx0" brushRef="#br0" timeOffset="1369">1057 234 7709,'-12'0'1376,"1"-4"647,0 1-1436,0-1 0,0 10 386,0 5 1,-3 2-446,3 5 1,-2 1 549,5 3 1,-1 0-174,2 0 1,-2 4 146,6 0 0,-1 0-30,4-4 0,0-1-508,0-2 1,4-2-457,-1-2 0,6-6 59,-2 2 0,3-7-319,1-1 1,1-1-135,-1-2 1,0-5-291,0-3 1,-1-7 106,-3-3 1,3-3-632,-2-1 1,-2-1 516,1 1 1,-3 4 171,3-1 1,-3 5 215,3 0-115,-4 1 278,2 7-64,0 1 1,-4 10 467,3 2 0,-2 3 24,2 1 0,-3 6 179,3 1 0,-3 2-568,-1-2 0,4 2-423,-1-5 0,5 0-1335,-4-4 0,4-4 852,0 1 0,3-6-745,4 2 0,-3-8 1694,3-3 0,-3-8 0,-1-2 0</inkml:trace>
  <inkml:trace contextRef="#ctx0" brushRef="#br0" timeOffset="1677">1279 301 9265,'0'11'0,"0"1"881,0 3 1,0-3 0,0 4-1,0-1 1,0 1 0,-1 0 0,-2 0-1,0-1 1,0 0 0,2 0-1,1-1 4833,0-2-6006,0-6 74,0-1 0,5-10-139,2-2 1,-1-8 245,2-4 0,-1-3-121,4-4 0,4 3-590,0-3 0,0 2 248,-4 2 0,0 5 116,0 2 248,0 3 0,0 5 533,0 4 1,-3 3 96,-1 3 1,-3 5 362,3 7 0,-4 1-309,1 2 1,1 3 169,-2-2 1,1 2-401,-4 1 0,4-1-47,-1-2 1,2 0-1227,-1-4 1,-1 0 620,4-4 0,-3-4-2441,3 1 1,0-6 701,5 2 1,-3-9 2146,-1-6 0,7-5 0,-3-6 0</inkml:trace>
  <inkml:trace contextRef="#ctx0" brushRef="#br0" timeOffset="1860">1713 12 7709,'6'-3'910,"-1"3"0,-2 6 0,1 8 0,-1 7 0,-1 6 0,1 5 0,0 7 1,0 4 5402,-2 5-6066,-1-2 0,-4 2-388,1-7 0,-5-3-479,4-5 0,-1 1-140,2-1 1,2-5-900,-3-2 0,3-7-3903,1-4 5562,-5-8 0,-6-2 0,-7-5 0</inkml:trace>
  <inkml:trace contextRef="#ctx0" brushRef="#br0" timeOffset="2006">1613 356 8293,'-4'-17'650,"0"2"1,0 7-1,4 0 1,2 0 0,1-1-1,6 0 1,5 2 0,3-1-1,1 2 1,1 1-1,1 2 1,1-1 350,1 1 1,1 2-3797,3 1 2795,-7 0 0,7 5 0,-9 1 0</inkml:trace>
  <inkml:trace contextRef="#ctx0" brushRef="#br0" timeOffset="2400">2113 301 7706,'-11'-5'1693,"5"-1"1,-4-5-1034,2-1 0,2 1 785,-1 0-572,-1 0-333,-3 0 216,0 0 1,0 7-287,0 8 1,3 3 971,1 12 1,1-1-703,-2 5 0,0-1 738,4 0 1,-1 4-547,1 0 1,3 0-197,-3-4 1,3 0-594,1 1 0,1-6-143,3-2 0,-1-3 0,4-1 0,-3-5 0,3-2 0,1-3-913,3-1 1,0-10-77,0-4 0,-1-6-574,-3-2 1,3-1 934,-2 1 0,-2-3 236,1 3 0,-3-3 522,3 7-234,-4 2 1743,7 0-1364,-9 10 0,8 6 1031,-6 7 1,6 4-425,-2 4 1,-1-1-333,2 4 1,-1-1-610,4 2 1,-3 2-601,-1-3 0,1 0-2324,3 0 0,1-4 1481,3 1 0,-1-4-1770,4-4 3272,1-2 0,3 0 0,0 1 0</inkml:trace>
  <inkml:trace contextRef="#ctx0" brushRef="#br0" timeOffset="2560">2547 379 13161,'5'6'0,"2"-3"0,3-1 4410,1-2 0,5 0-3458,3 0 1,2-4-477,1 0 1,4-3-1949,0 3 0,1-3 887,-1 3 0,-3-1 585,3 1 0,-2 3 0,-2-4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5:08.9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66 67 8234,'0'11'1674,"0"0"0,0 5-957,0 3 0,0 3 294,0 4 1,0 2 104,0 6 1,0-1-528,0 1 0,4-1-363,0 0 1,0-1-38,-4-2 0,0 1-798,0-5 0,0-1 87,0-7 0,3-2-828,1-5-3432,0-5 4782,-4-1 0,-5-14 0,-1-4 0</inkml:trace>
  <inkml:trace contextRef="#ctx0" brushRef="#br0" timeOffset="256">11 156 7625,'-1'-11'398,"-2"0"1,-1 0 0,2 0 0,2 1 0,4 1 0,3 2 0,4-1 0,5 1-1,6 1 1,8 1 0,6 2 4334,5 2-4667,2 6 0,0 2 218,-2 8-332,2-3 124,-13 9 1,2-2 148,-10 7-291,-4-3 112,-2 10 1,-10-6 184,-3 2-168,-1 4 1,-5-5 55,-4 5 0,-6-4 57,-9-3 0,-4-3-420,0-1 1,-6-4 172,-1-4 0,0-1-529,-5-2 1,9-1 336,3-3 1,4-2-1501,3-5 1,7 4 1762,4 0 0,6-1 0,-3-3 0</inkml:trace>
  <inkml:trace contextRef="#ctx0" brushRef="#br0" timeOffset="763">689 289 7625,'-5'-11'656,"-1"0"82,-5 0 1,3 0-1143,1 0 0,0 0-882,-4 0 0,-1 4 1335,1 4-86,0 1 0,0 4 827,0 1 0,4 9-482,-1 6 1,2 3 857,-1 1 1,-2 2-553,5 2 1,-3-3 57,3 3 1,0-2-116,4-2 1,0-4 82,0 1 0,2-5-410,1 0 1,0-3-42,4-3 0,2-3-737,6-5 0,-2-3 395,6-4 0,-4-2-875,3-9 1,1-1 457,3-3 0,-5-1-250,-2-3 0,1 6 379,-1-2 1,-4 7 217,-4 0 1,-3 4 230,4 3 100,-6 3 274,3 5 0,-5 9-222,0 2 0,0 4 518,0 0 0,0-2-272,0 6 1,0-2-231,0 2 0,0 1-471,0-6 0,0 5-734,0-4 1,1-4 364,3-4 0,-2-1-445,6 2 0,-1-3 382,4-5 727,0-5 0,1-1 0,-1-5 0</inkml:trace>
  <inkml:trace contextRef="#ctx0" brushRef="#br0" timeOffset="965">956 34 7527,'0'11'-163,"0"0"1,-1 1 652,-3 3 1,3 0-121,-3 7 0,3 2 1027,1 5 1,0 7-686,0-3 1,0 3-229,0-2 0,0-2-517,0-3 1,0 2-607,0-5 0,0-1-191,0-6 1,1-3-2775,3-5 3604,-3-5 0,9 4 0,-4-4 0</inkml:trace>
  <inkml:trace contextRef="#ctx0" brushRef="#br0" timeOffset="1336">1201 0 12324,'0'11'799,"0"6"690,0 1 1,0 4-722,0 4 0,0 6-86,0 5 0,0 5-284,0-1 0,-4 1-530,0-1 0,-3 0 145,3-8 0,0 0-1284,4-10 1,0-4-608,0-7-561,0-1 2439,0-10 0,5-2 0,2-10 0</inkml:trace>
  <inkml:trace contextRef="#ctx0" brushRef="#br0" timeOffset="1803">1512 200 7625,'-4'-7'766,"1"0"0,-6 4 1040,2-1 0,0 3 280,0 1 0,0 3-1101,-5 4 1,1 2-383,0 9 0,4 1-250,-1 3 1,2 0 226,-1 1 0,1-1-187,2 0 1,3 0-28,-3 1 1,3-5-168,1 1 0,1-10-157,3 3 1,-2-5-521,6 0 1,-1-2 390,4-5 0,-4-1-803,1-3 1,-1-5 408,4-6 1,-1-5-100,-2 1 1,0 2 154,-4-1 1,3 4 181,-3-1 1,1 7 113,-1 0 418,-3 6 6,4-3 1,-5 6-233,0 3 0,4 2 339,-1 5 0,1 1-135,-4 3 0,1-3-13,3 3 1,-3 1-180,3-1 0,-3 1-353,-1-1-364,5-3 1,-2 4-931,4-4 0,0-6-743,5-3 1,-4-1 433,3-2 1881,-7-5 0,16-1 0,-8-6 0</inkml:trace>
  <inkml:trace contextRef="#ctx0" brushRef="#br0" timeOffset="2102">1868 123 11005,'-11'11'0,"-2"0"0,0 1 0,-3 3 0,0 2 4261,0 1 1,-3 3-3122,4-3 1,4-1-354,4 2 1,4-5-341,0 0 1,1-1-654,2-2 0,5-5-159,3-2 0,6-3-270,5-1 0,2 0 479,1 0 0,0 0-40,1 0 0,-2 0-548,-3 0 0,2 1 112,-5 3 1,3 2 566,-3 5 1,-5 0-22,-6 1 0,-3-1 354,-1 0 1,-1 4-246,-3-1 0,-6 2-80,-5-1 1,-6-6-574,-1 2 0,0-4-874,-4 1 1,0-3 249,4-5 0,-2 0 219,9 0 1035,1-5 0,3-6 0,-1-7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5:11.9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177 6 10888,'-4'-5'0,"-1"5"0,-1 7 0,-4 7 0,-2 6 0,-4 6 825,-1 7 1,2 5-1,-3 9 1,1 4-1,1 6 1,1 2-1,4 2 1,4-6-1,2-4 1,2-7 0,3-3 1089,4-5-2383,7-4 0,3-10 390,4 1 1,4-7-2337,4-5 1,0-5 2413,-3-6 0,4-5 0,1-1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5:12.2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8960,'0'12'3370,"0"3"1,0 3-2504,0 4 1,0 5 286,0 3 0,0 2-563,0 1 0,0-1-502,0-2 1,0 1-557,0-5 1,0 2-694,0-6 0,0-2-806,0-9-2308,0 0 4274,0-4 0,5-3 0,1-4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5:24.0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1 546 7601,'0'15'0,"0"-1"0,0 1 0,0-4 0,0 1 0,0-1 1,0-4 4,0 0-3,0-4 0,1 1 0,3-8 1,-2-8 3502,6-11 0,-1-1-1806,4-10 1,0-2-1276,0-8 0,0-4-333,1 0 0,4-1-178,2 5 1,-1 6 67,2 4 0,-2 6-163,2 6 1,1 6 208,-6 4 0,2 6-37,-1 6 0,-2 2 456,1 1 0,-1 10-179,-2 9 0,-4 5 0,1 6 0,-2 1-158,1-1 1,2 4-82,-5 0 1,3 0-192,-3-3 0,3-2-484,-3-3 0,1 2-1152,-1-5 0,-2-5 845,5-6 0,-3 0-2553,4-4 3507,-1 3 0,-1-13 0,-1 4 0</inkml:trace>
  <inkml:trace contextRef="#ctx0" brushRef="#br0" timeOffset="179">67 368 12024,'16'0'2080,"3"0"1,4 0-1598,7 0 1,0 0-1427,7 0 0,-3-4-195,0 0 0,-2-3 1138,-2 3 0,2-4 0,-4 2 0</inkml:trace>
  <inkml:trace contextRef="#ctx0" brushRef="#br0" timeOffset="514">623 134 6067,'0'15'2563,"0"0"0,0 10-1983,0 1 0,2 5-236,1 2 1,-1 0 47,1 1 1,-1-5-207,-2 1 1,1-2-567,2 2 1,-1-4-303,1-7 1,0 0-704,1-4 0,-3-4-1028,3-3 2413,-3-6 0,-6 3 0,-1-5 0</inkml:trace>
  <inkml:trace contextRef="#ctx0" brushRef="#br0" timeOffset="682">479 390 7641,'6'-5'164,"-1"-1"0,-1-1 0,1-1 1,2 1-1,5-1 0,6 2 1,3 0-1,2 1 0,2 0 1,2 1-409,1-1 0,-3 3-282,1-5 1,-2-1-545,-2-3 1070,-5 0 0,4-5 0,-4-1 0</inkml:trace>
  <inkml:trace contextRef="#ctx0" brushRef="#br0" timeOffset="863">868 12 7641,'6'-5'305,"-2"5"1,-3 8 0,0 5 0,2 7 0,1 3 0,-2 6 0,1 3 0,-1 6 0,2 5 0,-2 4 4456,-1 2-4506,-1-1 0,0-5-350,0-2 1,0-4 125,0-7 0,0-3-1205,0-5 1,0-5-1390,0-2-1480,0-3 4042,0-5 0,5-7 0,2-7 0</inkml:trace>
  <inkml:trace contextRef="#ctx0" brushRef="#br0" timeOffset="1310">1279 357 7645,'-11'-8'-597,"0"1"0,-1 1 358,-3-2 0,3 0 1465,-3 4 1,3-3-483,0 3 1,1 0-171,0 4 1,0 0-147,0 0 0,0 6 56,0 5 0,0 6-100,-1 5 0,5 0 87,0 0 1,4 1 258,-1-1 0,3 2-279,1-1 0,1 4-96,3-9 1,-1 5-141,4-9 0,0 0-376,5-7 1,2-2-210,1-5 1,1 0-393,-1 0 0,-3-6 157,3-5 1,-2-1-533,-2-7 1,-1-1 324,-3-5 0,2 4 392,-6-5 0,2 8 212,-1-4 1,-3 7-8,3 0 0,-2 4 30,2 4-23,-3-3 210,4 9 0,-1 1 34,0 7 0,-1 7 238,-3 1 1,0 6-25,0 1 0,4 0-105,0 4 0,1-3-951,-1 0 0,-3-5-26,2 1 265,4-6 0,-1 2 567,5-7 0,-4-3 0,1-5 0,-1-5 0,4-2 0,0-4 0</inkml:trace>
  <inkml:trace contextRef="#ctx0" brushRef="#br0" timeOffset="1626">1402 390 7645,'6'6'-956,"-2"5"1276,-3 1 0,0 5 0,2-2 0,0 2 0,0 2 0,-1-2 0,1 0 0,0-1 0,0 0 0,-2-2 0,-1-2 1,1-1 4191,3 0-4570,-3-4 205,4-2-80,-5-5 1,4-7-108,0-4 1,3-1-469,-3-7 0,4-4 394,0-7 0,3-1-400,4 2 1,-3-2 124,3 5 1,-1 1 498,0 7 0,-1 0 57,2 3 0,-3 8 158,-1 0 0,-4 4-2,1 3 0,-4 1 304,3 3 1,-3 7-148,3 8 1,-4 2-96,0 1 1,-1 0 2,-2 1 0,3-1-140,1 0 0,0 1-636,-4 3 1,3-3-447,1-1 0,1-1-877,-1-6 0,2-2 515,5-5 1,0-3-1771,0-5 2966,0 0 0,5-10 0,2-3 0</inkml:trace>
  <inkml:trace contextRef="#ctx0" brushRef="#br0" timeOffset="1830">1891 1 7862,'0'12'0,"-1"2"1142,-3 1 0,3 4-110,-3 0 1,3 7 717,1 4 0,0 7-749,0 3 1,0 4-531,0 0 0,0 1-933,0-1 0,0-4 350,0-3 0,0-3-1041,0 0 0,0-10-330,0-1 1,0-12 1482,0 0 0,-5-2 0,-1 2 0</inkml:trace>
  <inkml:trace contextRef="#ctx0" brushRef="#br0" timeOffset="1997">1835 279 7632,'12'0'2518,"-1"0"0,0 0-1797,0 0 1,1 0-621,3 0 0,2 0-549,6 0 1,0 0-513,3 0 0,-2 0 960,2 0 0,2-5 0,0-1 0</inkml:trace>
  <inkml:trace contextRef="#ctx0" brushRef="#br0" timeOffset="2429">2325 357 7320,'-8'-5'-615,"1"-3"1,3 0 754,-3 0 1,4-2 394,0 3 1,-2-3 253,1-1 0,0 4-322,4-1 0,-3 5-154,-1-5 0,-1 6-123,1-2 1,-1 4 610,-2 4 0,-3 3 86,3 8 1,-3-2 268,-1 6 1,1 1-324,2 6 1,-2-3 345,3 3 0,1 1-377,-2-1 1,6 4-360,-2-4 1,3-1-242,1-7 0,0-2-12,0-5 1,5-1-1297,2-2 0,4-3 159,4-5 1,-1-7-360,4-4 1,-4-6 481,1-9 0,-4 3-98,-4-3 0,3-2 564,-2 2 0,-2 1 168,1 2 0,-4 5 527,0-1 0,-1 9-252,-2-1 1,1 4 1681,3-1-1020,-3 3 1,4 7 281,-5 1 1,0 4-541,0 4 0,3 5-171,1 2 1,1 3-845,-1 2 0,-2-1 406,6 0 0,-5-3-479,5-1 0,-4-1 287,3 2 1,-3 1-2408,3-6 1,0 0 419,5-7 2299,-1-2 0,5-5 0,1 0 0</inkml:trace>
  <inkml:trace contextRef="#ctx0" brushRef="#br0" timeOffset="2617">2747 390 7131,'-11'0'5257,"6"-1"-1315,5-3-2805,10 3 0,4-8-893,4 6 1,2-6-96,6 2 0,2 2-2143,6 1 1,3-1 530,0 1 1463,0 1 0,-4 3 0,1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5:21.6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200 412 7872,'7'-11'696,"-3"0"0,-4 3-279,0 1 1,-3 0-68,-1-5 1,-5 1 125,2 0 1,-3 0 44,-1 0 1,0 1 51,0 3 1,0 2 176,-1 5 1,1 1-301,0 3 1,-4 2 34,1 5 0,-1 5 197,4 3 1,1-2 148,2 1 1,0-3-325,4 4 0,-3-6 307,3 2-645,0 2 1,5-4-182,3 2 0,2-8-120,5-3 1,1-3-295,-1-1 0,1-1-541,3-3 0,-2-2 510,6-5 0,-4 0-497,3 0 0,0-4 392,0 0 1,-1 0 190,-2 4 0,-6 1-127,2 3 456,-2 2 1,-2 5 135,1 0 1,-6 1 224,2 3 0,-3 3 625,-1 8 0,-4 1-441,1 2 0,-1 3 390,4-2 0,-4 2-367,0 1 0,1 0-383,3 1 1,0-5-360,0 1 1,0-6-523,0 2 0,5-2 235,2-2 0,-1-1-559,2-3 0,-5-2-2969,5-5 4031,-1 0 0,4 0 0,0 0 0</inkml:trace>
  <inkml:trace contextRef="#ctx0" brushRef="#br0" timeOffset="495">523 390 7609,'0'-6'1901,"-5"1"0,0 6-1029,-2 3 0,-3 2-412,2 5 0,2 1 838,-1 3 1,3 2-456,-3 6 0,4-1 150,-1 0 0,3 0-402,1 1 0,5 3-18,2-1 0,3-2-643,1-5 0,1-5 109,-1-2 0,5-1-922,2-7 1,0 0 590,0-7 1,1-3-447,3-8 0,0-2 218,0-6 0,-4 0-579,-4-3 1,-2 2 547,-5-2 0,-3 7 216,-8 0 0,-3 6 180,-8-2 0,-1 2 65,-3 2 1,-2 0-405,3 0 0,-3 4 137,-2-1 0,6 5-158,2-5 0,3 4-135,1-3 0,5 3-864,2-3 1514,3 4 0,1-2 0,0 5 0</inkml:trace>
  <inkml:trace contextRef="#ctx0" brushRef="#br0" timeOffset="918">923 390 7623,'-11'0'3886,"0"0"-2330,0 0 1,0 5 71,0 2 1,-1 3-900,1 1 1,0 5-60,0 3 0,1 2 100,3 1 0,2 0-305,5 0 0,0 1 142,0-1 1,1 0-242,3 0 1,7-4-30,7-3 1,3-3-330,2-1 1,-1-1-253,0-3 0,0-2-51,1-5 1,-6-5-352,-2-2 0,1-4 456,-1-4 0,-4 1-64,-4-4 0,-3 1-149,3-2 0,-4-4-93,0 4 1,-3-4 49,-3 4 1,0-1 195,-4 2 1,-2-2-249,-6 5 0,3-1-889,-3 1 0,-1 7 791,1-4 1,-4 9-43,0-1 0,2 3 235,-2 1 0,6 5-814,-2 2 0,4-1 1217,3 2 0,-2-1 0,4 4 0</inkml:trace>
  <inkml:trace contextRef="#ctx0" brushRef="#br0" timeOffset="1263">1079 1 7617,'11'5'4552,"0"2"1,1 8-3036,3 3 1,4 6-330,7 5 0,2 4 533,5 11 0,-4-1-425,-3 9 0,-4 0-1044,-3 4 0,-5-4-252,-6-1 0,-3-4 0,-5 2 0,-1-5 0,-3-3 0,-2 1-48,-5-5 0,-6 4-510,-1-4 1,-3-5-786,-1-6 0,1-8-4130,2-3 5473,-2-2 0,9-2 0,-4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5:46.0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188 0 8219,'-5'12'1713,"-2"-1"1,1 5-42,-2 2 1,1 5-867,-4 2 0,-4 4 831,0 4 1,-5 7-841,2 4 1,-2 2 567,1 6 0,3 2-656,5 9 0,5-5 447,2 5 0,4-6-787,4-5 0,7-6-369,8-5 0,5-9-1602,2 1 0,5-11 970,-1 1 0,6-14 632,1-1 0,5-6 0,-3-2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5:43.0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256 34 7661,'6'0'2337,"4"0"-510,-9 5 1,5 0-799,-2 2 1,-3 3-501,3-2 0,-3 2 196,-1 1-451,0 5 1,0-4-405,0 3 0,0-6 193,0-2-752,0-5 0,0 2 488,0-8 1,0-5-1039,0-6 0,-3-5 333,-1 1 1,-5 0 335,2 0 1,-3 3 223,-1 5 1,0 1 101,-1 3 0,-4 2 284,-2 5 1,-3 10-94,-1 4 1,3 7 370,1 5 0,0 4-217,0 7 0,2 6 916,5 5 1,-1 4-97,1-3 0,4-1 125,0-4 1,4 3-536,-1-2 1,3 2-13,1-7 0,5-3-184,2-3 1,5-6-93,2-6 0,5-9-1192,7-6 1,2-7 627,6-7 0,3-8-1814,0-15 0,-1-1 2155,-7-9 0,-2-1 0,-4-4 0</inkml:trace>
  <inkml:trace contextRef="#ctx0" brushRef="#br0" timeOffset="625">478 12 9514,'6'1'916,"-2"3"0,-3 3 30,-1 8 1,0 7 689,0 8 0,0 7-249,0 4 0,0 4-723,0 0 0,0 2 511,0-6 1,-1 1-541,-3-2 0,3-3-142,-3-7 0,3-3-149,1-4 0,0-6-1044,0-2 209,5-3 209,1-6 0,5-7-15,1-10 0,-5-5-542,0-6 0,1-4-108,3 0 1,0-4 406,0 4 1,0 0 448,0 4 0,1 1-55,-1 2 1,4 3 357,-1 5 1,1 5-96,-4 2 1,0 3 92,1 1 1,-1 1 462,0 3 0,-1 3-277,-3 8 1,2 3 117,-6 4 1,1 0-90,-4 0 0,4 0-632,0 1 0,-1-2 172,-3-3 1,0 2-1621,0-5 1,0 0 55,0-4 0,1-5-447,3-2 0,-1-3 1084,4-1 1,-1-1-663,2-3 1624,2-2 0,-4-15 0,5-3 0</inkml:trace>
  <inkml:trace contextRef="#ctx0" brushRef="#br0" timeOffset="801">901 401 9110,'10'1'0,"-3"3"0,-2 5 0,-1 3 0,-1 4 0,0 1 1185,-2 3 0,-1 0-1024,0-2 1,0 2-328,0-5 0,0 0-779,0-4-991,0-5 1936,0-1 0,0-5 0</inkml:trace>
  <inkml:trace contextRef="#ctx0" brushRef="#br0" timeOffset="944">934 245 7694,'0'-15'0,"0"-1"0,0 0 0,0 0 102,0 3-102,0 5 0,0 8 0,0 6 0</inkml:trace>
  <inkml:trace contextRef="#ctx0" brushRef="#br0" timeOffset="1184">1201 212 7641,'-11'4'1515,"0"-1"0,-4 6-701,0-2 1,-1 5 871,1 2 0,3 0-549,-3 5 0,3-2-116,1 1 0,1 3-516,2-2 0,3 2-5,5 1 0,0-1-235,0-2 0,5 0-75,3-4 1,2 4-985,1-4 1,5-4 547,2-4 0,5-4-2084,3 0 1,-3-3 21,3-3 2308,-3-4 0,0-4 0,-1 0 0</inkml:trace>
  <inkml:trace contextRef="#ctx0" brushRef="#br0" timeOffset="1649">1524 301 7625,'-8'-6'0,"1"2"1238,-1-2 0,-3 3-180,0-4 1,0 5 46,0-2 0,3 3-536,1 1 0,1 1 40,-2 3 0,0 2 133,4 5 1,-3 0-300,3 0 1,-4 4 74,5 0 1,-1 0-177,4-4 0,0 3 654,0 1-700,0 0 0,1-4-148,3 0 1,2-4-253,5-4 1,-3-2-344,-1-1 1,1-1-604,3-2 1,-1-4 525,-3-4 1,3-1-276,-3-3 1,-2 3 325,-1-3 0,1 6 226,-1 2-179,-1-1 843,-3 2 32,0 1 1,0 14-10,0 2 0,0 4-192,0 0 1,2-3 33,1 3 0,-2-3-118,3-1 0,1 0-815,-1 1 1,1-3 346,-2-1 0,0 1-756,4-6 1,-3 5 1059,3-5 0,1 1 0,3-4 0</inkml:trace>
  <inkml:trace contextRef="#ctx0" brushRef="#br0" timeOffset="2121">1890 268 7628,'-11'-7'3712,"4"-1"-3007,0 4 0,3 0 70,-4 4 0,5 0 42,-5 0 0,1 2-334,-4 1 0,0 7 223,0 5 1,-1 1-293,1-1 0,4-3 77,-1 3 0,2 1-276,-1-1 1,2 0-325,5-4 1,0-4-595,0 1-117,0-6 0,1 3-205,3-5 1,3 0 456,8 0 0,-3-6-778,3-5 1,1 0 651,-1-4 0,0 3-734,-4 0 768,0 1 605,0 0 196,0 5 0,-3 1 428,-1 5 1,-4 5-346,0 2 1,-1 5 376,-2 2 1,1 4 832,3 4 0,-2 5-684,6 3 0,-6 2 209,2 1 1,1 1-446,-2-1 0,2 4 548,-1 0 1,-3 4-267,3-4 1,-3 0-11,-1-4 1,-1-3-706,-3 0 0,2-7 16,-6-1 0,5-1-321,-5-6 0,1-1 201,-4-7 0,0 2-1098,-1-5 1,1-2-196,0-6 0,-1-2-636,-3-5 0,3-5 761,-3-3 0,4-2-319,3-1 1,0-4-858,4 0 2367,0 0 0,4-1 0,0-1 0</inkml:trace>
  <inkml:trace contextRef="#ctx0" brushRef="#br0" timeOffset="2468">2113 334 8645,'6'-11'4642,"-2"5"-1680,-8 2-2224,3 3 1,-8 2-160,5 3 0,0 2-224,0 5 0,3 2 232,-3 1 0,3-1-211,1 2 0,0 1-36,0-1 1,5-1-87,2-3 1,7 1 58,0-1 0,5-1-629,-4-3 1,5-2 275,-2-5 1,-1-1-908,2-3 1,-6-2 496,2-5 0,-2-4-651,-2 0 0,-1-5 405,-3 2 0,2-3 243,-6-1 1,1 3 197,-4 0 1,-4 5 76,1-5 1,-10 7 187,2 1 0,-6 1-103,2 6 1,-5 0-171,2 4 1,1 2 73,-2 1 0,2 0-432,-2 4 1,3 1-907,5 3-403,5 0 1930,1 0 0,5-5 0,0-1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6:00.10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22 490 7606,'-6'-5'555,"2"-3"1,3-2-1,1-1 1447,0 0-1221,5-5 1,3 2-300,6-4 1,4 4-284,4-1 0,0 7 0,0 0 0,1 6-90,-1-2 1,-1 8 47,-3 3 1,-2 4-68,-4 4 1,-6 1 55,-3 3 1,-1 6 24,-2-3 1,-5 3 171,-3-3 0,-3 0-132,-4 0 0,-3 0 159,-8 1 0,2-1-40,-1 0 1,1-3 21,2-1 0,5-4-62,2 1 1,2-3-32,2-1 0,5 0-149,2 0-221,3 1 1,7-6-320,5-3 1,5-1-677,7-2 0,3-2-1221,0-1 1,3-3 361,-3-6 1965,0 1 0,1-5 0,2-1 0</inkml:trace>
  <inkml:trace contextRef="#ctx0" brushRef="#br0" timeOffset="321">367 645 7620,'6'0'2075,"-1"0"0,-4 1-1048,3 3 0,-3 2-460,3 5 0,-3 2-222,-1 2 1,0-2-285,0 6 1,0-4 108,0 3 0,-3-3-912,-1 3 1,-1-8-413,1 1-1712,3-7 2866,-4 1 0,0-5 0,-1 0 0</inkml:trace>
  <inkml:trace contextRef="#ctx0" brushRef="#br0" timeOffset="861">701 378 7620,'0'-11'823,"-5"5"0,-3-3-108,-7 6 0,3-1 30,-3 4 1,-2 5-96,-2 2 1,-2 7 315,-1 1 0,4 1 137,-1-1 1,6-2-547,-2 6 0,4-6 28,3 2 1,3-1-214,5 1 1,1-6-300,3 6 1,4-9-39,6 6 0,7-4-23,5 3 0,5-1-109,-1-2 0,-2 2-263,2-3 0,-5 3-747,1 1 0,-8 0 456,-3 0 1,-3 2-209,-1 1 1,-4-1 400,-4 2 0,-1-7 203,-2 0 1,-5-6 95,-3 2 1,-2-3 131,-1-1 0,-4-2 182,1-6 0,-1-1-196,4-9 1,0 2 379,-1-6 1,5 3-161,0-3 0,4 0-120,-1 3 1,3-2 20,1-1 0,0 5-883,0 2 1,5-1-164,3 1 0,-2 0-1542,1 4 2508,1 5 0,3-4 0,0 4 0</inkml:trace>
  <inkml:trace contextRef="#ctx0" brushRef="#br0" timeOffset="1217">923 378 7620,'-11'5'0,"4"3"2097,-1 6 0,2 0-568,-1 5 0,-2 3-139,5 4 0,-3 3-516,3-3 1,0 4-387,4-4 0,0 0-332,0-4 1,5 0 31,3 1 1,2-6-187,1-2 1,1-4 59,3-4 1,1-2-572,2-5 1,3-5-53,-2-2 0,-2-8-505,2-3 0,-7-7 127,-1-1 1,-1 0 453,-6 4 1,0-4 287,-4 0 1,-2 4-5,-1 3 1,-4 1-214,-4-5 0,-3 5-42,-1-1 1,0 7-57,4 1 0,0 1-932,0 6 1444,-1-5 0,1 13 0,0-3 0</inkml:trace>
  <inkml:trace contextRef="#ctx0" brushRef="#br0" timeOffset="1610">1279 412 7611,'-10'1'2803,"3"3"1,-3 2-1153,2 5 0,-2 5-623,-1 3 1,4 2-205,-1 1 1,2 4-395,-1 0 0,-2 3-9,6-3 1,-1 4 0,4-4 1,5 0-110,2-4 1,3-5-274,1-2 0,4-4 51,0-3 1,5-3-593,-2-5 1,3-10-85,1-5 0,1-9-508,-1-2 0,-4-4 253,1 0 0,-6-1 319,2 1 0,-4 3-2,-3 5 0,0 1 148,-4 2 1,-1 2 212,-7 2 1,-6 3-27,-5-3 0,-3 7-265,3 0 0,-4 4-223,5-3 0,-5 4-283,4 0 0,0 2-1164,4 1 2123,0 4 0,0 3 0,0 4 0</inkml:trace>
  <inkml:trace contextRef="#ctx0" brushRef="#br0" timeOffset="1888">1435 0 7594,'12'0'1397,"3"0"1,2 1-21,5 3 1,2 4 568,2 6 0,-2 10-671,6 9 1,-2 11 493,2 7 0,-4 7-686,-7 2 1,-3 0 278,-5 0 0,-5-5-1035,-2 1 1,-3-2-328,-1-6 0,-5 2-29,-2-2 0,-7-6 58,-1 2 0,-5-6-1005,2-1 0,-3-9 312,-1-6 664,4-4 0,-3-7 0,4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6:28.0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23 545 9325,'-1'11'1955,"-3"1"0,1-1 545,-4 0-1659,5-5-95,-3-1 1,5-8-303,0-4 0,0-5-116,0-11 1,3-4-194,1-2 0,3-8-102,-3-4 0,5-2 130,-2-2 1,3 2 38,1 2 1,0 4 168,1 7 1,-1 3-125,0 5 0,-4 6 46,1 5 1,-1 5-92,4 6 1,1 2 81,3 5 0,-2 11 20,1 11 0,-1 5 74,-2 3 1,0-1-344,0 4 1,0-2 52,0 2 1,1-4-760,-1 1 1,0-3 397,0-5 0,0 0-1505,0-3 1,0-4 117,0 0 0,-3-1-2153,-1-6 1900,1 0 1913,3-9 0,-5-6 0,-1-6 0</inkml:trace>
  <inkml:trace contextRef="#ctx0" brushRef="#br0" timeOffset="174">1 423 9495,'1'-10'0,"3"3"0,3 3 2592,3 3 0,7 1-2202,5 0 0,2 0-691,6 0 0,-4 0 260,3 0 1,0 0-3022,0 0 3062,-2 0 0,-4 5 0,-1 1 0</inkml:trace>
  <inkml:trace contextRef="#ctx0" brushRef="#br0" timeOffset="525">523 89 7704,'11'-6'2104,"1"1"1,-5 12-78,0 4 0,-4 7-1082,1 12 0,0-1 106,0 9 0,0 0-482,-4-1 0,0 0-50,0-4 1,1-1-160,3-2 0,-3 1-835,3-5 1,-2 0 37,2-4 1,-2-5-164,6-2 0,-4-2-417,3-2 0,-5-4-3332,2 1 4349,2-6 0,-4 3 0,2-5 0</inkml:trace>
  <inkml:trace contextRef="#ctx0" brushRef="#br0" timeOffset="733">423 401 11386,'11'-6'2743,"0"2"0,4-1-1785,0 1 1,9-3-231,-2 3 0,6-3-295,-2 3 0,5-1-1583,-1 1 0,-3 3-411,-1-3 1,-4 0-3084,-3 0 4644,2 0 0,-9-1 0,4-1 0</inkml:trace>
  <inkml:trace contextRef="#ctx0" brushRef="#br0" timeOffset="997">846 0 7663,'0'15'2909,"0"0"0,0 5-83,0-2 0,0 8-1499,0 4 1,0 7-744,0 4 0,3 2 284,1 2 1,0-1-549,-4 1 0,0-2-388,0-2 1,0-3-436,0-5 1,0-3-693,0 0 0,0-9-1443,0 1 1,0-11-142,0 0 2779,0-7 0,0 1 0,0-5 0</inkml:trace>
  <inkml:trace contextRef="#ctx0" brushRef="#br0" timeOffset="1442">1213 412 7640,'-4'-11'1110,"0"0"1,-1 0-286,2-1 1,0 1-54,-4 0 1,3 0-261,-3 0 1,3 4-167,-3-1 1,3 6 34,-4-2 1,1 3-136,-4 1 1,0 1 208,0 3 1,-2 6 186,-2 4 0,3 6 153,-3-1 0,3 2-294,1 1 0,1 4 109,3 0 0,-2 1 343,5-1 0,0-6-439,4 2 0,2-7-606,1 0 0,5-3 111,7-1 1,-2-5-950,6-2 1,-2-4 654,2-4 1,0-7-814,-4-7 0,4-3 310,-4-2 0,-1 1 237,-3 0 0,1 3 287,-1 1 1,-4 4 162,1-1 460,-6 3-360,8 6 0,-8 2 374,6 8 1,-6 6-182,2 5 1,-2 8 32,2-1 1,-3 3-314,3-3 0,-3 0-428,-1 1 1,2-2-215,1-3 1,-1-2-799,1-5 1,2-3-112,-1-1 1629,5-4 0,-3-3 0,5-6 0</inkml:trace>
  <inkml:trace contextRef="#ctx0" brushRef="#br0" timeOffset="1765">1446 401 9400,'-1'15'0,"-1"1"0,-3 1 0,-2 3 3846,-1 1 1,-1 1-1618,2 0 0,-2 0-1420,5 1 0,1-2-301,3-3 0,0-2-11,0-5-880,5-4 370,-4 3 1,9-10-1456,-3 0 1085,3-5 0,1-11 68,0-3 1,2-2-276,1-1 0,-1-4-11,2 0 0,-3 0 125,-1 4 1,0 1 787,0 2 1,0 3-219,1 5 1,-5 4 362,0-1 1,-3 6-162,4-2 0,-2 4 52,1 4 0,2 2 11,-6 5 0,2 4 140,-1 0 1,-3 4-327,3 0 0,-1 1 29,0-2 1,-2 3-812,3-2 0,1-3 369,-1-1 1,3 1-1876,-3-1 0,5-1 999,-2-3 0,3-4 1116,1-4 0,0-1 0,0-2 0</inkml:trace>
  <inkml:trace contextRef="#ctx0" brushRef="#br0" timeOffset="1955">1924 56 12077,'-5'12'0,"-1"3"0,0 5 0,1 5 0,1 6 0,1 4 4491,0 6 1,2-1-3030,1 1-1078,-5-1 1,4 1-459,-3 0 0,2-4-711,-2 4 1,3-2-259,-3 2 1,3-8 751,1-7 1,0-3 290,0-5 0,-5 3 0,-1-4 0</inkml:trace>
  <inkml:trace contextRef="#ctx0" brushRef="#br0" timeOffset="2122">1758 412 12121,'1'-10'0,"1"1"0,3 3 0,3 0 0,3 1 0,4 0 3982,2 3 0,6-1-4011,7 0 1,1 1 75,-1-1 0,2 1-1794,-3 2 1,0 0 1065,0 0 1,-4 0 680,1 0 0,-2 5 0,-2 1 0</inkml:trace>
  <inkml:trace contextRef="#ctx0" brushRef="#br0" timeOffset="2523">2325 301 7631,'-11'-6'2105,"-1"-3"-631,1 5 0,4 0 990,0 4 1,-1 2-1267,-3 1 0,0 5 101,0 7 0,0-2-220,0 6 1,3 3-539,1 4 0,1 0 78,-2-4 0,-1 0-222,6 1 0,-1-1-31,4 0 0,0-5-307,0-2-59,0-2-58,5-7 1,1-1-583,5-5 0,0-5-747,1-3 1,-1-6 548,0-5 1,-1-2-302,-3-1 0,3 0 542,-3-1 1,2 5 128,-2-1 0,3 6 193,-2-2 0,-2 7 217,1 5 1,-3 1 120,3 2 1,-3 2 341,4 1 1,-6 9 1000,2 6 1,1 3-651,-2 1 0,2 4 390,-1 0 0,-2 1-538,6-1 1,-4-2-1081,3 2 1,-3-4 337,3-3 0,-3 0-2965,3-4 1,4 0 3098,4-4 0,5-5 0,-3-1 0</inkml:trace>
  <inkml:trace contextRef="#ctx0" brushRef="#br0" timeOffset="2706">2781 445 8959,'5'6'9566,"2"-2"-7850,8-8 1,2 2 120,5-5 0,4 0-2233,0 0 0,6-2 216,2 6 1,-1-5 179,4 5 0,-2-6 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6.1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250 1 7856,'4'8'2835,"0"0"0,0 0-2205,-4 4 1,0 0-392,0-1 1,4 5-268,0 0 0,0 0 56,-4-4 0,0-4-489,0 0 1,0-4 45,0 4-381,0-6 369,-5 4 1,2-12-309,-5-2 0,2 2 250,-2-2 0,-3 0-53,3-4 0,-2 5 432,-2 3 1,-4 3 12,0 1 0,0 0 484,4 0 1,-4 9-347,1 3 0,-5 9 805,4 3 0,-1 1-279,1 7 1,4 4-6,0 4 1,1 1-29,7-2 1,1-6 174,3 3 1,1-4-166,3-1 0,2-7-184,6-8 1,6-4-733,1-4 0,3 1 316,-3-5 1,4-1-1337,-3-7 1,1-3 337,-1-5 0,1 4-1117,-5 0 2167,0 1 0,-5-11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10.8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60 310 7669,'-1'12'-605,"-3"0"1,3-4 362,-3-1 0,-2 1 321,2 4 1,-1-4 25,1 0 1,1-1 17,-5 1-73,6 2 4,-9-8 1,10 2-182,-3-8 1,3-7 104,1-5 1,0-5-129,0 1 1,0 2 42,0-2 0,0 0 107,0-4 0,1 6 240,3 2 54,-3-3 0,6 6 1242,-3-3-676,-3 8 302,4 3-744,-5 5 0,4 9 255,0 3 0,0 8-225,-4 0 0,0 2-63,0 2 1,0 0-153,0 0 1,0 3-40,0 1 1,0 0-345,0-4 1,0 0 183,0-1 0,0-3-300,0 0 1,0-5 178,0 1 0,0-7-2572,0-1 1891,0-6 0,0 2-1414,0-8 2182,0-2 0,0-11 0,0-2 0</inkml:trace>
  <inkml:trace contextRef="#ctx0" brushRef="#br0" timeOffset="383">203 167 7669,'0'-12'2810,"5"5"-2213,-3 2 1,3 10 127,-5 3 0,4 4-278,0 4 0,0 3-150,-4 5 1,4-1-228,0 1 0,0 4 106,-4 0 1,4 1-453,0-1 0,0-3 235,-4 2 0,0-1-845,0-3 1,0-4-107,0-3-543,0 2 1,-2-6 1534,-2 0 0,-2-5 0,-6-7 0</inkml:trace>
  <inkml:trace contextRef="#ctx0" brushRef="#br0" timeOffset="559">48 322 7669,'0'-7'1532,"2"2"-883,2 5 1,-2 0 158,6 0 1,0-4-572,4 0 0,4 0-338,0 4 0,5 0-1146,-1 0 1,-2 0 211,2 0 1035,-5 0 0,7 0 0,-3 0 0</inkml:trace>
  <inkml:trace contextRef="#ctx0" brushRef="#br0" timeOffset="1098">548 310 7674,'0'-12'363,"0"0"1,0 4 309,0 0-227,-5 6 1,2-8-61,-5 6 0,4 0-36,-4 4 1,2 2-48,-2 2 1,-3 2 133,3 6 1,-2 1 26,-2 3 0,1-3-133,3 3 1,-2 3 48,2 1 0,2-2-63,3 2 1,1-5-106,2 0 0,0-1-18,0-2 0,2-2-24,1-2-160,4 3 1,5-10-167,0 3 0,0-4-410,0-4 1,-2-3 269,-2-5 0,1-3-333,-5-1 0,4-1 273,-4 1 0,4 2-25,-4-1 0,2 1-251,-2 2 667,-3 1-31,4-1 0,-4 5 44,3 3 362,-2 3 0,3 2-233,-5 3 0,0 4 264,0 8 1,0-2-138,0 6 0,0-4 26,0 4 0,0-4-55,0 4 0,0-6-419,0 2 0,0-3-582,0-1 24,0 0 0,1-5-975,3-3 1209,-2-3 1,8-1-839,-2 0 0,-1-5 1306,1-3 0,-6-8 0,4-3 0</inkml:trace>
  <inkml:trace contextRef="#ctx0" brushRef="#br0" timeOffset="1534">703 298 8327,'0'8'1680,"0"0"1,4 4-1201,0 4 1,0 1 220,-4-1 1,0-2-259,0 6 0,0-4-52,0 4 1,0-6-193,0 2 0,0-7-181,0-1 0,5-1-76,3 1 0,-1-3-200,1-5 1,-1-1-300,5-3 1,2-7 271,1-5 0,-1-3-75,2 3 1,-7-1 61,-1 1 1,0 2 125,4-1 0,-2 1-39,-2 2 700,3 6-81,-5-5-26,6 10 1,-1 1 27,-3 8 1,1 2-169,-5 2 0,1 2 105,-1 1 1,-1-1-39,5 2 1,-4-2-18,4 2 0,-6-3 12,2 3-97,3-3-198,-1-1 198,6-5-38,0-2 1,-1-10-39,-3-3 1,1-4-505,-5-4 0,1-1 234,-1-3 1,-1-2-376,5 2 1,-5-3 157,0-1 0,3 5-47,-2-1 0,0 5-89,-4-1 0,1 3-1084,3 1-1086,-3 6 1535,5 0 1127,-6 6 0,0 6 0,0 0 0</inkml:trace>
  <inkml:trace contextRef="#ctx0" brushRef="#br0" timeOffset="2066">1441 262 8218,'-8'-8'1149,"0"0"0,5 4 588,-1-4-1561,-2 6 0,3-7 14,-5 5 0,4 0-120,-4 4 1,4 1 87,-4 3 1,0 4-108,-4 8 1,-1-2 244,-3 6 1,3-1 230,-3 0 1,3 4 194,1-3 0,6 1-272,2-1 0,-2 1 336,2-5-549,0 0 0,8-4-193,0-1 1,6-4 104,-3-3 0,8-3-485,1-1 0,4-5-32,-4-3 1,-1-6-313,-3-2 0,4-1-163,0 1 0,0 1 337,-4-5 0,-4 6 136,0-2 0,-4-1 180,4 1 0,-6 0 106,2 4 0,-2 4-242,-2 0 575,5 6-12,-4-4 1,4 8 379,-5 2 0,0 2 214,0 6 0,-1 1-364,-3 3 0,3-1 130,-3 4 0,3-4-226,1 1 0,0 1-156,0-1 0,1 0-25,3-4 0,-1 0-318,4 0 0,-3-2-293,4-2 1,-4 1-599,4-5 1,-4 0-1284,4-4 1,0 0 309,4 0 1992,-5 0 0,3-5 0,-3-2 0</inkml:trace>
  <inkml:trace contextRef="#ctx0" brushRef="#br0" timeOffset="2232">1703 238 7632,'0'7'1104,"0"4"232,0-3 1,0 2 777,0 2-1487,0 0 1,0 0 12,0 0 0,0 4-250,0-1 1,0 1-585,0-4 0,0 0 174,0 0 1,0 0-2510,0 0 1555,0 0 974,0-6 0,5 0 0,2-6 0</inkml:trace>
  <inkml:trace contextRef="#ctx0" brushRef="#br0" timeOffset="2365">1750 155 7632,'-6'-7'537,"-5"-2"795,3 5-893,3 0-444,-6-1 61,10 4 154,-4-5-210,10 6 0,2 6 0,4 0 0</inkml:trace>
  <inkml:trace contextRef="#ctx0" brushRef="#br0" timeOffset="2676">1988 203 7632,'0'8'2432,"0"0"1,0 0-705,0 3 0,0 5-635,0 0 0,0 1-206,0-1 0,-1 1-770,-3 3 0,3-1 31,-3-3 0,2-3-1210,2 3 0,0-7 338,0-1-368,0-5 1,2 2 191,2-5 900,-3 0 0,10-11 0,-5-2 0</inkml:trace>
  <inkml:trace contextRef="#ctx0" brushRef="#br0" timeOffset="2833">2012 0 7686,'-5'7'2949,"3"-2"-1366,-3 1-1583,5-5 0,5 4 0,2-5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6:33.9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12 483 7699,'-4'18'0,"0"-3"2105,2-3 1,1-1 516,1 0-769,0 0-243,0-4-391,0-3 1,3-5-455,1-2 1,3-7-347,-3-5 0,4-10-288,-5-1 1,2-8 22,-1-4 0,-2-4-122,6 2 1,-4-4 120,3 0 0,-3 1 0,3 2 0,-1 4-59,2 7 1,2 8-13,-3 7 1,3 4-123,1 4 0,1 7 61,3 7 0,-3 12 242,3 3 1,1 11-31,-1 1 0,0 3-81,-4 0 0,0-1-209,0 4 0,0-4-278,1 1 0,-3-6-1268,-1-1 0,2-6 798,-3 2 0,3-3-608,1-5 0,-5 2-5,-2-5 1418,2-5 0,-9 0 0,1-4 0</inkml:trace>
  <inkml:trace contextRef="#ctx0" brushRef="#br0" timeOffset="172">78 383 13744,'5'-6'0,"3"1"0,2 2 0,2-1 2073,3 1 1,2 2-2246,5 1 1,1 0-258,-1 0 0,0-4-2762,0 1 1663,6-1 1528,-5 4 0,9-5 0,-3-1 0</inkml:trace>
  <inkml:trace contextRef="#ctx0" brushRef="#br0" timeOffset="419">523 261 13245,'0'11'0,"0"2"0,0 0 0,0 3 0,0 2 3969,0 1 0,1 0-3273,3 3 1,2-6-108,5 6 0,-3-6 1,-1 3 0,1-7-233,3-1 1,0-1-323,0-6 1,0 0 67,0-4 0,0-2-382,1-1 0,-1-7 236,0-5 0,0-3-724,0 3 0,-5-5-245,-2 1 1,1 3-568,-1 2 1,-1-3 682,-3 3 0,0-1-111,0 4 1,0 0-2506,0-1 3512,0 1 0,0 0 0,0 0 0</inkml:trace>
  <inkml:trace contextRef="#ctx0" brushRef="#br0" timeOffset="750">968 194 9647,'-16'0'4805,"4"0"-3309,-3 0 1,-1 2-751,1 1 0,-1 3-343,1 6 1,4-1 49,0 0 0,0 0-116,3 0 1,2 0-297,-1 0 1,4 0-104,-1 1 0,4-1-84,4 0 0,2-4 1,5 1 0,6-6-265,1 2 0,7 1 41,1-2 1,1 2 126,-1-1 1,-4-1-37,0 4 1,-4 0 5,-7 5 0,-1-1 9,-3 0 0,-2 4 148,-5-1 0,-5 5 8,-2-4 0,-8 1-118,-4-1 0,-3-7-104,-4 3 0,3-3-747,-3-1 0,3-2 489,5-5 1,2-5-333,5-2 1,5-8 405,2-4 1,3-2 512,1-1 0,9-5 0,4-1 0</inkml:trace>
  <inkml:trace contextRef="#ctx0" brushRef="#br0" timeOffset="941">1179 5 14672,'4'-5'0,"0"5"0,-2 7 0,-1 4 0,-1 4 0,0 4 0,0 6 0,0 6 0,0 3 0,2 5 0,0 0 4633,2 3 0,0-3-4850,-4-2 0,0 0-127,0-4 1,3 2-228,1-9 1,1 0-1860,-1-4 1,-3-4-245,3 1 2674,-3-5 0,-1 2 0,0-5 0</inkml:trace>
  <inkml:trace contextRef="#ctx0" brushRef="#br0" timeOffset="1208">1146 361 14016,'0'-11'0,"0"0"0,1 0 0,3 0 0,3 0 0,3 1 0,1 1 0,2 2 0,0-1 0,3 1 3153,2-1 1,0 5-3247,4-5 0,1 6-678,-1-2 1,0 3 533,0 1 0,1 5-172,-1 2 1,-4 3 61,1 1 1,-6 4 612,2 0 0,-6 3 310,-2-3 0,1 5 798,3-1 1,-4-2-531,1 1 1,-6 0 237,2 0 1,-2 2-773,2-5 1,-3 1 67,3-1-1817,-3-3 0,1 3 404,1-8-2152,-2-2 1,4-11 3186,-5-5 0,0-5 0,0-6 0</inkml:trace>
  <inkml:trace contextRef="#ctx0" brushRef="#br0" timeOffset="1377">1513 161 8385,'-1'-15'0,"-2"-1"0,-2 0 1472,-1 0 1,4 1-646,-2 4-827,3 5 0,11 1 0,2 5 0</inkml:trace>
  <inkml:trace contextRef="#ctx0" brushRef="#br0" timeOffset="1603">1746 306 7641,'0'11'5917,"0"0"-5161,0 0 0,0 0 0,0 0 0,0 0 0,2 2 0,0 0 1,2 3-1,-2 2 0,1 0 0,-1 1 0,2-2 0,-2-1 1,0-2 4526,-2-2-5283,0-1 0,3-6 0,1-6 0,0-9 0,-1-9 0,2-5 0,0-7 0,2-4 0,0-2 0,4 1 0,3 2 0,2 5 0,-1 3 0,-2 3 0,6 1 0,-2 6 0,2 4 0,0 3 0,-4 5 0,5 1 0,-2 7 0,-2 2 0,-1 5 0,-2 5 0,-2 3 0,-1 2-1131,-3 1 1,-2 2-134,-5 2 1,4-2-242,-1 6 1,1-5-4008,-4 1 5512,0-3 0,5-1 0,1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6:38.5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211 1 11227,'-14'4'1596,"-1"4"0,-5 12 1,1 8 544,-2 10-1775,-1 3 0,1 22 657,3 0 0,0 1-486,3-1 0,4 0 734,0 4 0,5-5-538,6-3 1,0-2-292,0-1 1,5-11-2162,2-4 0,5-10 1037,2-5 0,4-5-5791,4-6 6473,5 0 0,1-14 0,6 4 0</inkml:trace>
  <inkml:trace contextRef="#ctx0" brushRef="#br0" timeOffset="2047">334 490 7627,'5'-11'0,"2"0"891,3-1 0,5 3-478,0 1 1,6 0 1197,1 4 0,0 0-644,4 4 1,-4 5-321,-3 2 0,1 8-289,-6 4 1,1 6-153,-4 0 0,-1 5-203,-2-4 0,-3 5 86,-5-1 0,-4 1-38,0-2 1,-8 2 87,1-5 1,-4 0-244,0-4 1,1-2-124,-4-5 1,3 2-161,-3-10 0,3 1 43,-4-8 1,6-1-224,-2-3 0,6-3-230,2-8 0,4-3 320,-1-4 1,3 1 45,1 3 1,5-2 125,3 5 0,1 0 198,3 4 1,-1 5 128,0 2 0,4 4 220,0 4 0,1 2 24,-2 5 1,-1 4 378,2 0 0,-4 3-107,-4-3 0,3 4-232,-3-4 1,3-1-648,1-2 0,-3-3 240,-1-1 0,1 0-683,3-4 0,0 0 784,0-4 0,0-5 0,0-1 0</inkml:trace>
  <inkml:trace contextRef="#ctx0" brushRef="#br0" timeOffset="2238">856 712 9438,'-6'11'0,"2"2"0,3 0 0,1 3 0,0 2 3058,0 1 0,0-1-2206,0 0 0,1 1-624,3 3 0,-3-3-493,3-1 0,-1-8 165,0 1-3861,-2-2 2389,4-3 1572,-5-1 0,0-10 0,0-1 0</inkml:trace>
  <inkml:trace contextRef="#ctx0" brushRef="#br0" timeOffset="2689">1034 468 9072,'6'5'3693,"-2"2"0,-3 4-2764,-1 4 1,4 2-405,0 5 0,-1 2-172,-3 2 1,0-1-389,0 4 0,0 1-299,0 3 1,0-4-324,0-3 0,0-8-101,0-3 0,0-3-2646,0-1-1009,0-4 4413,0-2 0,5-10 0,2-2 0</inkml:trace>
  <inkml:trace contextRef="#ctx0" brushRef="#br0" timeOffset="3080">1357 512 8029,'-11'0'1307,"-1"0"1,5 0-831,0 0 1,0 5 678,0 2 1,-2 7-559,6 1 1,-5 5 44,5-2 0,-1 7-79,4 1 1,0 0 48,0-4 1,5 0-212,2 0 1,3-3-10,1 0 1,2-6-229,1 2 0,0-8 22,5-3 1,-5-3-578,5-1 1,-6-2 307,2-6 0,1 0-972,-1-11 1,0-1 430,-4-5 0,-3 1-641,-1-2 1,-5 3 553,2 0 0,-3 2 208,-1 3 1,-5-2 150,-2 5 1,-3 0-3,-1 4 0,-4 1-57,0 3 0,-1-2 122,1 6 1,2-1-463,-6 4 1,9 0 749,-1 0 0,3 5 0,-3 1 0</inkml:trace>
  <inkml:trace contextRef="#ctx0" brushRef="#br0" timeOffset="3473">1746 534 7619,'0'-6'2637,"-5"-4"-1861,-1 9 0,-5-4 508,0 5 0,-2 5-643,-2 2 1,3 7 243,-3 1 1,3 5-289,1-2 1,1 3-86,2 1 0,3 4-16,5 0 0,0 0 127,0-4 1,0-1-228,0-2 0,9 1-100,2-5 1,4-4-440,0-4 1,2-4 159,5 0 1,1-3-743,-1-3 1,0-5 0,0-7 1,1-2-399,-1-5 0,-5 0 523,-2-1 0,-8 2 105,-3 3 0,1-3 141,-1 2 1,-6 2 116,-5-2 1,-4 5-62,-4-5 1,2 5 107,-6 0 1,0 3-458,-3 3 1,1-1-86,3 6 1,-2-1-1233,5 4 1327,0 0 636,9 0 0,-4 5 0,4 1 0</inkml:trace>
  <inkml:trace contextRef="#ctx0" brushRef="#br0" timeOffset="3736">1946 45 7592,'11'-5'3941,"0"4"-2832,0-3 0,1 8-543,-1 3 0,5 8 1493,2 4 0,3 12-1054,1 6 1,1 7 601,-1 8 1,-4 1-623,1 10 0,-7-5-215,-1 1 0,-4 1-386,-7-5 0,-2 6-301,-1-9 0,-5 3-1044,-7-6 0,2-2 651,-6-7 0,1 1-1245,-4-8 0,1-2 1555,2-8 0,-2-1 0,4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7:32.0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22 300 7735,'-11'0'7843,"5"0"-6463,2 0 0,6 0-1031,5 0 1,2 0-419,12 0 0,2 0-1507,8 0 0,1 0 479,2 0 1097,-1 0 0,7-4 0,-3-2 0</inkml:trace>
  <inkml:trace contextRef="#ctx0" brushRef="#br0" timeOffset="718">559 435 7764,'-4'6'0,"1"1"0,-5-4 0,2 1 0,0-4 0,2-4 1558,4-3 1,4-7 1902,3-3 1,3-7-2459,0-4 1,5-3-1042,2-3 0,3-2-90,0-2 1,1 3-94,0 4 0,-1 5 80,1 6 0,-4 0-272,0 6 1,-4 4 395,1 3 1,-3 5-36,0-2 0,-5 11 324,1 4 1,-3 7-129,3 3 0,-4 4 493,4 6 1,-5 4-239,2 3 1,-3-2-163,-1-2 1,1-1-389,2-2 1,-1-4-529,1 1 1,-1-5-1435,2 1 1,-3-4 1011,2-2 0,0-2-1047,0-3 2148,-2-6 0,8 7 0,-3-8 0</inkml:trace>
  <inkml:trace contextRef="#ctx0" brushRef="#br0" timeOffset="884">631 342 10414,'7'0'1855,"0"0"0,3 0-1560,4 0 0,8 3-891,-1 0 0,3 1-340,0-4 1,-2 0 172,2 0 763,-2 0 0,-2-5 0,1 0 0</inkml:trace>
  <inkml:trace contextRef="#ctx0" brushRef="#br0" timeOffset="1376">1117 414 7729,'-5'-10'516,"-2"-1"0,2 1-258,-2 0 1,0-1 775,-3 1 1,-1 0-384,1-1 1,3 4-219,0 0 0,0 4 417,-3-4-519,0 5 1,-1-3 28,1 5 1,1 6-65,2 4 0,-2 2 387,2 5 1,2 0-255,2 4 1,-2-2 362,2-1 1,-1 0-232,4-4 0,0 3-69,0-3 1,5 0-397,2-4 1,0-4-235,3-3 0,-1-2-573,8-1 1,1-2 521,2-5 1,-3-1-274,1-9 0,-2-4 112,1-3 0,1-5-498,-4 2 0,-4-7 302,-3 0 0,-1-5 214,1 1 0,-2 1 257,-5-1 0,1 9 170,2-2 1,-2 8 366,3 2 1,-3 5-140,-1 6 1073,0-1-1008,0 5 0,0 8 76,0 8 0,-4 5-25,1 6 1,-2 7 47,2 3 0,2 4-231,-3-1 1,0 2-58,0 2 0,1-2-451,3-1 1,0-6 237,0 2 0,0-7-1742,0 0 0,0-6 878,0-1 0,5-4-3553,1 1 4431,-1-7 0,4 2 0,-3-3 0</inkml:trace>
  <inkml:trace contextRef="#ctx0" brushRef="#br0" timeOffset="1859">1417 331 7748,'0'-10'2553,"-4"0"-1572,1-1 1,-2 4-576,2 0 1,2 4 60,-3-4-163,-2 5 0,1-3-56,-6 5 1,4 1 223,0 3 0,1 3-116,-5 6 1,1 0 491,0 4 1,-1 1-42,1 2 1,3 1 158,0 0 0,4-1-334,-4 1 1,5-4 99,-2 0 1,3-4-292,1 1-215,5 2 1,0-6-625,6 0 0,0-4 299,3-6 1,-3-4-638,3-3 1,1-8 63,-1-6 0,3-1-310,-3-5 0,1-1 309,-1-3 1,-4-1 287,0-2 0,1 0 293,-5-4 1,-1 2-87,-2-2 0,-1 6 390,-2 4 0,0 3-207,0 1 0,0 1 452,0 9 1,0 0 438,0 4 319,0 4-405,0 2-333,0 17 0,0 1 18,0 14 0,0-1-87,0 4 1,0 4-68,0-1 1,0 4-141,0-4 1,0 4 24,0-3 1,0-4-26,0-4 1,3-3-1,0 4 1,4-8 24,-3 0 1,3-3-227,-4 1 0,5-3 0,-2-5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7:38.4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94 93 7649,'-9'4'3000,"2"3"0,-1 7-1611,4 3 1,-3 6-706,4 1 0,-2 1-317,2-1 1,2-2-165,-3 2 1,3-5-13,1-2 1,5-4 11,2 0 1,2-1-1,1-2 1,1-3-13,-1 0 1,5-5 11,2 2 1,-1-8-46,1-3 0,-3-3-418,3-4 0,-4-2-612,1-4 0,-4-2 123,-3-2 0,1-3 309,-5-4 0,1 0 215,-4 0 1,0 4 20,0-1 1,-4 6 185,1 2 0,-5 0-82,1 6 1,-6 5-5,0 6 1,-6 3-135,2 3 0,-2 7-139,-2 8 0,0 2 204,1 4 0,0 2-9,3 1 182,-3 3 0,9-3 0,-4 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7:39.2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149 10 7664,'1'-6'822,"3"3"0,-3 3 1124,2 3 1,-1 4-17,-2 7 1,0 6-1049,0 8 1,0 6 273,0 4 1,-4 5-558,1-2 0,-4 3-66,3-6 0,1 0-48,3-4 0,0-2-25,0-11 1,0 1-401,0-9 1,3 1-268,1-3 0,4-6-1004,-1-1 0,2-3 691,1-1 1,1 0-1519,-1 0 0,4-1 1006,0-3 0,-1 0-759,-2-3 1,-1-2 654,0 2 0,-4-2 1136,-3-2 0,-1-4 0,-2-1 0</inkml:trace>
  <inkml:trace contextRef="#ctx0" brushRef="#br0" timeOffset="368">36 289 7664,'-11'3'707,"1"1"1,1-1-1,3 1 1,6-1 0,7-1-1,7 0 1758,6-2 1,1-2-2377,3-1 0,3 1-174,0-5 1,3 3-121,1-3 1,1 2 239,3-2 0,-4-1-709,0 4 0,-2-3 257,-4 4 0,-3 0-79,-4 3 0,-3-2-264,-5-1 1780,-4 2-337,-2-4 1,-5 10 503,-2 2 0,-2 2 262,-2 1 1,-2 2-721,2 1 1,-2 0-123,-1 4 1,-1-1-243,1 2 0,4 0 103,3-4 1,2 3-146,1-3 0,1 0-394,2-4 0,8 0-215,6 1 1,0-6-298,4-1 1,-3-3-719,6-1 0,-3-5 591,-4-2 1,1-3-69,-4-4 0,2 2 339,-5-6 0,0 2-51,-7-1 0,2-1 237,-2 4 0,-2-3 247,-5 3 1,-4 0-135,-7 4 1,1 0-14,-4-1 1,-1 5-392,-6 3 1,3 2-1468,0 1 2011,1 0 0,4 4 0,-5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7:41.8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92 7665,'0'8'2519,"0"2"0,1-1-1204,3 9 0,-3-1-662,2 4 0,-1 4 680,-2 2 1,0-1-428,0-2 0,0-1-143,0 1 1,0-6-201,0 3-206,0-7-1131,0 1 689,0-10 1,0-6-605,0-9 0,4-5 387,3-6 0,6-4-377,1-3 1,0-1 132,0-2 0,-1 1 42,4 2 0,-4 3 367,0 4 0,2 4 318,-1 0 1,0 9 511,-4 1 1,1 5-434,-1 2 0,-3 4 806,0 3 0,-4 10-444,4 4 0,-5 3-70,2 0 0,-3 1-137,-1 3 1,0 1-172,0-5 1,-3 0-126,-1-3 0,1-5-130,3-3 1,0-1-1028,0-2 796,0-4-851,0-1 0,3-15 467,1-3 1,4-7-248,-2-4 1,4-2 361,0-5 1,0 0 154,1 0 1,-1 0 305,0 0 0,1 4-62,-1 3 0,0 6 469,1 0 1,-1 9-218,0-1 574,1 6 0,-1 1-319,0 6 0,-4 4 216,-3 7 0,2 3-246,-1 7 1,-1-1-208,-3 5 1,-1-2-66,-3 2 0,3 1-168,-2-5 1,-2 3-1399,2-3 0,-1-3 2,4-4-985,0-4 1,5 1 2455,2-7 0,2-3 0,1-4 0</inkml:trace>
  <inkml:trace contextRef="#ctx0" brushRef="#br0" timeOffset="386">755 9 8104,'-11'-6'1205,"1"3"1,0 3 69,-1 3 0,0 0-158,-3 4 0,1 1-539,-4 5 0,5-1 29,-2 2 0,2 1-228,2-2 1,1 5 309,2-5 1,-1 1 161,4-3-600,1 3 1,11-2-464,2 2 0,8-4 190,-1-3 0,6 2-273,1-2 0,3-1 284,-2 1 0,-1 0-265,-4 3 0,1 0 50,0 1 1,-6-1-491,-5 0 0,-1 2 248,-5 1 1,-2-1-82,-6 2 0,-2-3 154,-8 0 0,1-2 36,-4-2 1,-4-3-372,-3-4 0,-1 0 273,1 0 0,3-1-657,0-2 0,3-3 529,8-4 1,-2-1 584,9 1 0,-1-5 0,4-1 0</inkml:trace>
  <inkml:trace contextRef="#ctx0" brushRef="#br0" timeOffset="661">961 82 7614,'-10'0'0,"0"0"4087,-1 0-3155,6-5 1,1 4 1204,8-3 1,7 2-1090,10-1 1,5 1-588,9-1 1,0-2-482,3 2 1,1 0 44,-4 3 0,-1-4 175,-3 1 0,-1-1 105,-3 4-305,3 0 0,-8 0 0,3 0 0</inkml:trace>
  <inkml:trace contextRef="#ctx0" brushRef="#br0" timeOffset="934">1168 71 9403,'-6'5'4144,"2"-2"-1439,4 8 1,0-2-1482,0 8 0,0-3-400,0 3 0,0 4-368,0 3 0,0 1 428,0-1 0,0-1-392,0 5 0,0-5-881,0 1 0,1-4-1698,2-2 86,-2 1 0,4-7 2001,-5 1 0,5-6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7:51.9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5019 69 9442,'-11'0'530,"-1"0"-269,1 0 0,-1 0-34,1 0 0,-4 0 97,-1 0 0,0 4-77,1 0 0,1-1-33,-5-3 1,3 0-142,-3 0 1,4 0 115,-4 0 0,0 2-206,-4 1 0,0-1 12,0 1 1,0-1 111,1-2 0,-5 0-32,0 0 1,-3 0-5,3 0 0,-5 0 47,2 0 1,0 0-25,0 0 0,5 0-57,-2 0 1,3 0 31,1 0 0,0 0-118,0 0 1,0 0 81,0 0 0,-1 0-14,-3 0 1,3-2-29,-2-1 0,-2 1-109,1-1 0,-4 1 24,5 2 0,-5 0 90,5 0 1,-5-1 66,4-3 0,2 3-70,6-3 0,-3 3 119,3 1 1,-2-4-99,-2 0 0,2 0-13,-2 4 0,3 0 15,-7 0 0,-1-3 1,2-1 1,-6 0-2,1 4 0,0 0 4,0 0 1,-2 0 41,3 0 1,2 0-49,1 0 0,3 0 67,1 0 0,1 0-46,3 0 0,-2-1 2,2-3 0,-3 3-26,-1-3 1,-4 3-3,1 1 1,-2-2-15,1-2 1,-2 3 28,-5-3 1,3 3-127,1 1 0,0-1 63,0-3 0,2 3-19,5-3 0,0 3 48,0 1 1,0 0-3,0 0 0,1-4 19,-1 0 1,-2 0 3,-1 4 1,0 0 14,-4 0 1,-1 0-26,-3 0 0,4 0 39,-1 0 0,4 0-28,-3 0 0,4 0-16,0 0 0,2 0 4,1 0 1,0 0-2,0 0 0,0 0-35,0 0 1,-4 0-9,1 0 1,-2 0-50,1 0 1,-1 0 75,-2 0 1,-3 0-97,2 0 1,2 0 78,-2 0 0,6 0-81,-2 0 0,3 0 79,1 0 1,2 0-7,2 0 1,-7 0 25,3 0 1,-2 0 4,2 0 1,-1 0 65,-3 0 1,2 0-83,-6 0 1,2 4 71,-2 0 0,0 0-50,4-4 1,-4 1 41,5 3 0,-1-3 27,4 3 0,0 1 6,0-1 1,-3 1-67,-1-1 0,-5-2 6,2 6 0,-5-4-58,-3 3 0,1-3 64,-5 4 1,6-6 163,-3 2 1,8 1-97,0-1 0,6 0 69,-2-4 1,7 0 9,1 0 1,1 0 90,-1 0 0,-3 4-77,3-1 1,-2 1-39,-2-4 1,0 0-213,0 0 0,0 0 125,0 0 0,0 0-459,0 0 1,4 0 185,0 0 1,5 0-1274,-1 0 363,-3 0-25,11 0 1156,-4 0 0,11 0 0,0 0 0</inkml:trace>
  <inkml:trace contextRef="#ctx0" brushRef="#br0" timeOffset="1139">523 103 8038,'0'-6'1793,"0"-1"-1372,0 4 1,-1 1-100,-3-1 1,2 1-93,-6 2 0,-1 2 18,-6 1 0,1 4 11,-5 4 0,4 1 30,-4-1 1,-1 6-97,-2 2 1,-3 4 28,-1 3 0,-1 5-41,-7 7 1,1 3-8,-9 4 0,5 2 311,-1 3 0,7-6-115,5 6 0,4-9-124,7 4 1,1 0 12,10 4 1,10-5-85,10 1 1,14-6-111,8-1 0,12-5-182,7-7 1,0 0-277,4-11 1,4-1-578,4-6 1,4-3-684,7-5 0,-6 0 765,-5 0 1,-7 0 887,-9 0 0,3-5 0,-4-2 0</inkml:trace>
  <inkml:trace contextRef="#ctx0" brushRef="#br0" timeOffset="1706">1004 1041 8032,'1'5'1840,"-2"-3"-1266,-11 1 0,-3 3 393,0-3 0,-4 6-373,4-1 1,-5 2 132,5 1 1,-4-3-172,4 0 0,0-2 683,3 2-445,1 2-334,-1-9-390,6 4 0,3-5 97,11 0 0,1-1-637,10-3 0,5-2 1,7-6 1,3 1-432,4-1 1,-1 1 306,5 0 0,-6 0-270,-2 4 1,-5-2 319,-6 5 0,-5-4-72,-3 5 536,-7-6 1,-6 4-46,-9-3 1,-7-1-22,-13 5 1,-2-5-114,-6 2 1,1-3-288,0-2 0,1 3 545,2-2 0,-2 2 0,4-8 0</inkml:trace>
  <inkml:trace contextRef="#ctx0" brushRef="#br0" timeOffset="2984">1507 1041 7740,'8'-4'614,"-1"1"1,-3-1-182,4 4 0,-4 0 1028,3 0 1,-3 5-341,4 3 1,-6 6 80,2 1 0,-3 5-364,-1-1 0,0-1-387,0 1 0,-3 0 491,-1 4 0,-4 0-405,4 0 0,-3-4 756,3 0-480,-5-5-626,8 2-254,-4-9 1,5-3-204,0-8 0,0-8-20,0-7 1,2-4 258,6-3 1,-1-2-638,9-3 0,-2 3 217,1 5 0,-2 2 304,2 2 0,-1 2-99,1 6 1,-2 4 467,2 4 0,-2 1 38,-2 2 1,-1 2 201,-2 1 0,1 8-126,-5 4 0,3 5 167,-3-1 0,0 2-133,-4-2 0,0 2-32,0-2 0,0-1-189,0 1-127,0-5 1,0 3-284,0-6 52,0-5 0,0-3-268,0-11 0,1-1-320,3-10 1,2-3 362,6-5 1,-5-4-205,1 5 1,0-4 219,3 7 1,1-4 249,-1 7 1,0 1-46,1 8 0,-4 1 385,-1 2 75,1 3 0,-1 6 186,1 3 0,-5 3 251,0 4 0,-1 5-320,-2 4 1,0 0-58,0-1 0,0 3-53,0-3 1,0-2-349,0 2 1,0-1 135,0 1 1,0-2-1558,0-6 1,0 1-148,0-1 0,0-3-2975,0-1 4637,0-4 0,0 2 0,0-5 0</inkml:trace>
  <inkml:trace contextRef="#ctx0" brushRef="#br0" timeOffset="3408">2171 973 7755,'-5'-7'-1,"-3"3"2645,-2 3-1729,-7 1 0,5 0-2,-4 0 916,-2 0-1185,6 5 0,-5-2-9,6 4 1,-1-3 860,1 4-899,-1 0-143,6 3-373,1 0 1,10 1-157,3-1 1,3 1 11,4-1 0,3-3 142,5-1 1,0 1-242,0 3 0,-4 2 45,0 2 1,-5-2-344,1 2 1,-3 2 169,-5-2 0,-2 2-106,-5-2 1,0-2 85,0 2 1,-6-2-30,-5-2 1,-2-1-212,-6-2 0,0-3 179,-4-5 0,0 0-163,0 0 1,4-5 168,0-3 1,5-2-630,-1-1 1,3-1 410,5 1 0,2 3 583,5 1 0,0-6 0,0-5 0</inkml:trace>
  <inkml:trace contextRef="#ctx0" brushRef="#br0" timeOffset="3668">2319 1030 7753,'-6'0'4770,"-4"0"0,10 0-3797,0 0 1,2 0-77,10 0 1,3 0-366,12 0 0,3 0-379,8 0 0,3 0-407,5 0 0,-2-4-589,-2 0 0,0 0-1448,-7 4 0,0 0 692,-8 0 1599,-6-5 0,-4 4 0,-6-4 0</inkml:trace>
  <inkml:trace contextRef="#ctx0" brushRef="#br0" timeOffset="3957">2502 1030 9958,'7'0'1336,"2"1"-1336,-6 3 0,1 2 0,-4 6 0,4 3 0,0 0 0,0 6 0,-4-2 0,0 4 0,0 3 0,-2-2 1315,-1 3 0,1-4 1730,-1-4 1,1 1-2961,2-4 0,0-1-1649,0-4 0,0-3 1564,0 0 0,0-6 0,0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04.2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1 10344,'-5'0'4889,"2"0"-3994,6 0 0,2 0 271,3 0 1,2 0-853,2 0 1,1 0-101,5 0 1,2 0-1739,1 0 1,6 0 1523,-1 0 0,2 0 0,-2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05.3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262 270 7839,'-9'0'2531,"0"0"-1735,1 0 1,2 4 394,0 1 1,0 6-201,-3 1 0,4 3-458,-1 0 1,4 1 18,-1 2 1,2-1-150,1 1 1,4-4-403,2 1 0,2-6-50,4 0 1,3-4-15,5-5 1,-1-2-851,5-4 1,-2 0 512,1-9 0,-2 0-664,-7-2 1,-1-1 400,-4 1 0,-2 2 268,-1 1 0,-2 2 110,-4-2 1,-2 3 38,-4-1 1,-1 6-55,-7 0 1,2 4-159,-2-1 1,-1-1-88,-2 1 1,2 0 544,1 3 0,3 4 0,-2 1 0</inkml:trace>
  <inkml:trace contextRef="#ctx0" brushRef="#br0" timeOffset="398">506 270 7733,'0'8'1404,"0"1"0,0 1-46,0 2 0,0-2 344,0 5 0,0-1-800,0 4 0,0-1 151,0 1 1,-3-4-345,0 1 0,1-5-307,2 2 0,0-2 294,0-1-484,0-5 1,1-2-558,1-8 1,0-3 7,4-9 0,0-2-224,3 0 0,0-4 208,-1 4 1,4 0-340,0 2 1,2 2 301,-2 1 0,2 2 91,-2 5 1,2 3 197,-2 2 1,2 3-76,-6 3 1,2 3 263,-7 5 1,3 3-28,-3 3 1,0 4-183,-3-1 0,-3 4-352,0 0 1,-3-2-589,3 1 1,-1-6-877,1 0 1,2-5 336,-2-1 1600,2-1 0,5-1 0,1 0 0</inkml:trace>
  <inkml:trace contextRef="#ctx0" brushRef="#br0" timeOffset="730">899 226 6919,'-13'0'-1039,"0"0"3831,4 0 0,-3 0-1367,-3 0 0,2 3 92,-2 0 0,4 4-716,0-2 0,-2 6-302,1 1 1,1-1-237,2-2 1,4 3-45,2-1 1,3 2-487,3-1 1,3-3 227,6 3 1,1-5-505,5-1 0,2-4 319,0 1 0,4 0-408,-4 0 0,-2 3 144,-4-3 1,-3 4 78,0-1 1,-1-2 51,-1 2 1,-4 0 119,-2 3 1,-3 3 57,-3-1 1,-2 2-24,-4-2 1,-3-1-357,-3 2 1,-1-3 190,2 0 1,-3-1-823,3-2 1,-2 1 73,2-5 1115,1 1 0,4-10 0,1-3 0</inkml:trace>
  <inkml:trace contextRef="#ctx0" brushRef="#br0" timeOffset="909">1030 278 13355,'5'4'0,"-2"2"0,-2 2 0,-1 2 0,0 0 0,-1 3 0,-1 0 3594,-1 3 1,-1 0-3315,1 2 0,1-2-437,-3-1 0,3 1-2372,-1-5 1785,-2 1 1,4-6-4438,-2-1 3912,2-3 1,0-3 1268,-2-7 0,-2-9 0,-3-5 0</inkml:trace>
  <inkml:trace contextRef="#ctx0" brushRef="#br0" timeOffset="1020">1013 174 7516,'-4'-5'0,"-1"1"0,-4 4 0</inkml:trace>
  <inkml:trace contextRef="#ctx0" brushRef="#br0" timeOffset="1475">1292 244 7745,'-4'-9'0,"-2"0"0,-1 3 873,-2 0 1,0 2 1179,0-2 0,1-1-1076,-1 4 1,0 0 28,1 3 1,-1 4-161,0 2 1,0 5-355,1 4 1,0 2 314,2 0 1,-2 3-338,2 1 0,3 3 526,0-1 0,2 0-360,1 0 1,0-4-140,0 2 0,1-7-345,2-2 1,2-2 60,7-2 1,-2-3-866,1-2 0,2-9 482,-1-3 0,2-8-955,-2 0 0,2-10 497,-2 1 0,0-2-665,-4 2 1,0 0 510,-2-1 0,2-2 244,-2 0 1,-3-3 245,0 3 1,1-2 77,-1 5 1,3-1 246,-3 6 1,0 2-107,-3 4 1,1 6 1062,2 3-835,-2 4 0,2 0 815,-3 8 0,0 4-179,0 7 1,0 7-9,-3 2 1,2 3-382,-2-3 0,-1 0-32,1 0 1,0 0-371,3 1 0,-3-4 93,0 0 0,0-4-1448,3 2 1,1-6 721,2 0 0,-1-4-4722,4 0 5355,-4 3 0,6-4 0,-4 2 0</inkml:trace>
  <inkml:trace contextRef="#ctx0" brushRef="#br0" timeOffset="2024">1484 340 12361,'9'-4'3672,"3"3"-2780,-1-2 0,2 1-295,-2-1-1462,-1-2 664,3 0 0,-4-3-1500,-1 3 1190,-3-3 1,2-1-38,-4 0 1,3 1 273,-3-1 1,-1 0 414,-2 1 1,-2 2-236,-1 0 0,-4 4 241,1-1 1,-2 2-121,0 1 0,-1 1 1084,0 2 1,0 3-126,1 5 1,-1 0 108,0 4 0,1-4-37,3 4 1,1-1-529,4 4 1,0-4 25,0 1 0,1-1-172,2 0 1,2 2-523,7-5 0,-1 0 153,3-5 0,-2-2-371,2-4 1,0-1-416,1-2 1,1-3-867,-1-6 0,-2-4 296,2-5 1,-4-2-133,4 3 1,-4-4 848,0 4 1,-1 0 228,-1 2 1,-1 2 1025,1 1 0,-1 0-457,-2 3 0,0 3 282,-3 3 0,4 5 261,-1-2 0,-1 3 917,1 3 1,-3 2-593,2 7 0,-2-1-45,3 3 1,-1 1 18,1 2 1,-1 2-483,-2 1 1,-2-2 395,1 3 0,2-2-410,-1 2 1,0-3-458,-3 2 0,0-2-63,0-4 0,0-1 0,0-4 0,0-3 0,0-1 0,1-4 0,2-1 0,-1-4 0,4-8 0,-1-2 0,0-3 0,3-4-322,-2 1 1,5-4-232,0 1 0,1 1-1002,-3 2 0,-1 2-65,1 4 0,0-2-594,0 5 1,-2-1 2213,-1 3 0,2 1 0,-3-1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09.3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52 419 7677,'-6'0'1195,"1"0"234,3-4 1,-2 2-162,4-4 0,1 3-646,2-3 1,2 3-569,7-2 0,-1 0 40,3-1 1,-2-2-241,2 2 1,-2 1 86,3 0 0,-5 2-16,2-3 0,-2 0-18,-2-3 0,1 4-398,0-1 0,-4 0 0,-2-3 1,-2 0 142,-1 1 1,0 2 220,0 0 1,-1 0-35,-2-2 1,1 0 201,-4 2 0,0-1 98,-3 4 0,1 0 94,-1 3 0,0 0-66,0 0 1,-2 1 48,-1 2 0,-2 2 348,2 4 1,-3 2-201,4 1 1,-4 4 384,4-2 0,-1 4-283,3 2 1,3-2 141,1 3 0,3 0-363,-1-1 0,7 1-250,4-4 1,2 0-83,5-3 1,-1-1-251,4-4 0,-1-2-1836,1-1 0,-1-2 204,0-4 1969,1-4 0,-1-4 0,1-6 0</inkml:trace>
  <inkml:trace contextRef="#ctx0" brushRef="#br0" timeOffset="478">401 314 7737,'-3'-9'0,"-2"1"949,-4 3 1,0-2-53,0 4 1,0 0 176,-3 3 0,2 0-436,-1 0 1,-2 4 123,2 2 0,-4 4 204,3 2 0,-2 4-461,2-2 1,1 5 107,2 2 1,4-1-199,2-2 0,2-1 298,1 1 1,0-5-384,0-1 1,4-2-166,2-2 1,2-3-231,4-2 0,2-3-331,3-3 0,1-3-410,-1-5 1,1-4 415,-1-5 0,0-3-517,1-3 0,-4-1 325,1-2 1,-4 1 163,0-4 1,-4 3 155,-1-3 0,-3 3 131,3-3 1,-4 3 219,1 0 1,-2 4-136,-1 5 1,-1 0 387,-2 9 0,2-1-52,-2 3 399,-2 4 0,1 3-309,-2 4 0,-1 7 170,5 6 1,-4 3-169,3 5 0,-3 2 21,3 7 1,-3-3-116,3 3 1,0-1-40,3 1 0,0-2-441,0-4 1,0 0 188,0 1 1,1-5-1828,2-2 1,-1 1 876,4-4 1,-3-1-3531,3-8 4483,0 1 0,2 0 0,1 0 0</inkml:trace>
  <inkml:trace contextRef="#ctx0" brushRef="#br0" timeOffset="943">663 270 7718,'-4'-8'1575,"3"3"0,-6-3-876,1 2 949,2 2-1046,-4 0 0,3 3 616,-3-2-854,-1 2 0,0 0 422,0 4 1,1 7-304,-1-1 1,1 4 58,2-1 1,-1 6-178,1 0 0,1 1 30,-1-1 1,4-4-124,-1 1 1,2-1-303,1 0 1,4-1-299,2-5 0,2 0-366,1-2 0,-1-2 45,1-4 0,3 0-843,-1 0 0,4-7 473,-3-2 1,-1-1 538,-2 1 1,-1-3-201,-3 1 0,2-2 250,-4 1 1,1 3 344,-1-3 390,-2 2 451,3 2-514,-4 3 1,0 2 344,0 6 1,0 3-133,0 5 0,3 3 219,0 3 1,0 8-62,0 1 0,-2 6-231,2 0 1,-2 2 439,-1 1 1,-4 0-21,-1-1 1,-3-1 136,-1-1 1,0-4-459,1 1 0,-1-3 37,0-3 1,-1-1-854,-1-5 1,4 0 139,-2-3-318,2-5 0,-1-5 406,-1-4 1,4-5-2759,2-4 0,2-7 546,1-8 1,0-4 2318,0-1 0,4-4 0,1 2 0</inkml:trace>
  <inkml:trace contextRef="#ctx0" brushRef="#br0" timeOffset="1240">742 506 8053,'14'-1'0,"0"-1"921,-1-1 0,-2-1-431,-2 1 0,3 1 0,0-2 1,1-1-1,0 0 0,0-2 1,0-1-1,-3 0 0,0-1 1,-1 0-1,0 0 0,-1 0 420,1-3-940,-4 2 1,2-5-32,-4 3 94,-1-3 1,-2 1-183,0-3 0,0 2-75,0 1 0,-1 3 373,-1-1-189,-3 3 0,-4 1 427,0 2 1,1 2-146,-1 4 1,0 4 353,0 2 0,0 4-106,-3 2 0,5 4-8,-2-2 0,4 3-81,-1 0 1,-1 3 158,4 1 0,0 2 4,3-3 0,1 1-194,2-4 1,2 1-652,4-1 1,-1-3 216,1-3 0,3-2-1910,-1-3 0,5-2-102,-1-4 1,1-1 2075,1-2 0,1-2 0,-1-4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26.5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1 120 7767,'0'-12'0,"0"0"342,0 5 665,0-3-98,0 8-333,0-3 1,4 6-7,0 3 1,5 4-179,-1 8 0,-2-1 420,2 4 0,0 1-321,4 4 0,-4 0 51,0 0 1,-1-4-169,1-1 0,1 0-264,-5 1 0,5-3-4,-1-5 0,-1-2-118,1-2 0,-4 2 11,4-6 176,-1 0 0,1-10-247,0-2 1,-4-4-60,4-3 0,-5-4 36,1-5 1,-3-1-141,-1-3 0,4 3-273,0-3 0,0 7-128,-4 1 0,4 6-451,0-2 0,1 3-667,-1 1 1,-1 4 281,5 0 1472,0 5 0,-2-7 0,0 3 0</inkml:trace>
  <inkml:trace contextRef="#ctx0" brushRef="#br0" timeOffset="387">358 298 10197,'8'-10'602,"0"2"0,-4-3-552,4 3 0,-2 1-148,2 0-140,3-1 0,-6-4 118,3 0-64,2 0 1,-8 0 37,2 0-46,-3 0 114,-1 0 1,-1 2 328,-3 2 1,-3 2-22,-5 6 1,0 0-9,1 0 0,0 6 290,3 2 1,-3 2-175,3 2 0,-2 4 109,-2 0 0,5 4-73,3-4 0,3 3-234,1-3 0,0 2 75,0-3 1,5-1-217,3 1 1,3-1-228,1-2 0,1-6-294,3-2 1,-3-2 201,3-2 0,1 0-261,-1 0 0,0-6-712,-4-2 0,0-2 606,0-2 1,-2 0-146,-2 0 1,1 0 831,-5 0 0,6 0 0,-4 0 0</inkml:trace>
  <inkml:trace contextRef="#ctx0" brushRef="#br0" timeOffset="646">548 191 7026,'7'5'1774,"-1"1"-1012,-2 1 1,-1 4-20,5-3 0,-5 3-179,1 0 0,1 1 71,-1 0 1,1 0 43,-1 0 1,-3-4 157,3 0 8,-2 0-339,-2 4 97,0-6-148,0 0-434,0-6 1,0-2-144,0-2 1,0-2-146,0-6 0,1 0-399,3 0 1,-1-4 340,5 0 0,-4 0-635,4 5 1,-5 1 396,5-2 0,-4 7-193,4-7 1,-4 3 282,4-3 0,-4 4-1587,4 0 1336,0 0 1,3 0-342,-3 0 1065,2 6 0,-3-9 0,5 5 0</inkml:trace>
  <inkml:trace contextRef="#ctx0" brushRef="#br0" timeOffset="1145">798 131 7429,'8'4'-416,"0"0"0,-5 2 1448,1-2 0,-2-3-208,2 3 0,-2 3-182,2 0 1,1 0 381,-1 1 1,0 0-486,-4 4 0,4 1 226,0 3 1,0-3-234,-4 3 0,-2-1-93,-2 0 0,2-1-177,-6 2 0,5-7 169,-1-1 138,3 0-139,1-2-488,0 0 0,0-8 94,0-2 1,1-4-380,3-7 0,3 0 150,5-5 0,0 0-122,-1-4 1,0 5 16,-3-1 1,3 5-488,-3-1 801,2 3 1,1 5-122,-3 0 389,2 6 1,-5-2-141,3 8 1,2 2 378,-6 6 0,0 4-152,-4 0 1,0 1 116,0-1 0,0-1-116,0 4 1,0-4-14,0 1 0,0 1-75,0-1 0,0-4 138,0-4-655,0-6 267,5 4 1,-2-8-361,4-2 1,-3-2 186,4-6 0,-4-4-357,4 0 1,0-5 50,4 1 1,-4-1-114,0 1 1,-1-1 254,1 5 1,1 0-249,-5 4 551,5 0-82,-2 6 1,1 0 486,-1 6-351,-4 0 0,2 6 175,-5 2 1,4 2-95,0 2 1,0 0-34,-4 0 0,0 4-120,0 0 0,0 0-134,0-5 0,0 1-815,0 0 0,4 0 456,0 0 0,4 0-2864,-4 0 2508,5 0 0,-2-2 867,5-2 0,0-2 0,0-6 0</inkml:trace>
  <inkml:trace contextRef="#ctx0" brushRef="#br0" timeOffset="1476">1441 191 7732,'-1'-7'637,"-3"3"-317,-3-2 827,-5 4 0,0-3-375,0 5 1,4 4-131,0 0 1,4 5-165,-4-1 0,6 3-14,-2 1 1,3 4 31,1 0 1,0-1-126,0-3 1,0 0-237,0 0 0,5 3 64,3-3 1,6 1-133,2-9 0,0 4-118,-4-4 1,0 0-203,0-4 0,0-4-74,0 0 1,-1-7-432,1-1 1,-5 0-127,-3-4 1,1-1 288,-1 1 1,0 0 34,-4 5 360,-5-7 1,-2 5 88,-5-3 1,0 7-98,1 1 0,-1 5-38,0 0 1,1 0-458,3-1-271,-2 3 483,8-5 491,-3 6 0,16 0 0,2 0 0</inkml:trace>
  <inkml:trace contextRef="#ctx0" brushRef="#br0" timeOffset="1799">1584 179 7717,'6'5'0,"0"2"2093,-6 5 0,0 0-700,0 0 0,0 0-235,0-1 0,4 1-582,0 0 0,-1 4-64,-3 0 1,2 0 287,2-4-276,-3 0-491,4 0 69,-5-6 0,4-3-163,0-11 1,4-1-12,-4-11 0,5 0-27,-1-4 1,3 4 56,1 1 1,0 0-44,0-1 0,0 3 117,0 5 0,3 1-36,1 4 0,0-3 98,-4 6 1,0 0-39,0 4 1,0 2 147,0 2 0,-2 2-70,-2 6 0,1 4-33,-5 0 0,0 5-220,-4-1 1,4-2-286,0 2 1,0 0-351,-4 4 1,0-6-36,0-2-3071,0 3 2194,0-6 1666,0-1 0,6-1 0,0-5 0</inkml:trace>
  <inkml:trace contextRef="#ctx0" brushRef="#br0" timeOffset="2484">2143 1 16839,'0'11'2315,"0"1"0,0 2-1383,0 1-143,0 4 0,0 5 0,0 0-393,0-1 133,0 1-232,0 0 0,0 0-4,0 0 1,0-2-1,0-1 163,0-1-884,0-5 365,5 2 0,1-5-579,2 0 1,2-4-1,-2-2 315,3-1-433,-5 5 1,5-5-2278,-3 3 2033,2-3 231,2-5 1,0 0-282,0 0 0,1 0 377,3 0-2081,-3-5 2005,5-2 1,-7-5 0,1-1 752,0-3 0,0 3 0,0-4 0</inkml:trace>
  <inkml:trace contextRef="#ctx0" brushRef="#br0" timeOffset="2726">2060 179 7740,'-12'0'6912,"5"0"-4838,2 0 0,6-4 0,3-1-1636,4-2-289,3 5 0,6-8-46,3 6-19,2-5 0,6 8 0,1-5-773,2 1 344,-5 4 272,8-4 73,-8 5 0,3 0 0,-6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16.4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9 105 7654,'0'-9'2875,"-3"3"-2101,0 0 0,0 1 344,3-4 0,4 0-549,2 0 0,3 1-482,2-1 1,3 1 79,3 2 0,1 0-612,-1 3 0,1 0 224,-1 3 1,0 4 80,-3 1 1,-1 3-533,-4 1 1,-5 1 127,-1 1 1,-3 2-76,-3 1 1,0 0 211,-5-2 1,0-3 465,-7 3 1,5-2-97,-2-2 1,2-2 456,2 0-195,-1-4-111,4 2 0,3-4-447,8 0 1,1 1 137,7 2 0,-2 1 11,3 1 1,-4 3 43,4-2 1,-5 5 246,2 0 0,-5 4-135,-1-3 1,-4 2 579,0-2 1,-1 3-99,-1 0 1,-3-2 103,-3 2 0,-3-3-209,-3 2 0,0-4-17,-3-1 1,-1-2-540,1-4 1,-1 0 191,-2-3 0,2-7-972,1-1 1,3-6-10,3 2 0,1-2 996,2 2 0,-2-7 0,4 0 0</inkml:trace>
  <inkml:trace contextRef="#ctx0" brushRef="#br0" timeOffset="236">384 306 7684,'-3'9'2498,"1"3"0,-2-2-1236,1 1 1,1 0 642,-4 1 0,4-3-1005,-1 3 0,-1 1-854,1-2 1,0 1-602,3-3 0,0-1-1839,0 1 2067,0 0 327,0-4 0,0 2 0,0-2 0</inkml:trace>
  <inkml:trace contextRef="#ctx0" brushRef="#br0" timeOffset="858">594 96 8016,'-3'-9'2019,"0"1"-1446,0-1 1,4 0 344,2 0 0,2 1-394,4-1 1,0 0 39,3 0 0,3 4-137,5-1 0,-1 4-108,5-1 0,-4 2 9,3 1 0,-3 1-98,0 2 1,-5 2-190,-4 3 1,-2 2 102,-3 2 1,-2 1 83,-4 5 0,-1-1 248,-2 1 0,-2 2-111,-4 1 1,0-1 0,1-3 1,0 4-61,2-1 1,-1 0-207,4-2 0,-2-1 55,2 1 0,-3-4-704,3 1 0,0-4-396,3 0 1,0-1-2783,0-1-1274,0-1 5001,4 1 0,-3-4 0,3-1 0</inkml:trace>
  <inkml:trace contextRef="#ctx0" brushRef="#br0" timeOffset="1036">655 253 7615,'1'-5'2884,"2"2"0,2 0-2226,3 0 1,6-1-306,4 1 0,3 2 600,5-2 0,-3 1-409,1-1 0,-5 2-3512,1-2 2968,-1 2 0,2 1 0,1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21.8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167 117 7691,'6'5'1447,"0"-3"0,-4 2 1323,4-1-2028,0 4 1,2-2-12,-2 4 0,0-4 125,-3 1-158,4-4-694,-6 6-541,3-7-127,-4-1 0,-3-8 458,0-4 1,-4-2-290,2 2 1,-3 1 93,-1 2 0,-3-2-83,1 3 1,-2-2 131,2 7 1,-2 0 372,-2 3 1,-1 4 152,1 2 0,2 2 180,-2 4 0,5 2 460,-2 3 1,2 1-393,1-1 1,4 1 57,-1 3 1,4-3-90,-1 3 1,2-3 123,1 0 0,4-1-160,2 0 1,4 0-534,2-2 1,4-4-398,-2-5 0,6-2-680,4-4 1,1-1-1094,1-2 1,-3-3 422,1-5 1925,-9-3 0,6-7 0,-8-2 0</inkml:trace>
  <inkml:trace contextRef="#ctx0" brushRef="#br0" timeOffset="384">350 21 7688,'5'-9'644,"-1"1"0,-1 4 0,0 6 1,-1 8-1,-1 5 0,-1 7 3538,0 2 0,0 2-3108,0 0 1,0 2 64,0 1 0,0-2-609,0 2 0,0-3-29,0-3 0,0 2-166,0-5 1,1-1-95,2-4 1,-2-2-521,1-5 0,0-3 225,1-2 0,-1-2-582,4-1 0,-3-5 448,3-4 0,0-4-663,2-7 0,-2 0 282,0-3 1,3 3 235,2 0 0,1 6 323,-3 2 1,-1 2-75,1 1 1,0 5 1042,0 1-743,-1 2 0,0 2 529,-2 2 1,-1 1-281,-2 5 0,-2 0-137,2 0 1,-2 2-357,-1 1 1,0 1-548,0-2 1,0 0-177,0 3 1,0 0-897,0 1 1,0 0-29,0-3 0,0 2 883,0-2 1,3 2-2750,3-2 3541,6 0 0,-2-4 0,2 1 0</inkml:trace>
  <inkml:trace contextRef="#ctx0" brushRef="#br0" timeOffset="685">708 230 8375,'0'-9'5157,"-1"5"-3186,-2 1-980,2 2 1,-3 2-346,1 2 749,2 5-850,-3 2 1,4 7 46,0-3 281,0 3-515,0 0 0,0 3-233,0 1-92,0-5 1,1 0-1311,2-5 1125,1 5 1,5-7-1035,0-1 0,0-3 514,-1-5 0,1-5-177,0-3 0,0-5 344,-1-4 0,-2-1 19,0 1 1,-4-1 162,1 1 1,-2 0 231,-1 3 1,-1-2-150,-2 5 0,-2-1-105,-4 3 1,1 0-709,-1 1 0,3 3-98,0 2-552,0 2 1703,-2 1 0,3 4 0,1 1 0</inkml:trace>
  <inkml:trace contextRef="#ctx0" brushRef="#br0" timeOffset="1018">953 187 7671,'-9'-5'2489,"0"1"0,0 5-798,1 2 0,-1-1-735,0 3 1,3 2-383,1 5 0,-1-1 7,-3 3 0,4 1 222,2 2 1,2 1-195,1-1 0,0 0-241,0-3 1,4 2-278,2-5 1,3 1 47,2-3 1,0-2-679,4-1 0,-2-2 1,2-4 0,0-5-440,-3-4 0,0 0 239,-4-6 0,-2 4 195,0-4 0,-4 0-82,1-2 1,-2 2 238,-1 1 1,-1 0-289,-2 0 1,-2 0 271,-4 3 1,1 2-568,-1 0 0,0 1-959,0 5-173,5-3 2102,0 5 0,0-3 0,-1 4 0</inkml:trace>
  <inkml:trace contextRef="#ctx0" brushRef="#br0" timeOffset="1601">1180 125 8750,'0'-8'2848,"-4"3"-989,-2 2 0,-2 3-643,-1 3 1,1-1-257,-1 4 0,1-1-391,2 4 1,-1 0 73,1 0 0,1-1-632,-1 1 1,4 0 55,-1 0 0,2-4-175,1 1 0,4-1-167,2 1 1,2-1-344,1-2 0,3-1 91,3 3 0,1-2-457,2 3 0,-2-1 446,-1 1 0,0 2 118,-3-3 0,-1 3 399,-6 1 1,-1 1-56,-4 1 1,-1-2 106,-2 0 1,-2 1-83,-7-4 1,-1 4-24,-1-4 0,-2-2-42,5-2 1,-4-1-172,3-1 0,4 0-228,2 0 1,4-1-507,-1-1 1,3-3-275,3-4 0,2 0 636,3 0 0,5 4 142,2-1 0,1 0 517,2-3 0,-1 3 0,1 1 0,2 0 104,0-1 0,1-2 104,-4 2 1,1 2 140,-1-2 0,0 1 566,-3-1 1,2-2 280,-5 2 1,1-1-575,-3-2 1,-2 0-220,-1 1 1,1-1-122,-4 0 1,0 0 31,-3 1 1,0-1 232,0 0-257,0 0 1,-4 2 62,-2 1 1,-2 2 187,0 4 0,-1 0 70,0 0 1,-2 1-217,-1 2 0,-3 2 262,4 3 1,-4 2-259,3 2 1,1-2 524,2 5 0,1-3-253,3 2 0,1 1-39,4 2 1,1 1-29,2-1 1,4 0-79,5-3 1,3 2-527,0-5 0,2 1 0,0-3 0,-2-4-1188,3-3 0,-5-1 584,4-1 1,-2-4-5643,-1-5 6246,3 0 0,-8-7 0,4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20.3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149 320 7694,'0'-9'0,"0"0"766,0 1 0,0-2-292,0-2 1,-4 3 211,-1-3 0,0 2-273,-1 2 1,0 0 292,-3 2 0,1 2-60,-1 4 1,-1 0 88,-1 0 1,1 4-243,-2 2 0,2 4 19,2 2 1,0 5 223,2 0 0,-1 1-299,4 6 0,-2-2 204,2 1 1,0 2-260,3-5 0,1 0-274,2-2 0,2-5 70,3-1 1,2-3-664,2-3 0,-2-3-72,5-3 1,-4-4-439,4-5 1,-3-5 150,2-6 1,-3 1 292,1-1 0,-3-1-127,0 0 1,-3 2 276,0 4 0,-4 0 364,0 3 0,-1 1 239,-1 2 314,0 4-327,0 1 0,0 5 220,0 2 0,0 2 0,0 4 0,0-1-116,0 1 0,3 1-47,0 1 1,1-1-32,-1 2 1,-2 0-833,2 0 1,1 1-205,-1-2 0,4-1-572,-2 2 1,3-6 392,1 0 0,0-4-362,-1 1 1,1-6-193,0-3 1554,-1-5 0,1-3 0,0-3 0</inkml:trace>
  <inkml:trace contextRef="#ctx0" brushRef="#br0" timeOffset="306">324 224 8092,'5'-4'573,"-1"7"1,-4 0 0,0 4 0,0 5 0,0 2 0,0 1 0,0 2 0,0 1 0,0 1 0,0 0 0,0 0-1,0 2 2092,0-2 0,1-1-2256,1-4 1,-1-1-167,2-4 1,-2-4-784,-1 1 515,0-4 1,0-3-407,0-8 0,3-3 327,0-6 1,4-2-294,-1 0 1,2-4-11,0 4 0,1 0-113,0 2 0,0 5 257,3 1 1,-1 2 107,3 1 1,-3 5 425,1 1 0,-2-1-207,2 1 0,-3 1 498,-1 5 0,1 2-275,-3 3 1,-1 4-34,1 0 1,-4 3-169,0 0 1,-1 0-245,-1 0 1,0 1-441,0-1 1,0 1-1004,0 2 0,0-5-740,0-1 0,3-2 2341,0-1 0,8-1 0,-1 1 0</inkml:trace>
  <inkml:trace contextRef="#ctx0" brushRef="#br0" timeOffset="727">804 311 8185,'-1'-9'0,"-1"1"1772,-1-1 0,-4 0-1035,2 0 0,0 1 52,-1-1 1,0 0 131,-3 1 0,1 3-417,-1 2 0,3 2 476,0 1 0,1 0-457,-4 0 0,0 5 380,0 3 0,2 2-164,1 5 0,-1-1 64,4 4 1,0-1-360,3 1 0,0-2 30,0-1 1,0 3-328,0-3 1,4 2 37,2-5 1,2-1-662,0-2 0,1-4 369,0-2 0,2-2-1143,1-1 0,4-8 354,-2-4 1,0-7-375,0-4 0,-3-3 512,1 0 0,-4-1 77,-2-2 1,1 1 402,-4-4 0,1 3 55,-1-3 0,-2 4 479,1-1 0,-1 2-227,-1 4 1,0 3 482,0 5 0,0 5-50,0 5 622,0 3 0,0 3-288,0 7 1,0 9-138,0 6 0,0 3-218,0 3 1,0 0-44,0 3 0,0-3-223,0 3 0,0-4 17,0 1 0,1-2-860,2-1 0,-1-4 460,4-5 1,-1 0-5144,1-6 5351,2 1 0,-4-3 0,5-1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25.9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122 212 7685,'0'-9'695,"0"4"-46,0-1 1,-1 4-1,-2-1 53,-3 2 0,-1 1-336,-2 0 0,-1 1 443,-1 2 1,1 2-144,-2 3 1,3 1 49,0 0 1,0 3-109,0-1 1,4 1-230,-1-3 0,4-1-339,-1 1 1,3-1 53,3-2 1,6 0-457,5-3 0,6 1 186,4-1 1,1-1-35,1 4 0,-1-3-189,-1 3 1,-3 0-394,-4 6 0,-3-2 112,-2 1 0,-6 2 266,-4-1 0,-2 3 383,-2 0 0,-7-3-66,-6 0 1,-4-5 55,-2-1 0,-3-4-152,1 0 1,1-2-148,-2-2 1,8-1 106,-2-6 1,7 2-172,-1-5 1,3 0-501,4 0 0,1-2 417,4 2 1,6-3-614,3 4 1100,6-1 0,-2 3 0,5 1 0</inkml:trace>
  <inkml:trace contextRef="#ctx0" brushRef="#br0" timeOffset="552">271 230 8672,'7'-4'2309,"-1"4"-455,-2 4-1178,0 4 1,-3 5 55,2 2 937,2 1-1062,-4-2 1,2 5 1146,-3-1-1185,0 1 1,0-3-87,0-1 0,0 0 0,0-3 0,0 0-227,0-3 52,0-5-275,0 0 127,0-12 1,0-1-550,0-9 1,3-2-3,0 0 0,4-2-327,-1 2 1,2 1 306,0-1 0,1 5-237,0 0 641,0 4-54,3-1 0,-2 7 103,2 2 0,0 6-37,0 3 0,-3 2 749,-4 4 0,-3 2-122,1 3 1,1 1 135,-1-1 1,0 1-349,-3 3 0,0-6-35,0 3 1,-3-4-341,0 1 1,0-2 107,3-5-859,0-3 636,0-1 1,1-12-342,2-3 1,2-6 171,4-3 1,-1 0-815,1-3 1,3 1 351,-1-2 1,4 2 206,-3 2 0,-1 4 481,-2-1 1,3 5-106,-1 0 379,1 7 0,-3 1-223,-1 4 0,0 1 267,-2 2 0,-1 1 38,-2 5 0,-2 3 249,2 0 0,-2 5-318,-1-2 0,0 3-43,0-3 1,0 3-849,0-1 1,-3 3 349,0-6 1,0 0-1412,3 0 1,0-3 741,0 1 1,3-2-966,0-2 1,3-3 963,0-2 1,2 1 936,1-1 0,-1 0 0,1-3 0</inkml:trace>
  <inkml:trace contextRef="#ctx0" brushRef="#br0" timeOffset="952">882 221 7685,'0'-9'1166,"-1"0"230,-2 1 0,-2 3-513,-4 2 0,0 2 243,-3 1 1,1 1-372,-3 2 1,2 2-320,-2 3 1,3 4 343,-1 0 0,3 3-321,0 0 0,1 2 182,2 4 0,2-3-243,4 2 0,0-1 98,0-2 0,0 0-252,0-3 0,4-1-349,2-4 0,3-4-88,2-2 1,0-2-240,4-1 0,-4-5-5,4-4 1,-2-4 202,2-4 1,0-1-661,-3 1 0,0-1 306,-4 1 0,-2 2 427,0 1 1,-4 3 172,1 0 476,-2 1 436,-1 1-737,0 4 0,0 6 32,0 8 0,0 3 13,0 2 1,0 4-338,0-1 1,0 1 158,0 2 0,1 1-1246,2 0 0,-1-2-48,4-4 0,-1-3-406,4-3 0,0-1-90,0-2 1,2-4 894,1-4 1,-2-4 840,-2-6 0,-1-5 0,6-6 0</inkml:trace>
  <inkml:trace contextRef="#ctx0" brushRef="#br0" timeOffset="1146">1056 29 8840,'6'-13'0,"-1"5"0,-1 8 0,-2 8 1843,-1 6 1,2 5-1164,0 2 1,0 5 885,-3-3-1062,0 8 0,0-10 332,0 5 1,0-2-177,0 2 0,0-3-406,0 1 1,0-2-60,0 1 1,0 2-1207,0-5 0,2-3 652,1-2 1,0-4-4309,-3 0 2245,0-5 2422,4-2 0,-3-8 0,3-1 0</inkml:trace>
  <inkml:trace contextRef="#ctx0" brushRef="#br0" timeOffset="1327">1214 11 11322,'0'0'0,"0"6"0,0 8 0,1 4 3192,1 3 1,0 3-2582,4-1 1,-4 2-97,1 2 1,-2-1-487,-1 0 0,0 3-467,0 0 1,0-1 117,0-4 0,0 0-344,0-4 1,0 3 663,0-6 0,0 2 0,0-5 0</inkml:trace>
  <inkml:trace contextRef="#ctx0" brushRef="#br0" timeOffset="1631">1345 326 10574,'5'-4'0,"1"-2"0,1-1 0,0 0 0,0 2 2677,-2-2 1,1 2-2456,3-1 0,0 0-275,-1-2 1,1 2-28,0 0 1,-1 0 226,-3-3-298,3 1 1,-4-1 139,2 0-141,-2 0 301,-4 1 0,-1 3 296,-2 2 1,1 2 157,-4 1 0,0 1-221,-2 2 1,-2 3 130,-2 5 0,2 0-135,-1 4 0,1-4-123,1 4 0,4-4-60,-1 4 1,4-1-134,-1 0 0,2 3-253,1-3 1,3 2-390,0-2 1,6-1-1531,0-4 1,2-1 1017,-2 1 1,2-4-2706,1-2 3797,3-6 0,-5-6 0,3-4 0</inkml:trace>
  <inkml:trace contextRef="#ctx0" brushRef="#br0" timeOffset="1936">1659 142 12358,'-4'-4'0,"-3"1"0,-3 2 0,-2 1 0,-2 1 0,0 2 3523,0 2 0,1 6-2402,1 1 0,2 0-585,-1 0 1,1-1-259,1 3 0,4-3 161,2 0-1046,2-1 0,5-2 441,2-2 0,6-1 265,2-3 0,6-1 96,0 2 1,4-2-210,0-1 1,-3 3-426,-1 0 1,-2 4-540,-4-1 1,1 2 111,-6 0 1,0 1 318,-6 0 1,0-1 796,-3 1 1,-2 0-114,-4 0 1,0-1-122,-9 1 0,0 0-77,-6 0 1,2-4-257,-5 1 0,6-4-1331,1 1 0,0-3 748,5-3 0,5-3-784,4-5 0,2 0 1684,1-4 0,4-3 0,1-4 0</inkml:trace>
  <inkml:trace contextRef="#ctx0" brushRef="#br0" timeOffset="2122">1816 3 12379,'9'-2'0,"-2"2"0,-1 5 0,-2 4 0,-1 6 0,0 1 0,0 3 0,0 0 4915,0 2 0,0 6-3964,-3-1 0,0 2-474,0-2 1,0-2-145,0-1 1,0-1-1124,0 1 0,0-1 553,0-5 0,0 0-2104,0-3 0,0-1 435,0-4 1906,0-5 0,0 4 0,0-3 0</inkml:trace>
  <inkml:trace contextRef="#ctx0" brushRef="#br0" timeOffset="2270">1807 238 14567,'1'-7'0,"3"0"0,4 2 0,4 1 0,1 2 0,3 1 4060,0 1 1,2-1-4348,-1-2 1,0 2-854,1-2 1,-2 2 1139,-1 1 0,1-3 0,-2-2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35.9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206 64 12091,'0'5'1169,"0"1"0,0-4-328,0 4-696,0-5-236,0 6-171,0-6 91,0 3-313,0-4 148,0-4 1,0 0 73,0-4 1,0-1-221,0-1 0,-2 1 160,-1-2 0,-3 3-293,1 0 509,-2 0 1,-2 1 131,-2 1 0,2 3 268,-1 3 1,1 1-180,1 1 1,-2 6 356,-1 6 1,-3 3-243,1 2 1,1 3 192,-2-1 1,2 4-126,-1 1 1,2 3 632,3-2 1,3-1-217,3-2 1,1 0 34,1-1 1,3 0-599,3-2 1,4-2-3,3-6 1,2-2-1314,1-3 1,-3-3 769,0-3 0,1-3-1701,1-4 2094,-2 0 0,-2-14 0,-3 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36.9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1 7698,'-12'3'0,"4"-2"1793,-3 2 0,5 0 835,1 0-120,3 3-1328,-2-5 1,5 2-593,2-3 0,5 0-454,5 0 1,6 0 18,5 0 1,3 0-1333,5 0 1,1-2 422,-1-1 756,1 0 0,-8 0 0,2-1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41.5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88 95 7666,'-8'0'2849,"0"0"-1621,0 0 1,3-4-592,3-1 1,1-2-246,1-1 0,3-2-228,3-1 0,1-2-188,1 2 1,2 2 120,1 3 0,2 0-55,-3 4 0,4-1-321,-4 3 0,2 4 214,-4 1 1,1 4-620,-6 2 1,-1 6 260,-2-1 0,-3 4 164,-2-2 1,-5 1 81,-1 0 0,1-5 567,2 2 0,0-6-66,0 1 0,1-2 116,2-1 1,-1-3-246,3 0 0,0-2 66,3 2 0,4-2-548,1 2 0,3-1 188,3 2 0,1 1-353,4 1 0,0 0 201,-1 3 1,3-2 24,-2 2 1,0-2 50,-5 1 1,-4 2 161,-4-2 0,-3 4 73,-3 0 1,-6-3-24,-7 0 1,-3-1 302,-5-2 1,3 1-142,0-7 0,1 1 16,-1-3 0,2-1-70,3-2 0,1 2-588,2-5 1,1 1-309,4-3 0,1 0 751,2-3 0,2 2 0,3-2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49.2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 70 7731,'-4'-8'0,"1"0"2088,3 1 0,0 1-1016,3 1 0,-1 0 649,3-3 1,3 3-893,3-1 1,2 4-37,-3-4 1,3 5-389,-2-2 1,2 6-235,-2 2 1,-1 3-129,-2 2 0,-3 3-170,-3 2 0,-1 5 79,-1 1 0,-4 2 122,-4 0 1,0-1-63,-3-1 0,0-4-93,0 2 1,0-4 548,0-1 0,5-3 114,-2-3 539,2 0-952,2-4 0,1 0-350,6-4 0,2 0-396,6 0 1,0 0 393,2 0 0,5-3-1616,-2 0 1,1-2 782,-1 3 1,2-4-1092,1 4 0,-1-4 2107,-2 4 0,3-8 0,2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51.6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96 7644,'0'-8'1110,"0"3"342,0-1-749,0 4 1,0 2 734,0 6 0,2 2-371,1 2 1,0 2 216,0 4 1,-2 3 137,2-1 1,-3 3-720,0-2 1,1-1 140,2-2 0,-2-4-361,1-1 1,-1-2 150,-1-1-544,0-1 0,1-2-182,2-3 0,-2-2 21,1-2 1,2-3-216,-1-6 1,3-1-468,-1-4 0,2-1 344,1-1 1,0 1-328,0-1 0,0-2 271,0 2 0,2 2 301,1 3 0,-1 3-39,-2 0 0,3 4 132,-1 4 1,-2 1-93,-3 1 0,1 1 419,1 1 1,-2 4 217,-2 4 1,0 2 431,0 4 0,-1 0 144,-2 0 1,0 0-471,0 0 1,0-2-109,0 0 0,0 0-138,0-4 0,3-2-190,0-3-149,-1-3-254,2 2 0,0-5-557,4-2 1,-3-5 419,1-5 0,-1-2-555,3-1 1,0-3 339,0-2 1,-1 2 219,1 0 0,0 2 222,0 2 1,0 2 304,0-1 0,-1 7-85,-2-1 0,2 6 27,-1-1 0,-2 2 476,1 1 0,-3 1-272,1 2 1,0 2 295,0 6 0,-1 1-189,-2 4 1,0-1-133,0 1 1,0 1-37,0 1 0,0-1-786,0 2 1,0-3-451,0 0 0,0-3-950,0 0 0,1-3 168,2 1 0,-1-5 946,3-1 0,0-3 851,3 0 0,0-1 0,0-1 0</inkml:trace>
  <inkml:trace contextRef="#ctx0" brushRef="#br0" timeOffset="334">586 25 7675,'-8'0'3758,"0"0"-2760,0 0 1,-3 0 330,1 0 1,-4 0-664,1 0 0,-1 3 677,0 2 0,0 2-667,4 1 1,-1 0 18,3 0 1,4 0-424,1 0 0,2 0-359,1 0 0,6 0-673,4-1 1,3 1 562,9 0 1,-1 0-290,6 0 1,-3 0 96,3 0 1,-5 1-710,-1 1 0,-6-1 511,1 2 1,-7 0 287,-1 0 1,-1-1 241,-4-2 0,-1 0 226,-5 0 0,-1 0 68,-4 0 1,-4-3-212,-1 0 1,-3-3-524,-2 1 0,1-3 244,-1 0 1,2 0-626,3 0 0,-1 0-176,3 0 1,4-3 1053,4-2 0,3-2 0,0-1 0</inkml:trace>
  <inkml:trace contextRef="#ctx0" brushRef="#br0" timeOffset="558">696 56 9591,'8'-3'3098,"0"-3"1,4 2-2523,1-1 0,5 0 1227,3 0 0,3-2-899,2 2 1,1 1-1036,-1 2 1,0 0 134,-5-1 1,-1 2-1895,-2-1 1,-5 1-2001,-2 1 3890,-2 3 0,-5 2 0,0 3 0</inkml:trace>
  <inkml:trace contextRef="#ctx0" brushRef="#br0" timeOffset="792">847 32 9624,'2'6'3855,"1"-1"0,2 0-1674,-2 3 0,3 1-1079,-1 1 0,2 0-610,1 3 0,-3 1 356,1 5 0,-4-2-351,4 1 0,-5-1-735,2-2 1,-3 1-747,-3 0 0,0-1-1032,-3-2 0,-1-1 2016,2-4 0,-5 3 0,-3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49.8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95 29 7665,'1'-8'0,"1"0"3514,-1 4-1653,6-3 61,-6 6 1,5 1-994,-3 5 1,0 3 664,0 2 0,-2 3-368,1 3 1,-1 3 87,-1 2 0,0 3-485,0 2 0,0-1-829,0 1 0,0-1 0,0-2 0,0-2 0,0 0 0,1-6 0,2 1 0,-1-5 0,3-1 0,0-2-821,3-3 1,1 2-1031,1-5 0,0 1-1237,3-3 1,-2-4-82,2-1 1,-3-3 3168,0-2 0,-1-3 0,-1-2 0</inkml:trace>
  <inkml:trace contextRef="#ctx0" brushRef="#br0" timeOffset="201">24 147 7661,'-8'0'2837,"0"0"-1043,3 0 0,3 0-343,4 0 0,6 0-685,5 0 0,2-2-274,1-1 0,3 0-991,-1 3 0,4 0 343,-1 0 0,2 0-1818,1 0 1,-1 0 609,1 0 1364,-4 0 0,3 0 0,-3 0 0</inkml:trace>
  <inkml:trace contextRef="#ctx0" brushRef="#br0" timeOffset="929">403 171 12620,'-3'8'2300,"1"0"1,-3 2-1433,2 1 0,-2 3-223,2-1 0,0 0-77,3 0 1,0-3-206,0 3 0,3-3-132,0 1 0,3-5-23,-1-1 0,2-3-575,1 0 0,3-1-146,-1-1 1,1-4-441,-4-4 1,1 0-559,0-2 0,-1-3 704,-1 0 1,-3 1 108,-3-1 1,0 3 278,0-1 1,-3 3 162,-3 0 1,-1 2 47,-1 1 0,0 3-97,1-4 1,1 5-555,1-2 199,3-1 0,-1 2 660,3-4 0,0 1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32.8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0 8113,'-12'0'-838,"0"0"838,6 5 0,-5 2 0,5 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47.6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190 274 7691,'0'-16'498,"0"0"1,-1 0-250,-2 1 0,-1 1 998,-4 1 1,2 4-233,-2-2 1,2 3 62,-5 3 1,-1 1 123,-1 4 1,-2 4-574,-1 1 1,1 6 462,2 2 1,-1 3-514,4 2 0,-1-1 49,3 1 1,1-1-66,2-1 1,1 0 130,4-1 0,0-2-434,0-3 1,2-2-349,3-3 1,1-1-807,8-4 1,0 0 637,4 0 0,0-5-1306,3-2 0,-4-6 683,2-5 1,-3 1-234,0-1 1,-3 2 572,-3 3 1,-1-1 156,-1 3 435,-4 1 664,0 5-49,-4 2 1,0 6-70,0 2 0,0 5 580,0 1 0,0 3-457,0-1 0,0 1-359,0-1 1,0 1-169,0-3 1,0 2-287,0-3 1,0 1-585,0-3 1,2 0-2485,1 0 75,3 0 1,-1-4 3083,2-1 0,1 1 0,0 0 0</inkml:trace>
  <inkml:trace contextRef="#ctx0" brushRef="#br0" timeOffset="451">498 211 7708,'-12'-8'0,"1"0"0,0 1 2569,0 1 0,-2 0-1283,3 4 1,-3-4 203,2 4 1,-2-1-578,2 3 0,-2 4-126,3 1 1,-1 5-275,3 4 1,0 1 77,0 0 1,3 1-93,0 0 1,3 0-143,-1 0 1,3-1 345,0 1 0,3-3-241,2 1 1,2-6-489,1 0 1,0-1-274,0-4 0,4 0-221,1-3 0,1-5 89,-1-3-1,2-3-574,-2-5 0,2-3-106,1-2 0,-4-2 529,-1-1 0,0-3 160,0-2 0,-2 3 152,-4 2 0,2 1 219,-5 5 1,4 0 11,-4 5 0,3-1 143,-2 3 4,0 1 545,-3 2-17,0 3 0,0 3-304,0 4 1,0 6 112,0 5 0,0 2-114,0 1 0,-1 3 272,-2 3 0,1 1-296,-3 4 0,3-3-209,-4 3 0,2-3-490,-1 0 1,1-1-817,4-2 1,0-2-2269,0-3 0,0-3 3477,0 0 0,7-3 0,2 1 0</inkml:trace>
  <inkml:trace contextRef="#ctx0" brushRef="#br0" timeOffset="929">862 242 7649,'-8'-8'0,"0"1"1941,0 2 0,0-2-917,0 2 1,-2 0 730,-1 0 0,0 1-866,0-2 1,0 2-404,-2 1 1,-1 2-181,3-1 0,-2 4 36,2 4 1,-2 4 35,3 3 0,-1 0-143,3 0 1,1 0 376,2 3 0,-1-3-186,3 0 0,1 0 153,2 0 1,0 1-280,0-4 0,3 1-175,2-3 1,2-1-35,1-2 0,0-1-150,0-4 0,4 0-527,1 0 1,1-5 362,-1-3 0,2-1-699,-2-4 1,-1-3 339,2-2 1,-5-4 19,2 1 1,-2-3 204,-2-2 1,0 0 267,-1-3 0,1 6 100,-2-4 0,-1 7 65,2-4 0,-4 7-128,4 1 1,-5 4 324,2 4 1543,-2 0-1312,-1 4 1,0 4 351,0 5 0,0 5-351,0 4 1,-1 1 219,-2 4 1,2-1-256,-1 6 1,1-2-217,1 4 0,0-1-254,0-1 0,0-1 0,0 1 0,0-3-1356,0 0 370,0-3 676,3-2 1,-1-2-5898,3-4 6207,1 1 0,2-7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44.8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120 119 7770,'0'-8'0,"0"0"1105,0 3 0,-4-1-473,-1 4 0,-2-4 608,-1 4 1,0-1-585,0 3 0,-3 0 170,1 0 1,-1 4-177,3 1 0,1 2 25,-1 1 0,1 1-262,1 1 1,0-1-27,4 2 1,-1 0-317,3-1 1,3 2 83,3-2 1,4-1-331,3 2 0,5-2 196,0-2 0,7 0-758,-1-1 1,-2 1 99,-4-2 0,-2 2-161,-3 1 1,-1 3 454,-4-1 1,-4 1 141,-1-3 0,-6 2 45,-2 1 0,-7-1 121,-4-2 1,0 0 105,-5 0 0,0-4-27,0-1 0,-1 0-757,4 0 1,3 0 298,4-3 1,3-1-953,0-2 1,3-4 151,3-3 1214,1-4 0,4 1 0,2-3 0</inkml:trace>
  <inkml:trace contextRef="#ctx0" brushRef="#br0" timeOffset="456">254 127 9359,'7'3'634,"-2"2"0,1 3 0,-3 3 0,-1 2 0,-1 2 0,0 2 0,0 0 0,2 2 0,-1-2 0,-1 0 0,-1-1 0,0-1 1888,0-2 1,0-2-1733,0-3-1031,0 0 260,0 0 1,0-5-312,0-3 0,0-3 250,0-5 0,2-3-145,1 1 1,0-5-93,0-1 0,-1 0-194,3-2 0,0-1 310,3 0 0,-3 1-14,1 2 0,-1 4 377,3 1 0,0 2-89,0 1 0,0 4 348,0 1 0,-1 2-175,1 1 1,0 4 447,0 1 0,-3 6-199,1 2 1,-5 2-81,2 1 0,-2 0-145,-1-1 1,0 1 82,0 0 0,-3-1-249,1-2 0,-2-1 58,2-5 1,1-1-379,-2-1 221,2-3 0,2 0-611,2-4 0,1-6 42,4-5 0,1-3-215,1-3 1,0-1 323,3-4 1,0 1-98,3-1 0,0 4 338,0 1 0,-3 6-25,0 3 1,-3 1 274,0 1 1,-1 4-101,-1 1 1,-4 6 372,-1 2 1,-2 5-79,-1 4 0,0 1 78,0 4 0,0-2-179,0 4 0,0-3-15,0 0 0,0 2-986,0-2 1,0 1 439,0-3 1,0-3-2135,0 0 1,0-3 2526,0 0 0,3-1 0,2-1 0</inkml:trace>
  <inkml:trace contextRef="#ctx0" brushRef="#br0" timeOffset="872">831 166 7695,'-8'-8'0,"0"1"0,0 2 0,0-1 2363,1 3 0,-4-2-828,0 2 1,0 1-338,0 2 1,2 3-592,-4 2 1,3 3-4,-1 3 1,3 1 4,0 4 1,1 0-217,1 0 1,3-1 10,3 1 1,0-1-156,0-2 0,0 1 143,0-3 1,3-1-212,3-2 1,1-2-296,1-1 1,0-3-51,3 0 1,0-4-264,3-4 0,1-2-718,-2-2 0,2-3 539,0-6 0,-2 3-76,-3-3 0,-1 2 267,-1 2 0,-1 2 290,-2 3-64,-1 1 635,-4 5 0,0 1 13,0 6 0,0 1 347,0 4 1,0 3 41,0 3 0,0 0-326,0 2 1,0 0-732,0 0 1,0-3 165,0 0 1,2 0-1545,1 0 1,2-2 785,-2-3 1,3 0-646,-1 0 1,2-4-65,1-1 0,0-3 1510,0-3 0,0-5 0,0-4 0</inkml:trace>
  <inkml:trace contextRef="#ctx0" brushRef="#br0" timeOffset="1066">1013 0 13123,'4'4'0,"-1"2"0,-2 3 0,-1 5 0,0 1 0,0 4 0,0 2 2892,0 2 0,0 4 0,0 1-1943,0 0-695,0 3 1,1-5-477,1 1 1,-1-2 214,2-6 1,-1-2-1876,0-4 0,0-1 1163,3-4 0,-2-4-4112,2-1 4831,0-2 0,3-5 0,0 0 0</inkml:trace>
  <inkml:trace contextRef="#ctx0" brushRef="#br0" timeOffset="1250">1179 55 11637,'3'-3'0,"0"4"0,1 5 0,-1 4 2316,-1 3 1,1 3 0,1 6-510,0 4-1480,-2-1 1,2 5 121,-4-1 0,0-3-633,0 0 1,0-6-735,0 4 0,0-8-205,0 0 0,0-7-3044,3-1 4167,-2 0 0,9-7 0,-1 2 0</inkml:trace>
  <inkml:trace contextRef="#ctx0" brushRef="#br0" timeOffset="1800">1313 285 11285,'8'0'0,"0"0"0,0-1 1870,0-2 0,-3 1 1,0-2-1413,2 1-799,0-4 0,-2 3 292,0-4 1,0-2-326,0-1 0,1-3 315,-3 1 0,-1 0-240,-2 0 0,0 4 42,0-2 1,0 2 21,0 1 378,-3 4 1,-2 0 348,-3 4 0,1 1-42,-1 2 0,0 2 320,0 6 0,3-2 166,-1 5 1,5-1-429,-2 3 0,-1-1 155,2 1 0,-1 0-239,3 0 1,3 0-185,-1 0 1,5-4-132,-2-2 1,3-1-117,2-1 1,0-3-932,3 1 1,-2-5 575,2 2 0,0-6-1393,3-2 0,0-3 749,-1-2 0,-1-2-28,-1-1 1,-3-2 493,3 2 0,-3-2 459,1-1 0,-2 0-16,2 1 0,-2 0 254,1 1 1,-1 4 261,-1 5 0,-3 1 492,0 4 0,1 0 919,2 0 0,-3 4-836,0 1 1,-3 5 157,1 4 1,0 1-558,0 0 1,-1 1 286,-2 0 0,0 0-404,0 0 0,0-3 337,0 0 0,0-3-815,0 0 0,0-1 0,0-1 0,0 0 0,0-4 0,0-1 0,0-6 0,1-5 0,2-5 0,-1-2 0,3-1 0,0-2 0,3-1 0,-3 0-718,1 1 1,-1 4-398,3-2 0,-3 3-711,0-1 0,0 3-151,0 3 0,2 1 423,-2 2 1554,6 1 0,-2 1 0,2-2 0</inkml:trace>
  <inkml:trace contextRef="#ctx0" brushRef="#br0" timeOffset="2027">1977 372 7623,'0'8'4915,"0"-1"0,-1 1-1188,-1 0 1,1 0-2640,-2 0 1,2 0-698,1 0 1,0 1-1230,0 1 0,0-1-1260,0 2 1,-2-2 2097,-1 2 0,-3 1 0,2 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43.4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16 119 7735,'0'-7'0,"3"2"384,-2 1 0,3 4 1572,-1 0-250,-2 0 0,5 4-866,-3 1 1,0 6 508,0 2 1,-2 2-677,1 0 1,-1 0 133,-1-1 1,0 0-582,0 0 0,0 0-524,0-1 0,0-2-1158,0-3-49,0 0 0,1-1-1617,2-2 3122,-2-1 0,2-11 0,-3-2 0</inkml:trace>
  <inkml:trace contextRef="#ctx0" brushRef="#br0" timeOffset="130">39 0 10988,'-12'0'0,"2"1"0,3 1 0,3 2 0,0 0-1081,3 2 1081,3-2 0,3 3 0,3-3 0</inkml:trace>
  <inkml:trace contextRef="#ctx0" brushRef="#br0" timeOffset="593">292 32 7683,'0'-5'1295,"0"0"-498,0 3 0,-3-2 314,-3 4 0,-1 0-516,0 0 0,-1 4 20,0 1 1,-1 2 426,-2 1 1,3 0-481,-3 0 0,3 0 136,3 0 1,-1-1-260,3 1 1,1 0-360,2 0 0,3 0-237,2 0 1,3-3-193,3 1 1,0-2 121,2 1 0,2 2-384,-2-1 1,0 1 109,0 0 0,-3 1 129,4 0 1,-7 0-126,1 0 1,-3 0 118,0 0 0,-1 0 356,-4 0 1,-5 0-63,-3 0 0,0-4 46,-6-1 1,2 0-209,-1 0 0,-2-1-237,2-2 1,0-2-331,0-1 0,5-4 34,0-1 779,0 0 0,7-7 0,-3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8:57.5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67 7703,'0'-5'5540,"0"-1"-4879,0 1 0,4-1 89,1 1 1,3 2-69,0-3 249,4 4-554,1-1 0,4 0-162,-1 0 0,1 0-304,0 3 0,2-2 186,1-1-3328,-1 0 3231,2 3 0,-4-4 0,4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02.4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169 74 7747,'3'-3'3420,"-2"0"-2041,3 3 980,-2 3-1685,3 0 0,-2 6-419,2 0 1,-2-1-183,-1-1 0,0-1-280,2 1-688,-2-4 802,3 0 1,-3-4-203,2-1 1,-3-4 54,2-5 0,-3-2-865,0-2 0,0 1 382,0-1 0,0 2 270,-3 3 0,0 0 264,-4 4 0,-2 1 207,-2 1 0,1 3 220,0 1 1,-2 4-266,-3 5 0,1 1 639,-1 3 1,-1 2-314,1 3 0,-2 1 180,2 3 0,1 0 131,3 4 0,2 3 281,2 1 1,4 1-281,1-1 0,1-1 110,1-3 1,3-4-519,4-3 1,3-3 22,5-5 1,2-5-1237,5-4 0,0-1 666,2-1 0,-2-4-781,-3-2 0,-2-3 1125,-2-4 0,-4-3 0,-2 0 0</inkml:trace>
  <inkml:trace contextRef="#ctx0" brushRef="#br0" timeOffset="498">304 210 7801,'-4'4'2194,"0"1"1,1 1-844,-1 3 0,3 2-702,-1 0 1,-1 1-17,1 1 0,-1 1-232,3-1 1,0 2 71,0-5 0,3 2-116,-1-1 0,3-2-457,2-3 1,0-1-178,4-1 0,-3-3-162,3 2 1,-1-6 91,1-1 0,0-4-530,-2 0 1,0-5-63,-3 0 1,-2 0 402,-2-4 1,-1 2 194,-1-3 1,-1 4 87,-1-1 1,-2 2-55,-2 2-1,-4 4 48,0 3 1,0 2-129,-1 0 1,3 1-34,-1 1 0,2 0-427,1 0 146,2 3 1,1 1 357,3 2 1,1-1 343,1-1 0,2-3 0,2 2 0</inkml:trace>
  <inkml:trace contextRef="#ctx0" brushRef="#br0" timeOffset="850">472 184 11895,'6'3'0,"-1"1"0,-2 3 0,0 1 0,-1 3 0,-2 1 0,0 1 1932,0 0 1,0 0-1,0 0 1,0 0-431,0 0-1185,0-3 1,0 1-64,0-2 0,0-3-27,0-1-207,-2-4 0,1 1-293,-1-4 1,2-2 259,2-5 0,-1-1-463,4-3 0,-2 0 195,1-2 0,2 1-147,-1-1 0,2 1 201,-1 1 0,4 3 143,-3 2 0,1 1-28,-2 3 0,1 1 81,2 3 0,-2 0 198,2 0 1,-3 3-82,-2 1 1,1 4 127,-2 1 1,-1 2-52,-2 0 1,0 1-249,0 1 0,-2 0 99,-1 0 1,-1-2-894,2-1 0,-1-1-1236,1 2 513,1-3 1,-1-1 770,4-3 0,2-2-763,2 0 1594,4-4 0,-3-2 0,2-2 0</inkml:trace>
  <inkml:trace contextRef="#ctx0" brushRef="#br0" timeOffset="1158">763 158 11789,'-3'-3'0,"-2"1"0,0 1 0,-2 1 0,1 1 0,-1 1 0,-1 2 0,-1 2 3150,1 3 1,-1-1-2749,0 3 0,3-3-151,2 0 0,2 2-211,0-2 0,1 1 135,1-3 1,1 0-579,1-2 0,5 1-557,3-3 0,2 1 526,1-3 0,0 0-286,0 2 1,-1-1 248,-1 1 1,1 2 215,-4 0 1,0 2 50,-4 0 0,1 1 96,-2-1 0,-1 1-38,-2-1 0,-3 1-24,-1-1 1,-4-2-93,-1 1 0,-2-1-69,0 3 0,-1-3-439,2 0 0,-2-2 256,4 0 1,-1-2-1013,2 0 1526,1 0 0,2-5 0,2-2 0</inkml:trace>
  <inkml:trace contextRef="#ctx0" brushRef="#br0" timeOffset="1330">840 216 12919,'6'8'0,"-2"0"0,-2 2 0,-1 1 0,-1 0 0,0 0 0,-1 1 0,0 1 0,-1 0 2655,0 0 1,-1-2-2565,1 0 0,0-3-1474,2 0 1,0-1 297,0 0-1180,0-4 1,1 0 2264,1-3 0,-1-3 0,2 0 0</inkml:trace>
  <inkml:trace contextRef="#ctx0" brushRef="#br0" timeOffset="1470">853 203 8109,'0'-12'0,"0"-1"0,-1 2 826,-1 0 1,1 3-1,-1 0 1,2 1-827,2 3 0,2 1 0,2 3 0</inkml:trace>
  <inkml:trace contextRef="#ctx0" brushRef="#br0" timeOffset="2339">1066 249 9771,'-1'-9'0,"-1"0"0,-1-1 0,-2 0 0,1 1 0,0 0 0,-1 1 0,1 1 1803,-1 0 0,-1 4-1406,0 0 1,-1 3 259,1 0 1,-1 0-60,-2 3 1,2 2 144,-2 4 1,2 5-49,1-2 1,1 4 155,1-1 1,3-2-209,-1 2 1,1 0-234,1-2 0,1 1 152,1-5 0,1-1-200,4-1 0,-2-2-717,1 0 1,-1-2-188,4-3 1,-1-3-409,0-2 1,0-4 180,0-4 0,-1-1-717,0-6 0,-2 2 370,0-6 1,0 3 555,-3-3 1,2 1 207,-2-1 0,3 3 114,-3 4 0,1-1 175,-1 5 1,-1 0 445,1 4 540,-2 3-412,0 4 154,0 10 1,-2 0-85,0 7 1,0-1-175,2 2 0,-1 0-1,-1 3 0,1 1-156,-1-1 1,2 0-44,0 1 1,0-2-73,0 0 1,0-1-104,0-4 0,2 0-142,3-4 0,-2-1-306,2-4 1,-1 1-144,2-3 1,2 1 264,0-3 1,-1-3-174,2-2 1,1 0 101,1-2 0,-1 1 198,1-1 0,-3 1-11,3-1 0,-3-1 11,0-1 1,0 0-113,-2 0 1,1 1 117,-1-2 1,0 0-228,-2-1 0,1-1 73,-3 4 0,1-3 313,-1 2 1,-1 1-102,1 1 0,-2 2 780,-2 0 1,-2 0 48,-2 3 0,-1 0 391,1 2 1,0 3-457,-1 1 0,-2 3 106,1 1 0,-1 0 317,3 3 0,2-3-509,2 3 1,-1 0 294,1 2 0,1 0-375,3 0 1,-1 0-55,3-1 1,1-1-389,4 0 1,-2-3-436,2 1 0,-1-4 194,0-1 0,2-3-215,0 1 1,2-2-1323,-3-2 0,1-2 708,-1-5 0,0 0-215,-3-2 0,2-3 599,-2 1 1,2-2 251,-3 0 1,0 1 386,-1-1 0,1 4 679,-3 0 165,3 3 1,-1-1-600,2 5 0,-2 1 343,1 3 1,-4 1-196,1 1 0,1 2 621,-1 5 0,0 1-439,-2 3 0,1 2 510,1 0 1,-1 1-208,1-1 0,-1-1 113,-1 1 0,1-2-997,1-3 0,-2 3 0,3-6 0,-3 1 0,3-3 0,1-2 0,2-9 0,1 0 0,0-5 0,2 1 0,-2-3-363,1-2 0,2-1-1207,-2-1 1,1 0 131,-3 2 1,3 1-689,-1-1 0,2 2 2126,-2 3 0,0-3 0,1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08.8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52 11752,'3'7'3994,"0"-1"-2980,-3 0 1,1 5-329,1 1 0,-1 4-351,1 4 0,-2-1-140,-2 0 1,1 0 19,-1-2 0,1 1-12,1-3 0,0-2 227,0-2-215,0-3 1,3 0 189,1-3-405,2-2 0,3-9 0,1-1 0</inkml:trace>
  <inkml:trace contextRef="#ctx0" brushRef="#br0" timeOffset="243">168 207 10304,'3'7'2544,"-2"-1"-923,1 0 1,-1 2-961,-1 0 0,0 0-123,0 3 0,-2-1-396,0 1 0,-3-1 59,3-2 1,-1-1-2199,1 2 1370,1-2-3453,-1 0 4080,2-4 0,0-3 0,0-3 0</inkml:trace>
  <inkml:trace contextRef="#ctx0" brushRef="#br0" timeOffset="854">472 39 7763,'-1'-6'753,"-1"-1"0,-2 2-250,-5 0 1,1 0 883,-3 3 0,1-2-672,-3 2 1,0-1 27,0 3 0,3 3-92,1 2 1,0 0 107,0 2 1,1-1-288,4 1 0,-1 2-37,3 2 0,0-1-366,2 1 0,5-1 19,1 3 1,5 0-453,0 0 0,3-1 290,1-1 0,5 1-159,-3-1 1,2 1 70,-4 1 0,-3-1-1046,-3-1 0,-2 1 304,-3-1 0,-1-2 213,-3 0 1,-3-2 579,-1 0 1,-5-2-41,-2 0 1,-1-2 354,-1-3 1,2-1-211,1-1 1,2-2 392,-1-2 1,5-1-171,2 1 1,1-4-5,1 0 1,3-1-8,1-2 1,2 1 37,3-3 0,1 0 24,3 0 0,-1-3-72,-1 0 0,0 3-99,-2 0 0,-3 2-106,-4 2 1,-1-1-327,-1 4 1,-2-1-66,-2 3 1,-1 2 127,-6 2 272,0-2 0,-2 4 0,1-3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06.9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7 252 7789,'10'-6'3150,"2"2"-2442,-1-1 1,1 3 7,1-2 0,-2 2-481,0 0 0,-3 2-443,3 0 0,-3-3-335,0 1 269,0 0-37,-2 2 237,-2-3 0,-1 0-127,-3-4 1,0-1 41,0-1 1,-1 0-122,-1 0 0,-2 1 216,-2-3 0,1 4 133,-2-2 0,2 2 212,-4 0 0,2 4-145,-2 1 0,1 2 401,-3 2 0,1 4-256,0 5 0,-2 1 221,3 1 1,1 1-126,1 1 0,2-2 339,0 2 0,2 1-215,3-1 1,1 0-3,1-2 1,2 0-607,2 0 1,4-3 121,0-1 0,3-3-1252,2-2 1,-1-1 713,1-3 1,-1 0-1767,-1 0 0,0-5 2289,0-1 0,-3-5 0,-1 1 0</inkml:trace>
  <inkml:trace contextRef="#ctx0" brushRef="#br0" timeOffset="472">330 207 7822,'-9'-6'0,"1"0"2805,0 2-1854,-2-2 0,0 5-181,-3-4 0,0 4-1,3-1 0,-3 2 7,3 2 1,0 1-321,-1 4 1,3 2 48,-1 2 1,3 1-144,2 1 1,-1 0 62,2 0 0,1 0-126,2 0 1,2-3-131,1 1 1,2-3-158,-1 1 0,2-3-233,3-2 1,-1-1-47,3-3 0,-1 0 152,3 0 0,-2-5-596,0-1 0,-3-5 302,3 0 1,-3-1-254,1-1 1,-2-3 142,-1-1 1,1-1 119,-1 1 1,-1-4 122,-1 2 1,-2-4 17,2 1 1,-2 1 41,0 2 0,1 0 15,-1 2 0,2 2 293,-2 4 0,1 2-183,-3 2 1703,0 4-1212,0 0 0,-3 6 591,-2 4 0,2 1-235,-2 4 0,1 1-3,-2 4 1,1 1-190,1 3 1,1 2-178,-2 0 1,2 2-42,3-4 1,0-1-139,0-3 1,0-1-479,0 1 0,0-1 265,0-6 0,3 2-2021,2-4 1,-2 0 52,1-3 1,1-3 1972,1-2 0,4 0 0,0 0 0</inkml:trace>
  <inkml:trace contextRef="#ctx0" brushRef="#br0" timeOffset="1164">504 149 9436,'-6'-4'0,"-1"0"0,1 1 0,-1 2 4283,1 0-3475,-1 1 1,0 4 159,-1 2 1,0 3-445,0 2 1,1 2-63,0-1 1,3-1-157,0 2 0,2-1-163,0 1 1,1-3 130,1-2-306,0 2 1,3-3-235,1-1 1,2-2-611,1-4 1,0-3-295,1-1 0,0-3 506,3-2 1,-3 2 58,0-4 1,0 2 228,-2-2 0,1 4 431,-1-2 0,0 2 145,-2 0 0,1 3 626,-3 0-654,3 2 0,-1 2 270,2 5 0,-1 3 494,-1 3 0,-3 2-337,2 2 1,-1 1 89,1 4 1,-1 0-271,-2 1 1,0 2 191,0 0 1,-1 2-218,-1-1 0,-2-2 249,-2 0 0,-1-3-205,1-2 1,-1-1-44,1-3 0,-1-1-449,1-1 1,0-2 180,-1-2-703,1-4 1,-1 0 424,1-3 0,1 0-1453,1-3 0,3-1 690,-1-4 0,1-3-713,1-1 0,1-2 530,1-1 1,2-2 111,5-2 0,1 0 493,3-1 1,-1 1 151,1 0 1,0 1 323,-3 1 1,3 3-69,-3-1 0,3 1 558,-1 1 0,-1-2-382,0 0 1,-1 0 869,1 2 0,-2 0-115,-2 0 1,-1 0 94,0 0 0,0 0-441,-2 1 0,1-1-157,-2 3 0,1-2-252,-2 4 1,0-1 319,-2 2-192,0 1 1,0 2 217,0-1 2,-3 4 0,0 1 85,-4 4 0,3 5 67,0 2 0,0 1-14,0 1 0,-1 2-196,3 0 0,0 1 438,2-1 0,0-2-341,2 2 1,2-1 62,2-1 1,1-3-226,-1-1 0,4-1-648,0-1 1,3 0-591,0-5 1,-1 0-974,-2-2 1,5-3-902,-2-1 0,-1-2 2795,-1-3 0,-3-1 0,1-3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3.7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123 81 7864,'6'1'0,"-1"0"1258,-1 2-847,0 2 0,2-4 888,-2 3 0,1 1-624,-2 1 0,1 1-121,-2-1 0,2 0-162,-1 1 1,-1-1 112,-2 1-53,3-1-336,-3 1-169,3-4 1,-3-3-184,0-4 0,0-2-523,0-3 1,-1 0 333,-1-2 1,1-1-147,-3 4 1,-1-1 167,-1 3 0,-3 2 407,1 2 1,-4 1 22,1 1 1,-1 3 464,-1 1 0,0 5-194,0 2 1,3 3 94,-1 1 0,1 3 527,-1-1 0,0 2-352,5 0 0,-1-1 103,5-1 0,-1-3-257,3 1 1,4-2-285,2-2 1,3 0-287,2-5 1,1 1-379,-1-5 1,1 3 162,1-3 0,2-1-476,0-3 1,2-1-1464,-2-4 0,2 1 2310,-1-1 0,1-2 0,0-1 0</inkml:trace>
  <inkml:trace contextRef="#ctx0" brushRef="#br0" timeOffset="379">317 4 9312,'-2'-3'0,"-1"4"2177,-1 4 1,3 3 0,-2 3-685,0 3-831,2 1 1,-2 6-203,3 0 1,-2 1 381,0 2 0,0 0-337,2-2 1,0-1-70,0-4 0,1-1-361,1-3 1,-2-1-545,3-1 180,0-2 0,-1-3-283,2-2 0,-2-1-154,2-3 0,-1-4 293,1-2 1,-2-4-12,2-2 0,0-2 45,0-1 1,2-2 210,-2-2 1,2 0 30,0 2 0,1 1 139,-1 3 0,1 3 92,-1 2 1,1 3 300,-1 0 1,0 5 547,-2 0 1,1 3-472,-3 3 0,1 3 273,-1 2 0,-1 1-273,1 1 1,-1 0-117,-1 0 1,1 0-202,1 0 0,-1-2-172,1-1 0,-1 0-183,1 1 1,-1-1-442,1-4 1,0 0-1690,0 1 1,-1-3 1134,4 0 0,-1-2-837,2 0 0,1-1 396,-1-1 1656,4 0 0,-3-3 0,2-1 0</inkml:trace>
  <inkml:trace contextRef="#ctx0" brushRef="#br0" timeOffset="680">607 146 10245,'0'-7'0,"0"2"0,-3 0 0,-1 3 0,-2 2 0,0 2 0,-1 3 2411,1 3 0,0 0 1,-1 3-1010,1 0 1,1 2-775,1-1 0,3 4-167,-2-1 1,3 0-257,0-2 1,5-3-340,1 1 1,3-3 44,-1 1 0,0-3-88,3-2 0,-2-1-1039,1-3 0,1 0 541,2 0 1,-2-5-692,0-1 1,-4-5 666,2 0 1,-2-1 138,-3-1 1,-1 0 212,-3 0 0,-3-2 186,-1 0 0,-4 0-193,-1 2 0,-2 2 92,3 1 1,-2 4-336,2-1 1,1 3 183,-2 0 1,4 1-1070,1 3 788,2 0 694,-1 0 0,3 0 0</inkml:trace>
  <inkml:trace contextRef="#ctx0" brushRef="#br0" timeOffset="993">827 120 13458,'-3'-6'0,"-1"2"0,-3 2 0,-1 1 0,-3 1 0,1 0 0,0 0 0,0 1 0,0 1 6262,-2 2-5870,3 5 994,-3-2-839,7 5 0,-3-2 409,6 3-615,0 3 0,2-2-60,0 1 1,5-2-64,2 0 1,3-2-507,1 0 0,2-3 258,2 0 0,-1-1-320,1-3 0,1 1 251,-1-3 1,-2 0-1373,-3-5 0,-2 0 423,1-4 0,-4 1 194,-1 0 0,-2-4 357,0-1 1,-2-1 219,-2-1 0,-2 2-181,-3-2 0,1 2 90,0-2 0,-1 1-586,1 3 1,1 1 418,1 1 1,2 2-228,-2 0 1,2 2 761,0 1 0,4 1 0,2-2 0</inkml:trace>
  <inkml:trace contextRef="#ctx0" brushRef="#br0" timeOffset="1544">1020 68 11437,'-7'0'0,"-1"0"0,-1 0 0,0 0 0,-1 0 0,0 1 2248,1 1 1,-2 0-1,3 2 1,0 1-385,3 1-1657,0 0 0,4 1-16,-1 2 1,1-2-225,1 2 0,3-2-351,1-1 0,5 1-622,2-1 1,4-1 658,2-1 0,2 0-1036,3 3 0,-3-1 574,1 1 0,-2-1 390,-3 0 1,0 1 324,-5-1 0,-1 1 230,-5-1-133,2 1 1,-5-1-104,1 1 0,-4-3 327,-3 0 1,0-2-109,-2 0 1,-1 1 217,-1 2 0,0-2-95,3 2 1,0-3-272,2 2-166,-2-2 0,5 1-295,-1-1 1,2-1 270,2 1 0,4-1-64,3-1 0,2-2-43,0 0 0,1-4 46,1-1 1,-2 1 260,0-3 1,-1 1-145,3 0 1,-2 0 293,0-3 0,-3 3 3,3-3 0,-2 0 86,2-2 1,-3-2-68,0 0 1,-1 1-100,0 1 1,-4 4 5,-1-4 0,1 5-1,0-1 0,-2 3 224,-3 1 0,-3 2-74,-3 3 1,0 0 487,-3 0 0,1 1-50,-1 1 0,0 3 142,2 3 1,1 0 201,1 3 1,2 0-470,0 1 0,0 1 140,3 0 1,0 1-243,2 1 0,3-1 369,1 1 1,2-4-304,0 0 1,4-3-324,0 0 0,5-3-664,3-3 0,0-1-786,2-1 0,-2 0-296,0 0 1,-1-4 1582,-1-2 0,1-4 0,0-3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2.5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117 290 7767,'2'-4'615,"0"-1"0,0 1 76,-2-2 1,0-1-200,0 1 1,0-1 7,-3 1 1,2-1-45,-3 1 1,2 2 201,-3-1 0,1 4 154,-2-1 0,-3 1-335,0 1 0,-1 1 22,1 4 1,0 0-147,0 5 1,2 1 292,-2 2 1,2 0-67,1 0 1,1 0 56,1 0 0,3-2-199,-2-1 0,3-2-109,0 1 0,3-3-462,1-1 1,2 0 161,0-3 0,3 0-151,2-2 0,-1-3 156,1-1 0,0-2-645,2 0 1,-1-3 63,-1 0 1,0-2-88,-2 0 0,-1 1 408,-1-1 0,-3 3-15,0-3 1,-2 3 420,3-1 1,-4 4-115,1 1 1,1 2 568,-1-2-437,1 2 0,-1 0 61,0 4 1,2 4 28,-2 3 0,1 1 133,-1-1 1,-1 2-231,1 0 0,0-1-16,0 1 1,-1-3-352,4 0 1,-4 2 131,1-2 1,1-1-1543,-1-3 1197,3-2 0,-3 0-894,2-2 1,-2 0 374,2-2 0,-2-3 207,3-3 1,-3 0-182,2-3 1,-2 1 340,3-1 1,-3 0 373,2 2 1,-2 1-241,3 1 1074,-4 1-199,5 2 1,-5 1 1238,4 3-1165,-4 3 0,4 3 370,-3 2 1,1 1 338,-1-3 0,-1 1-587,1-1 0,-1 1 990,-1-1-672,0 1 36,0-1-344,0 1-656,0-4 1,0-3-171,3-4 0,0-4-251,4-1 1,-1-2 88,1 0 0,1-2 118,1 0 0,2-2-212,-3 5 0,1 2 123,-3 2 1,1 2 400,2-1 0,-2 2-108,2 3 0,-4 3-147,-1 2 0,0 0 122,0 2 1,1 2 203,-3 2 0,2 0 128,-1 0 1,-1 1 168,1-4 0,-2 3 34,3-2 0,-1-1 30,1-1 1,2-1-628,3 1 1,0-4-1847,0-1 1925,-2-1 0,5-1 0,-2 0 0</inkml:trace>
  <inkml:trace contextRef="#ctx0" brushRef="#br0" timeOffset="410">659 258 11272,'0'-10'0,"0"0"0,-1 0 0,-1 0 0,-2 0 0,-2 2 0,-1 1 0,-1 1 0,-1 2 1786,-1 2 1,1 1-1,-1 2-859,1 1 0,-2 2-146,2 2 1,1 1-327,1 2 1,2 0 185,0 2 1,0 1-239,3-1 1,0-1 84,2 1 0,0-1-124,0 1 1,3 0-60,1-2 1,2-1-252,0-1 0,2-4-175,0-1 0,2-1-671,3-1 0,0-1 453,0-4 0,0-2-706,0-6 0,0 0 355,0-2 0,-3-3 118,-2-3 0,-1 0 167,0-3 0,-3 4 480,1-2 1,-4 0-11,1 0 1,-1 1-49,-1 1 0,2 4 59,0 1 1,0 3 398,-2 2 0,0 4 847,0-1-921,0 5 0,0 1-37,0 5 0,0 3-72,0 6 1,1 3 102,1 1 0,-1 3-128,1 1 1,-1 1-52,-1 3 0,2-2-281,0 3 1,1-3 79,-1 1 1,1-3-3548,1-3 1,2-1 3531,-2-4 0,2 1 0,0-4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7.1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1 7743,'0'6'4246,"-1"2"-2617,-1 0 1,1 2-7,-1 3 0,1 1-598,1 1 1,0-1-518,0 3 0,0-2 91,0 3 0,1-3-203,1 2 0,0-3-664,2-1 1,-3 1-418,2-3 1,-3 2-630,0-2 1,0-1-861,0 1 0,0-3-1389,0 0 3563,0-1 0,-3 0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37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36 7748,'0'-7'3170,"-2"4"-2639,-2 6 0,2 4 447,-6 5 1,4 1-420,-4 3 1,0 1 314,-4 3 0,4 3-217,0-4 0,6 4 22,-2 1 1,2-2-291,2-2 0,0 1-65,0-5 0,6 1-295,2-1 1,7-7 110,5 3 0,-1-8-613,1 0 0,3-4 378,5-4 0,4-2-904,-4-6 0,1-4 268,-1 0 0,-9-4-156,1 4 0,-5-5 428,-3 1 1,-6 2 189,-2-2 1,-4 5 220,-4 0 0,-8-3-54,-7 2 1,-4 1 52,-1 3 0,-3 1-66,-1 3 1,0-1-250,4 5 0,2 0-98,2 4 1,3 0-358,5 0 0,0 4 819,0 0 0,5 5 0,2-2 0</inkml:trace>
  <inkml:trace contextRef="#ctx0" brushRef="#br0" timeOffset="721">1036 12 7729,'0'-6'1488,"-5"0"1,3 12 15,-2 2 1,3 2-431,1 2 1,0 0-103,0 0 1,0 5-311,0 3 1,0-2-269,0 2 1,1 0-275,3 4 1,-2-4 52,2 0 1,-3-5-971,-1 5 1,0-5 143,0 1 0,0-3 653,0-1 0,-5 0 0,-2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7.8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1 162 9717,'2'-2'2426,"4"-1"0,6 0-2102,3-2 1,1-2-947,4-1 0,-1 0 390,0-3 0,0 0-640,-2-2 1,-1 0 435,-3 1 0,-1-1 157,-1 3 1,0-2 212,-2 3 1,-3 1 25,-1 1 562,-4 4 306,2 0 0,-3 7 674,0 2 1,-1 3-668,-1 4 1,1 1 187,-4 1 1,4 1-463,-1 4 0,1-3 232,1 0 0,0 0-328,0 0 1,0-1-112,0-3 0,0-1-317,0-1 1,2-2-374,0-3-730,3-2 944,-1-1 1,2-7-707,-2-2 1,1-1 301,-3-4 1,2 2-18,-1-2 0,1 4-215,-2-2 714,3 2 0,-1 3 26,2-1 1,-2 4-31,1-1 0,-1 2 260,3 2 0,-1-2-94,0 3 1,1 0 155,-1 2 0,1-3-105,-1 1 0,3-1-102,-1 1 1,1 1 30,-2-2 1,-1 2 86,0-2 1,2 1-130,0-3 0,-1 0 3,2 0 0,-2 0-141,0 0 1,-1-3 74,1 1 0,-2-3-338,0 1 1,0-2 159,0 0 1,0-1-373,-1 1 1,1-1 133,-3 1 0,1 0-44,-1-1 1,-1 1 180,1-1 1,-1 1 85,-1-1 0,-1 3 168,-1 0 0,0 2-108,-2 0 0,0 1 638,-3 1 0,1 3-280,-1 2 1,3 0 817,0 2 1,0 1-427,0 1 1,1 2 407,3-3 1,0 3-371,0-2 0,1-1-93,1-1 1,4 1-382,2-2 0,4 1 26,-1-5 1,4 1-1282,2-3 1,1 0 711,-1 0 0,4-1 369,-2-1 0,-1-2 0,-2-2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8.5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110 1 7781,'-10'0'1770,"2"0"0,-2 0-553,-1 0 0,1 3-248,-1 1 0,1 2-439,-1 0 1,2 3 51,3 0 0,0 0-400,1-1 0,3 0 22,2 0 1,0-1-157,0 0 0,3-1-1,4 1 1,2-1-352,4 1 0,3-3 79,1 0 1,-1 1-329,-1 1 0,-2 1 176,0-1 0,-3 0-118,-1 1 1,-5 2 180,-2-1 0,-2 1 104,-2-3 0,-4 1-102,-5-1 0,-1-2 121,-1 1 1,0-4-421,0 1 1,1-1-74,1-1 1,0-3-208,2-1 1,3-3 278,1-1 612,4 1 0,-2-6 0,3 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9.0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39 11033,'0'7'0,"0"1"0,-1 1 0,-1 0 0,0 1 2318,1 0 0,0 1 0,1 1-1080,0-1 1,0 1-703,0-1 1,0-1-12,0 1 0,1-3-763,1 0 0,-1-3 196,1 0-585,2-4 1,-2 1 472,3-4 0,-2-2-855,-1-5 0,0 1 253,2-2 1,-2-1 158,3-2 0,-2 0 277,1 0 0,2 1 150,-4 1 1,3-1 291,-1 1 1,0 2-230,0 0 471,0 2 0,3 1 2,-1 2 0,1 1 180,-1 3 0,-2 3-84,1 1 0,-4 3 230,1 1 0,1 2-248,-1 1 1,0 1-23,-2-1 1,0-1 1,0 0 1,0-1-88,0 2 1,0-6-180,0 2 167,0-2-664,0-2 60,0 0 1,3-6-326,-1-4 1,3 0-14,-1-4 0,2 1 257,0-3 1,3 0-323,-1 0 0,3 0 173,-2 0 1,0 1 350,0 1 1,-2 2-15,2 2 1,-2 2 307,-1 0 1,-2 0 54,1 3 0,-2 1 202,2 3 0,0 0-235,-3 4 0,0-1 58,-2 4 0,0 1-378,0 1 1,0 1 122,0 1 0,0-2-1272,0-1 0,0 1 567,0 2 0,1-3-2439,1-1 3183,1 1 0,7-3 0,0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9.4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117 20 8284,'-6'-5'0,"-1"0"0,1 1 1971,-1 1 0,-1 1-880,-1 2 0,0 0 434,0 0 0,2 5-388,-2 1 1,2 4-592,1-1 0,-1 3-32,1 1 1,2 0-123,2 2 1,-1-1-400,1-1 0,0-3-50,2 1 1,3-3-16,1 1 0,0-3-266,0-2 1,2-1-530,3-3 0,2 0 83,-3-3 1,4-2-177,-1-4 0,-1-2 528,0 0 0,-2-1 184,1 2 1,-3-2 633,-1 4 0,0-3-229,-3 2 505,0 1 343,-2 1 751,0 4-766,0 0-720,0 11 1,0-2-232,0 7 1,1-2 69,1-1 1,-1 4-609,1-3 0,-2 2 286,0-2 0,3-1-1243,-1 1 0,3-3-829,-1 1 1185,2-2 1,0-4 377,1-1 722,-1-1 0,4-7 0,0-1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9.6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14824,'0'10'0,"0"1"0,0 3 0,0 2 0,0 2 0,0 3 0,0 0 0,0 2 0,0-2 3655,0-1 0,0-1-3309,0 0 0,1 0-1183,1-2 1,-1-2 576,1-4 1,-1 1-4143,-1-4 2520,3 1 1882,-2-6 0,1 0 0,-2-3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19.8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12217,'4'3'0,"-2"1"0,-1 3 0,-1 2 6171,0 4-5719,0 3 0,0 3-28,0 1 1,0-3-206,0 0 0,0 0-643,0 3 0,0-3-759,0 0 0,0-5-1542,2 1 0,-1-2 2725,1 0 0,2-2 0,-1-3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0.1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0 129 9734,'6'-6'0,"-1"-1"0,-1 2 0,1 0 0,-1 0 0,0 0 0,1-3 1161,1 0 1,-2-1-1,1 3-269,0-1-979,-3 1 0,4-1 144,-4 1 0,2 2-252,-2-1 0,0 1 174,-2-2-133,0-1 0,0 3 78,0-1 0,-3 4-37,-1-1 0,-2 2 209,0 2 1,-1 2 421,1 2 0,0 3 478,-1-1 1,1 3-414,-1-2 1,3 2 300,0 0 1,2 0-379,0 0 1,1 1-199,1-1 0,0-2-405,0 0 1,3-1-425,1 0 0,2-2 239,1 0 1,0-3-251,1 1 0,2-2-1905,3 0 0,-2-4 305,0-3 2132,3 0 0,-1-5 0,3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0.4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117 0 13437,'-9'0'0,"1"0"0,0 0 0,0 0 0,-1 0 0,-1 0 0,0 1 0,0 1 0,0 2 0,0 2 0,1 1 3586,1 2 1,4-2-3218,2 2-209,1-2 0,1-1-748,0 1 0,6-1 426,2 1 0,4-1-952,3-2 1,-1 2 197,1-2 0,1-1-227,-1 2 1,-3 1 871,-3 3 1,-2-1 427,-1-1 0,-2 1 692,-2 1 0,-1 0-606,-1-3 0,-1 1 276,-1-1 1,-4 2-123,-5-2 1,-1 2 233,-1-3 0,-2-3-588,0 1 1,-1-2-622,4 1 0,1-1-329,0 1 0,6-2-2648,1-2 3555,2 1 0,2-7 0,0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0.6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1 9698,'0'6'2381,"0"1"1,0 2 0,0 2 724,0 1-2165,0 4 1,-1 0-363,-1 4 0,1-3-744,-1 0 0,-1 0 161,1 0 0,0 1-1779,2-3 1,2-2 573,0-3 0,1-1-1007,-1 2 2216,-1-3 0,2 1 0,-3-2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0.8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33 11787,'3'-5'0,"3"0"0,3 2 0,0 1 0,2 0 0,0 0 2163,3-1 0,2 2 0,0-1 0,1 1-3370,1 1 1244,0 0-37,-1 0 0,-1-2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38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7749,'0'-12'3052,"0"0"0,5 0-2263,3 0 0,4 4-240,4 0 1,2 4-177,6-4 0,0 6-136,0-2 0,-4 2-94,-1 2 1,-4 6-117,1 2 1,-3 2-25,-1 2 1,-5 1 63,-3 3 1,-3 3 18,-1 5 1,-5-1-79,-3 1 0,-3 0 117,-1 0 1,0-4-66,0 0 0,0-2 344,1 2 0,3 1-74,0-5 1,5 1-138,-1-1 0,4-4-332,4 0 1,4 0 108,8-4 0,-2-3-229,6-1 0,0-3 181,4-1 1,-4 0-1665,0 0 1,-2-5 1741,2-3 0,2-3 0,-3-1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1.7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1 7761,'-7'3'5518,"1"-2"-4154,2 1 1,2-1-207,4 1 1,4-1-559,2 1 0,5-1 201,-1-1 1,2 0-801,3 0 0,-2 0-728,3 0 0,-4 0-3728,1 0 4455,-1 0 0,1-3 0,2-1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3.9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8321,'0'7'2006,"0"2"-645,0 2 1,2 4-600,0 2 0,0 2-268,-2 3 1,0-1-154,0 2 0,0 0-107,0 1 0,0 1-198,0-1 1,2-3-223,0-1 1,3-5-1595,0-4 0,-2-1 1780,1-4 0,1 0 0,1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5.9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130 107 7826,'-9'0'267,"1"0"0,-2 0 425,2 0 1,-2 1 263,0 1 1,-2 2-448,4 2 0,-3 0 11,2 1 0,1-1-118,1 1 0,1 1-122,-1 1 1,4 0-111,1 0 1,1-2 25,1 2 1,3-2-276,4-1 1,2 1 115,4-1 0,1 1-226,1-1 0,0 1 87,4-1 1,-3 1-427,3-1 0,-4 1 249,0 2 0,-4-2-152,-2 2 1,-5-2 126,-2 2 0,-4-2 7,-2 2 1,-5-2 100,-4-1 0,-2-1 20,-3-1 0,0-2-326,0 0 1,4-2 114,-1 0 1,5-2-1029,-3-3 1415,7-1 0,-2-3 0,4-1 0</inkml:trace>
  <inkml:trace contextRef="#ctx0" brushRef="#br0" timeOffset="515">278 139 7849,'-2'7'0,"0"-1"0,-2 1 0,2 1 2091,0 1 0,1 2-1010,-1 0 0,1 2 15,-1 2 1,1-1-524,1 1 1,0-2-31,0 0 0,2 0-213,0-3 1,0 0-229,-2-4-88,3 1 0,-1-4-156,2-1 0,-2-2 69,0-2 1,1-4 41,-1-2 1,1-6-402,-1 1 0,-1-1 166,3 1 1,-1-2-64,1 0 0,-2 0 123,2 2 0,1 0 103,1 0 1,1 3 219,-1 1 0,1 3-70,-1 2 0,0 1 118,1 3 1,-1 1-41,1 1 1,-1 1 352,-2 4 0,1 1-139,-3 1 1,0 2 59,-2 0 1,0-1-35,0 1 1,0-3 1,0 0 1,0 0-301,0-2 1,0-2 106,0 1 0,-1-4-382,-1 1 176,2-1 0,-3-5-147,6-2 0,0-3 93,4-4 1,0-1-445,1-1 1,0 1 190,3-1 0,-1 2 44,1 0 1,0 3 133,-2 1 1,0 2 194,0 1 0,-2 2 392,2 2 0,-4 2-239,-1 2 1,-2 4 383,2 5 0,-2-1-236,0 1 0,-1 0-14,-1 2 0,0 0-80,0-1 0,0 3-218,0 1 1,0-1-396,0-2 1,0-3-731,0 1 0,0-3-1435,0 1 1,3-2 400,1-1 2136,2 1 0,0-1 0,1 1 0</inkml:trace>
  <inkml:trace contextRef="#ctx0" brushRef="#br0" timeOffset="925">775 152 7860,'-10'-3'1466,"0"3"-1137,2-2 1,0-1 1302,-3 0 1,0 1-787,-2 2 1,1 1 157,2 1 1,-3 2-238,3 2 1,0 1-16,2 2 0,0 1-208,-1 3 0,4 0-142,-1 0 0,4 2 86,-1 0 0,3 0-111,0-2 1,3-2-310,1-1 0,2-4 42,3 1 0,2-5-684,4 0 0,-1-2 11,3-2 0,-2-4-467,0-3 1,-2-2 255,0 0 0,-3-1 224,-1-1 1,-3 0 57,-1 0 0,0 3 130,-3 2 1,1-1 313,-1 3 0,-1-2 217,1 3 215,-2 2-123,0 1 103,0 7 0,0 2-2,0 4 1,0-1-138,0-2 1,3 2-228,-1 0 1,1 2 130,-1-4 0,-1 3-1057,3-2 0,-1-1 435,1-4 0,-2 1-3050,2-3 2211,1 0 0,1-5 1332,1-1 0,-1-7 0,1-3 0</inkml:trace>
  <inkml:trace contextRef="#ctx0" brushRef="#br0" timeOffset="1111">911 10 7841,'1'-6'734,"0"3"0,1 4 0,1 4 0,-1 5 0,2 3 2078,0 2 0,1 0-1772,-3 5-747,0-2 1,0 4 474,0-3 1,0 1-376,-2-1 1,-2 0-214,0 1 1,0-3-899,2 0 0,0-5-127,0 1 1,0-2-1734,0 0 0,0-4 298,0-3 2280,3-2 0,-3-2 0,3-4 0</inkml:trace>
  <inkml:trace contextRef="#ctx0" brushRef="#br0" timeOffset="1294">1079 10 9018,'-2'-1'0,"0"4"0,0 5 2434,1 2 1,1 2 0,0 2-1294,0 1 0,1 0-608,1 2 1,-1-1-141,1 1 0,-1 1-797,-1-3 1,1 1-48,1-4 1,-1 1-1376,4-3 0,-2 2 519,1-4 1307,2-2 0,-2 0 0,2-2 0</inkml:trace>
  <inkml:trace contextRef="#ctx0" brushRef="#br0" timeOffset="1834">1176 223 10046,'6'-3'0,"1"-1"0,-1-1 0,0 0 0,0 1 1060,0-1 0,-1-1 1,4 0-1,-2 0-586,-1 1-409,4 0 0,-5 1 126,1-2 1,-2-1 191,1 1-56,0-1 1,-4 1 87,1-1-99,-1 4 1,-4-2-121,-1 3 0,-2 0 183,0 2 0,-3 0-16,0 2 1,0 2 107,1 2 1,0 3-149,0 0 0,1 1 54,3-1 1,-1 2-116,3 0 0,0 1-55,2-2 1,0 2-159,3-3 1,0 1 131,4-1 0,2-3-644,2-1 0,1-4 286,1 1 0,0-1-1077,0-1 0,0-4 183,-1-2 1,1-1-146,0-4 0,-2 0 293,0-2 1,-3 1 424,0 1 1,-1 0 397,-3 2 0,2-1-80,-2 1 0,0 0 204,0 3-173,-3-1 1215,5 4-415,-2 0 0,1 6 552,0 1 1,0 3 148,-3 1 1,2 2-699,-2 3 1,3-2 342,-3 0 0,2-1-452,-2 3 1,3-2 25,-3 0 0,1-3-189,-1 0 1,-2 0-41,3-2 0,-2-2-238,1-2 0,-1-2-138,1-2 0,1-3 97,-1-3 0,3-2-120,-1-3 1,1-1-145,0-1 0,1 1 128,-2-1 0,2 0-1082,0-1 0,0 2 536,-2 3 1,2 2-679,-2 3 0,2-1 162,0 1 1135,4 2 0,0 1 0,3 3 0</inkml:trace>
  <inkml:trace contextRef="#ctx0" brushRef="#br0" timeOffset="2003">1776 185 7809,'-3'6'3045,"0"0"-432,3 1 0,0 0-428,0 2 1,0-2-1284,0 1 1,0 2-95,0 1 0,0 1-1288,0 1 0,-1 0 333,-1 0 0,1-1-4791,-1-1 4938,1-2 0,-2 1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24.6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25 143 7830,'0'-7'1541,"-3"1"441,3 2 1242,-3 1-2423,3 3 1,0 4 57,0 2 1,1 1-686,1 2 0,-2 1-5,3 0 1,-2 3-706,1-1-1,-1-1 418,1 0 1,-1-1-987,2 1 13,-3-2 0,5-2 1092,-3-1 0,1 0 0,-3 1 0</inkml:trace>
  <inkml:trace contextRef="#ctx0" brushRef="#br0" timeOffset="181">32 1 7915,'-7'0'0,"1"0"686,-1 0-749,1 0-236,2 0 0,2 0 299,4 0 0,2 3 0,2 0 0</inkml:trace>
  <inkml:trace contextRef="#ctx0" brushRef="#br0" timeOffset="520">232 65 7851,'-7'0'0,"1"0"0,-1 0 0,0 0 1241,-1 0 0,1 0-345,-2 0 0,1 0-94,-1 0 1,2 2-318,-1 1 0,0 2-123,2-1 0,2 2-275,-1 3 0,4-2 151,-1 2 0,1-2-330,1-1 0,0 3 121,0 0 1,5-1-30,2-1 0,3-1-154,1 1 0,3-2-165,2 0 0,1 0 97,-2 0 1,0 0 0,-2 2 0,-3-1-4,-2-2 0,-3 2 129,-3-2 1,-1 2 136,-1 0 0,-6 1-65,-3-1 0,-3 0-101,-3-2 0,1 1-118,-4-3 0,2 0-272,-1-2 1,2 0 6,4 0 508,-1 0 0,5-2 0,-3-2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30.7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104 71 7756,'0'-10'0,"0"0"0,0 0 1371,0 1 1,-2 0-614,0 1 0,-3 1 96,0 3 1,0 2-246,-2 0 1,0 2-40,-2 2 0,2 4-6,-1 3 0,-2 3 198,2 1 0,0 0 115,3 2 1,0 1-375,0-1 0,3 0 6,-1-2 1,3 0-155,0-1 1,0 1-399,3-3 1,0-1-184,4-5 0,-1-1-261,1-3 1,2-1 321,2-1 0,0-4-250,0-5 0,1-2-425,-1-2 0,-2 1 273,0-1 0,-2 0 302,-1 0 1,0 2 62,-2 2 0,0 2 433,-2-1 0,-1 4 209,1-1 54,-1 5 1,-1-1-261,3 3 1,-3 1 80,2 1 1,-1 4 250,-1 3 1,2 2-146,0 0 0,1 1-304,-3 1 1,0 0 53,0 0 1,0-3-914,0 1 0,2-1 112,0 1 1,1-2-1125,-1-2 1,2-4 337,2 0 0,0-3-284,1-3 1,-1-1 1129,1-5 0,-1-1 570,1-2 0,-1-1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36.5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65 8299,'3'-4'827,"-3"1"1,4 3-195,-2 0 0,0 4-204,2 2 1,-2 4 1100,2 3 0,-2 2-470,0 3 0,1-2-56,-1 1 1,0 0-146,-2 0 0,0 1-383,0-3 0,0-2-106,0-2 0,2-3 113,0 0-791,3-1 1,-1-4 262,2-3 0,0-3-143,-2-6 1,2-1-29,-1-3 1,0-3-302,2-1 0,-1 1 77,1-2 0,-1 3 23,1-2 0,-2 3 196,0-1 0,0 3-5,0 2 0,0 2 310,2 2 0,-3 2-85,0 4 1,1 1 109,1 1 0,0 5 244,-2 3 0,1 3 247,-3 0 1,1 0-160,-1 2 0,-1-1 164,1 1 0,-1-2-81,-1-2 0,0 0 179,0-2-988,0-1 335,0-1 0,1-4-674,1-1 1,-1-4 184,4-2 1,-1-5-66,2-1 1,1-3-331,-1 1 1,1-4 299,-1-1 1,3-1 166,-1 0 0,1 3 138,-3 2 1,3 0 289,0 3 0,-1 3 104,-1 2 0,-3 4 180,0-1 0,0 2-130,0 2 1,1 2 227,-3 5 0,3 1 159,-3 3 1,1 0-197,-1 0 0,-1 0-294,1 2 1,-2-1 58,0 1 0,0-1-896,0-2 1,0 1-337,0-3 1,3 2-2755,-1-4 2433,3 1 1,-2-3 1381,4-2 0,-1-1 0,1-3 0</inkml:trace>
  <inkml:trace contextRef="#ctx0" brushRef="#br0" timeOffset="304">562 20 7655,'-2'-5'0,"-3"2"837,-3 0 1,0 1-1,-2 2 1286,0 0 0,-1 3-621,0 1 1,1 2-768,-1 0 0,3 3 47,0 2 1,1-1-376,0 1 0,4-1-164,1 1 0,1 0-194,1-2 1,1 0 86,1-3 1,2 0-465,5 1 0,3-1-27,6-2 0,0 1-364,2-3 1,0 3 338,1-1 1,-3 2-50,2 1 0,-6-1 355,-1 1 1,-3-1-93,-4 0 1,-2 2 133,-2 0 1,-2-1-54,-2 2 0,-2-2-135,-5 0 0,-4 1-289,-4 1 1,-2-1-557,0-1 0,0-4 88,-1 0 0,6-3-1621,1 0 2598,1 0 0,2-3 0,1 0 0</inkml:trace>
  <inkml:trace contextRef="#ctx0" brushRef="#br0" timeOffset="509">692 58 9244,'-3'-4'2336,"1"0"1,1 2-1,3-1-469,2 1 0,3 0-535,4-2 0,3 0-664,5 0 1,6-2-813,0 2 0,5 1 135,-2 1 0,0-1-1979,-2 1 0,-6 0-44,0 2 0,-6 0 2032,-1 0 0,-3 0 0,-3 0 0</inkml:trace>
  <inkml:trace contextRef="#ctx0" brushRef="#br0" timeOffset="729">879 0 9807,'0'7'1847,"0"-1"1,1 1-289,1 2 1,-1 1-662,3 3 0,1 0 146,1 0 0,-2 2-256,1 0 1,-4 2-324,1-2 1,-1 1-339,-1-1 0,0-2 25,0 0 1,0-1-1749,0-3 1,0 1 433,0-1 1162,0-3 0,-3-1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35.1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 19 7638,'4'-6'2720,"2"-1"-740,-3 4-1139,4 0 0,-2 4 744,0 1 0,-2 2-776,-1 5 0,-1 4 309,1 4 1,-1 2-541,-1 3 1,-2-1 290,0 2 1,-3-2-311,3 1 0,0-4-79,2-1 0,0-1-239,0-1 1,1 0-214,1-5 1,2 0-875,2-2 1,0-1 575,1-3 1,-1 1-1616,1-3 0,1 0 802,1-2 1,2 0-861,-3-2 0,1-2 454,-3-2 0,0-1-1371,-2 1 2860,-1-4 0,-3 0 0,0-3 0</inkml:trace>
  <inkml:trace contextRef="#ctx0" brushRef="#br0" timeOffset="384">35 149 10192,'-11'0'0,"1"0"0,1 0 0,5 2 3009,5 0 0,6 0-2604,8-2 0,2-2-149,2 0 0,4-1-207,0 1 0,5 0 90,2-2 1,1 2-351,-1-3 1,-2 4-30,-4-1 0,-3-1-249,-3 1 1,-3-1 62,-4 1 1,-2 1-117,-3-1 724,1 1-367,-4 1 2220,0 0-1151,-6 3 0,0 1 176,-4 2 1,1 3-474,-1-1 1,2 4 17,0-1 1,0 0-32,3 0 1,0 1-210,2-1 1,0-1-322,0 1 1,1-4 50,1 2 0,2-2-168,5 0 1,-1-2-348,2 0 1,1-2-457,2-3 0,0-1 211,0-1 0,-1-2-445,-1-2 0,-2-4 407,-2 0 1,-4-3 313,-1 1 1,-1-1-137,-1 0 1,-5-2 131,-1 0 1,-5 0-664,0 4 1,1 2 475,-1 3 1,3 0-283,0 2 0,1-1 93,0 2 769,4 1 0,-3 5 0,2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34.3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97 20 7672,'3'-6'1836,"0"2"1,-3 2-729,-3 4 0,0 2-534,-4 2 0,-1 3 371,-1-1 0,1 4-197,1-2 0,-1 1 76,-1-1 1,2 0-385,3 1 0,3-2 58,-1-2 1,1-1 140,1 1-446,0-1 1,3-2-445,4-2 0,2-1 246,4 2 1,1-3-1441,1 2 0,1 0 453,4 0 0,-2-1 161,0 4 0,-3-1 538,-2 3 1,-1-1 254,-1 0 0,-2 2 229,-5 0 0,-1-1-204,-3 2 1,-3 0 448,-1 0 1,-3 2-171,-1-3 1,-4 2-249,-3-2 1,-3-1-86,0-1 1,0 0-183,-2-4 0,4 0-1234,1-2 1,0 0 682,2 0 1,-1-3-1879,6-1 2678,-1-5 0,3-1 0,-1-3 0</inkml:trace>
  <inkml:trace contextRef="#ctx0" brushRef="#br0" timeOffset="156">39 52 13400,'4'-5'0,"1"0"0,2 1 0,1 0 0,3 1 0,3-2 0,2 0 0,3 0 0,3 1 1986,2 1 0,-2-1 1,-1 2-1553,-3 0-2085,0 2 1,-4 0 1650,1 0 0,-1 3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33.0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124 262 7675,'3'0'635,"0"-1"165,-3-1 0,0 1-246,0-4 0,0 1 131,0-2 0,-1-1-402,-1 1 1,1-1-78,-4 1 0,1-3 100,-2 1 0,-1 0-79,1 3 1,-1 3 367,-2 2 0,1 0 48,-3 0 0,3 2 184,-3 3 1,3 3-259,-1 3 0,2 1 137,1 1 1,0 0 73,2 0 1,1 1-309,3-1 0,0 2-16,0-5 0,3 0-144,1-2 0,2-1-407,3 0 1,0-4-275,2 0 0,2-6-326,0-1 0,0-4 174,2-3 0,-2-1-607,-2-1 1,1-4 70,-1-2 0,-2-1 524,0-1 0,-2 1 108,-1 1 1,-2-1 169,1 1 1,-4 2 166,1 2 0,1 2 96,-1 0 1,1 3 191,-3 1 0,0 4 431,0 1 119,0 2 1,-3 2 192,1 5 0,-2 3-382,2 3 0,-3 3 11,3 1 0,-2 3-202,2-1 1,-2 0-342,1 0 1,1 0-57,-1 0 0,3 1-171,-2-3 0,1 0-548,1-2 1,1-2-1147,1-1 0,1-1-2630,4 2 4522,2-3 0,-2 4 0,3-2 0</inkml:trace>
  <inkml:trace contextRef="#ctx0" brushRef="#br0" timeOffset="475">408 191 7664,'-7'-4'1152,"0"1"229,-2 1 0,2 1-341,-1-1 0,-2 1 411,-1 1 0,1 2-791,2 0 1,-2 4-280,2 1 0,-1-1 244,0 3 1,4 1-234,-2 0 1,3 0 171,0 1 0,1 0-162,3 2 0,0-2 7,0-1 0,4-2-331,2 1 1,1-2-296,4 0 1,0-4-154,5-1 1,-2-4 342,3-2 1,-2-3-1320,2-1 1,0-3 555,0-4 0,-2-2-448,-4-2 1,0 1 636,-2-1 0,-1 0 91,-4-5 0,1 3 228,-3-3 0,0 3 334,-2 0 1,0 2 73,0 1 0,0 3 264,0 5 1,0 1 654,-2 5-718,1-2 0,-4 8 883,3 0 1,-3 6-513,3 3 1,-1 4 42,1 2 1,2 4-280,-3 0 1,3 4-101,0-2 1,0 0-1181,0 1 1,0-3 545,0 0 0,0-3-974,3-3 0,-1-2 1246,3 0 0,0-3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1.9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35 13347,'3'-3'3322,"1"-1"-2992,6 2 0,-2 0-155,4-3 0,2 4-2067,5-1 1,1-2 1891,3 2 0,2-3 0,2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39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23 107 7714,'-7'-5'1038,"-2"2"214,5-5 0,1 4-537,7-4 0,0 0 150,8-3 0,-1 3-722,8 0 1,0 0 12,1-4 0,1 4-311,-5 0 0,4 5 164,-4-1 0,-1 3-144,-3 1 1,-1 5 36,-3 3 1,-3 3-307,-5 1 0,0 4 59,0 0 0,-1 5 61,-3-1 0,-3-2 392,-5 2 1,4-4-73,0 4 1,2-6 218,-2 2 0,3-3-106,5-1 0,0 0-50,0 0 0,5 0-55,3 0 0,4 0-87,4 0 0,-2-5 43,6 1 1,-1 0 13,0 4 1,-1-4 14,-7 0 1,1 0-20,0 4 1,-5 0 108,-3 0 0,-4-3-109,-4 3 0,-4-3 183,-8 7 1,-2-3-94,-6-1 1,-4 1-41,0 3 1,0-6-152,5 1 0,-1-3-232,0 0 0,4 2-831,0-6 1,6-1 544,-2-3 0,4-5 609,4-3 0,3-8 0,5-2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2.7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228 48 7726,'3'0'1836,"4"0"0,-7 0-1378,3 3-275,-3 0 1,0 4 22,0 0 1,0-2 161,0-1 22,0-2-195,0 1 0,0-4-12,0-1 1,0-4-553,0-3 1,0-3-645,-3 3 0,0-3 1013,-4 3 0,0 1-106,0 3 1,-3 0-167,-2 3 1,-1 1 321,0 5 0,-4 3 51,-2 6 0,0 3 435,1 4 0,-4 5 27,4 2 0,0-1 412,7 1 0,1-1 88,3-1 1,3 1-525,2-3 1,1-1-62,1-3 1,5-3-130,4-2 0,5-4-332,6-3 0,4-3-286,1-4 0,1-3-464,0-2 1,-3-4-260,-2-2 1,-6-2-2781,-1-1 3772,-5 0 0,1 0 0,-3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3.0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 21 10495,'-7'0'0,"0"0"0,0 3 0,1 1 4568,1 3-4114,-1-1 1,6 2 294,-3 1 1,3 0-271,0 2 1,0-2-94,3 3 1,1-3-319,5 3 0,0-4 54,2 1 1,1-2-450,2-2 0,-1-2 253,1-3 1,2 0-758,0 0 0,-2-4 304,-2-3 1,-4-3-534,1-4 0,-4 0 273,-3 1 1,-1 0 176,-1 0 0,-3 3 225,-2-4 1,-4 5 111,-2-1 0,-2 4-267,-1 1 1,-2 0 168,0 2 0,2 1-230,2 2 1,4 0-153,-1 0 753,1 3 0,1 1 0,0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3.4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14 7750,'7'0'3239,"-1"3"-1554,-1 2 0,0 2-535,-2 2 0,1 2-202,-2 2 1,1 1-188,-3 0 1,0 0-297,0-1 0,2 1-230,0-3 1,1-1 167,-3-3-245,0 0-62,0-3 0,0-2-221,3-4 1,-2-5-15,4-5 1,-1-1-184,3-1 0,0-2-7,0 0 0,2-2 62,1 2 0,1 0 220,-2 5 0,1 1-46,-1 3 0,-1 1 137,1 1 0,-1 2-60,-1 3 0,0 2 57,0 2 0,-1 2-27,-2 5 1,-1 1 108,-3 2 1,0-1-359,0 1 1,0 0 84,0 0 1,3-1-918,-1 1 0,0-3 470,-2-2 1,3-1-1235,-1-1 0,3-1 922,0-2 1,-1 0 908,0-4 0,4 0 0,3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3.7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91 28 7729,'-1'-10'655,"-1"2"1,-4 3 0,-2 2 0,-1 2 0,1 1-1,0 3 1,1 3 0,0 3 2221,1 2 0,-1-2-2703,0 3 1,2-3-89,1 2 0,2-2-189,0 0 0,1-1 157,1-2 1,3-2-477,2-1 1,1 0 162,1-1 0,3 0-540,1-2 1,2 0 286,1 0 0,0 3 155,-1-1 1,1 3 194,-3 0 1,1 1 274,-3 1 1,1 0-86,-3 0 0,-4-1-141,0 1 1,-3 0 158,-3 0 1,-1 0 13,-5 0 0,-1-2-339,-2-1 0,-3 0 133,1 1 0,1-2-1475,1-3 775,4 0 1,-2-1-201,3-1 1,3-3 446,2-4 0,2 0 599,2-2 0,2-1 0,3-1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3.9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 10285,'9'-4'0,"1"2"0,1 1 0,0 1 0,1 0 0,-2 0 0,1 1 0,-1 1 0,0 3 0,-2 3 268,0 1 0,-4 3 0,-2 0 0,-1 1 1,-1 1-1,-1-1 0,-1 1 0,-2-2 1,0-2-1,0 0 0,0-2 0,1-2-268,0-1 0,-3-7 0,3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4.0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90 9876,'0'-13'0,"0"-1"0,0 0 0,0 1 0,0 1 0,0 3 0,0 2 0,3 3 556,1 1 1,3 3-557,-1 0 0,4 3 0,1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9:48.1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110 273 7642,'4'-7'-33,"-1"3"-25,-3-1 1,0 0 785,0-2 0,-2 1-256,0-1 0,-4-3 126,2 1 1,-2 0-24,-1 2 0,0 1 162,0 1 0,-1 0-96,-1 3 0,1-1 134,-1 3 0,2 4 168,0 0 0,1 5-436,1 0 0,0 5 311,2 0 0,-1 1-319,1-1 1,1 0-6,2 0 0,2 0-124,1-1 0,2-2-116,0-2 1,4-1-349,2-1 0,1-3-355,2-2 0,-2-4-602,4-3 1,-1-3 544,1-3 0,-2-1-631,0-7 1,-1 1 460,-4-3 0,0-1 162,-2-3 1,-2-1 217,-1-3 1,-2 1 138,0 3 0,-1 1 78,-1 3 0,0 4 255,0 4 519,0-1-464,0 6 477,0 1 1,-2 7-243,-1 5 0,1 5 282,2 4 0,0 2-252,0 2 0,0 4-94,0-1 0,-1 3-196,-1-1 1,1 0-38,-1-2 0,1-2-988,1-1 1,0-3 528,0 1 0,3-4-2257,-1-3 1,3-4 214,0 0 2332,1-3 0,4 1 0,1-3 0</inkml:trace>
  <inkml:trace contextRef="#ctx0" brushRef="#br0" timeOffset="542">310 259 11933,'7'-4'0,"0"-1"0,0 0 0,0-1 1015,0-1 0,0-3-988,0 1-455,0-3 1,-1 4 177,1-4 1,-3 3-26,-2-3 1,2 3 265,-2-2 0,-1 2 148,-3 0 1,-2 4 40,-3 3 1,0 1-62,1 1 0,-1 1 826,0 1 1,0 3-362,0 4 1,0 1 263,0 2 1,3 1-263,-1-2 0,3 2-45,0 1 1,1-1-192,1-1 0,3 0-102,2-3 0,1 3-200,1-3 1,3-1 49,2-3 0,1-2-794,0-3 1,1 0 437,0 0 1,2-3-1341,0-2 1,0-3 664,-2-1 0,-2-4-52,-1 2 1,-3-5 461,2 0 0,-3 0 150,0 2 0,-1 1 272,-1 2 327,1-2 1,-4 5 297,2-1-517,-2 4 0,3 3 1226,-3 4 0,1 5-456,0 2 1,-2 3 700,4 0 0,-3 1-487,3 0 0,-3 1-29,3 0 1,-3-1-325,3-2 1,-4 2-274,1-4 1,-1 0-186,-1-2 124,3-3-296,-2-1 1,3-4 83,-2-1 0,-1-4-55,1-3 0,2-4-86,1 2 1,0-5-135,0 0 1,1-2-283,-2 2 1,2-3 15,1 3 1,0 0-1607,0 2 1,0 1 1028,0-1 1,1 1 1025,-1 1 0,5-1 0,-5 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29.9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48 406 8342,'-8'1'0,"0"1"3530,2 1-1754,4 0 584,-2-3-1876,8 0 0,1 0-235,5 0 1,3-3-433,-1 0 1,2-3 215,-1 2 1,-2 0-629,5 1 1,-4 2 60,0-2 1,-1-1-345,-1 0 0,-1 1 330,1 3 1,-4-3-149,0 0 1,-4-1 166,2 0 329,-3-1 1,-5-4 108,1-1 1,-4 1-98,1-1 0,-2 4 218,2-1 0,-3 1 58,3-3 1,1 2 304,-2 1-23,1 4 0,-4-2-199,1 4 0,-1 0 356,1 0 1,0 4-232,3 2 0,-6 4 177,3 2 0,1 0-137,1 4 1,1 0 404,-4 3 1,2 3-160,1 0 0,0 1 1,4 0 1,0-3-402,3 2 1,3-6 29,0-4 0,8 1-986,-2-3 1,3 0 529,-3-7 0,5 1-1591,2-4 0,-1-1 755,1-3 0,-1-1 1080,5-4 0,3-5 0,1-1 0</inkml:trace>
  <inkml:trace contextRef="#ctx0" brushRef="#br0" timeOffset="501">410 358 7728,'-4'-9'0,"-3"-1"0,2 1 1178,-1-1 0,-1 1-516,-2-1 0,-1 4 331,1-1 1,-1 5-373,1-1 1,-1 2 13,1 1 0,-1 5-128,1 5 0,-1-1 81,1 4 0,-1 2-109,1 1 1,3 2-125,3 1 1,2 0 58,1 0 0,0-3-93,0 0 0,4-5-274,3 2 1,4-4-130,2-2 1,1 0-219,-1-4 0,1-1-43,5-5 1,-3-6-462,0-7 1,0-5-212,3-1 1,-4-6 403,-2-1 0,-3 0 183,0-6 0,-2 4 128,-2 0 1,2 0 184,-5-1 1,0 5-49,-3-5 1,0 8 414,0-5 0,0 10-3,0 0 0,0 6 275,0 1 1,0 4 1111,0 2-1169,-4 4 1,2 2 66,-5 6 1,5 8-148,-1 5 1,-1 4 2,1 6 1,-1 0-149,0 3 1,3-2 18,-2 1 1,-1 2-160,1-1 0,0-4-209,3-2 0,0-2-1344,0 2 0,0-3 785,0-4 1,1-1-1806,2-2 1,1-3 395,2-3 2075,3-5 0,0 4 0,6-4 0</inkml:trace>
  <inkml:trace contextRef="#ctx0" brushRef="#br0" timeOffset="1293">724 234 9142,'-9'-3'0,"-1"0"0,1 0 0,-1 0 1833,1 0 0,-1-1-558,0 4 0,1 1-283,-1 3-671,1 1 0,-1 4 106,1 1 1,-1 4 100,1 2 1,3-2-64,-1 2 1,4 0-124,-3 3 1,4-3-287,-2 0 0,3-1 108,1 1 1,5-3-759,1-3 1,2-4-52,2 1 1,4-5-472,1 1 0,0-7 507,1-6 1,0-1-97,3-4 1,-1-1-35,-2-3 0,1 0 295,-5 0 0,0 1 279,-6 2 1,2 2-48,-5 5 0,1 0 829,-1 3-496,-1-3 601,2 8 1,-4 1-173,0 7 0,0 4 112,0 2 0,0 5 430,0 1 1,0 1-505,0 5 1,0 2 180,0 5 0,0 0-293,0 3 0,0 1 234,0-4 0,0 3-288,0-3 0,-3-2 9,-1-4 1,-2 0-307,3-4 0,-3-1-357,2-5 0,-3 0-750,1-6 899,-3 1 1,0-10-1729,-1 2 0,2-4 697,1-5 0,0-4-712,4-10 0,0-3 974,3-2 1,0-2-441,0 2 1,5-1 497,4 3 0,1-2 192,3 3 0,-2 0 560,2 3 0,-3 1-56,3 2 1,1-1 277,-1 4 0,0 0-212,0 4 1,-2 0 827,1 3 1,-1-1-308,-2 3 1,1-3 898,-1 1 1,1 2-461,-1 0 1,1 0-226,0 1 0,-4-4-270,0 0 0,-1-1-166,2-2 0,0 1-137,-4-1 1,2 0 93,-2-3 1,-2 1-144,2-4 1,-2 4 61,-1-4 1,0 1 24,0-1 1,-3-1 100,0 5-179,-5-1 1,3 7 200,-4-1 0,2 5 111,1-1-68,0 6 0,-3 6-21,3 3 1,-2 5 50,5-1 1,-3 2 17,3 1 1,-1 0 132,4 0 0,1 1-176,3 2 0,1-2-12,4 3 1,2-6-928,2-2 1,2-3 428,4 1 0,4-4-2389,2-2 0,2-6 122,-2-4 2438,3-9 0,-4 1 0,4-8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38.72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48 143 7667,'-9'-1'828,"-1"-2"0,5 1 26,2-5 1,2 1 587,1-4 0,5 1-831,5-1 1,3 1-226,6-1 0,0 2-290,0 2 0,0 1 97,0 5 0,4 2 143,-1 5 0,-3 1-103,-3 11 0,-6-2-131,0 5 1,-2 3 87,-5 0-1,1-1 7,-4 2 1,-6-4-45,-3 3 0,-4-3 58,-3 0 0,-2-3-219,2-3 1,-2-3 51,-1-3 0,-3-2-623,0-1 0,0-3-10,3-4 1,4-4-239,2-3 1,3-1 237,0-2 1,5 1-181,2-1 1,2-2 363,1-1 1,0 0-20,0 4 1,4 2 305,2 1 1,6 4-76,1-1 1,0 2 612,0 1 1,-1 3-327,4 0 1,-5 5 822,2-2 0,1 2-282,-2 2 0,1-4-79,-4 1 0,1-1-1010,0 3 0,-1-2 340,1-1 0,-4-1-480,0 2 0,-3 0 323,4-4 0,-2 2-1418,1-2 1,3-2 1689,-3 2 0,3-2 0,0-1 0</inkml:trace>
  <inkml:trace contextRef="#ctx0" brushRef="#br0" timeOffset="179">391 305 12790,'1'9'0,"1"1"0,1 0 0,-1 2 0,-1 1 0,-1-1 0,-1 1 0,-1 0 0,-1 0 2186,1 0 0,1-5-2521,1 1 1,1-2-2096,2-1-338,-2 2 2768,8-7 0,-4-1 0,4-5 0</inkml:trace>
  <inkml:trace contextRef="#ctx0" brushRef="#br0" timeOffset="798">667 57 7652,'-10'5'2470,"1"-3"-1347,-1 4 1,1 1 203,-1 6 0,1-2-603,-1 1 1,2 2-342,1-1 0,3 1 100,4-2 1,0-1-116,0 2 0,1-6-535,2-1 0,6-3-16,4 4 0,3-5-123,-4 1 1,5-2 88,-1-1 0,-1 0-230,1 0 1,-5 0 220,2 0 85,2 0 1,-5 3 252,3 1 0,-7 3-72,-2-1 1,-3 3 291,-1 0 0,-5 4-117,-1 0 1,-2-1-82,-2-2 1,-3 3-277,1-1 1,-2 0-374,1-6 1,2 2-897,-5-5 1,4 0 648,-1-3 1,3 0-2142,0 0 2903,5-9 0,-3-1 0,2-9 0</inkml:trace>
  <inkml:trace contextRef="#ctx0" brushRef="#br0" timeOffset="988">638 76 7652,'1'-5'3234,"3"2"1,-2 2-1653,4 1 1,1-3-127,6 0 1,-1-1-777,4 4 1,-2 0-1768,2 0 1,2 0 702,-2 0 0,-1 0-4620,1 0 5004,0 0 0,-1 5 0,-2 0 0</inkml:trace>
  <inkml:trace contextRef="#ctx0" brushRef="#br0" timeOffset="1221">972 267 7647,'0'-6'2128,"0"2"0,0 5-1044,0 2 1,0 0 167,0 3 1,0 3-622,0 4 0,0 3-487,0-3 0,0 4-415,0-2 0,-4 2-522,1-1 0,-1-1-1560,1-2 0,2-6 2353,-2 3 0,1-7 0,2 1 0</inkml:trace>
  <inkml:trace contextRef="#ctx0" brushRef="#br0" timeOffset="1639">1200 124 7699,'-6'-3'1977,"-1"0"1,5-5-958,-1 2 0,2-3 1011,1 0 1,2-1-1062,4 1 0,2-1-511,8 1 1,4-3-243,5 3 1,-1-3-301,2 6 1,-4 1-423,3 2 1,-5 2 429,0 1 1,-2 1-292,-6 2 0,1 3 182,-4 3 1,-2 2-84,-1 2 1,-4-2-35,1 5 0,-2-1 915,-1 1 1,-3 2-158,0-2 1,-3 2 49,3 1 1,-4 0-81,4 0 1,0 0 102,3 0 1,0-3-837,0-1 0,0-2 228,0 3 1,0-3-1972,0 3 1,3-5 1019,0 2 0,0-3 1029,-3 0 0,5-1 0,0 1 0</inkml:trace>
  <inkml:trace contextRef="#ctx0" brushRef="#br0" timeOffset="1824">1305 238 9269,'5'-6'4870,"4"0"1,2 3-4697,5 0 0,0 2-754,3 1 1,2-3-1968,-2 0 0,2 0 446,-5 3 2101,-2 0 0,4 0 0,-3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44.4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133 181 7749,'5'-5'2029,"-3"0"-896,4 5 956,-4 5-946,7 0-756,-4 9 0,3-4 37,-1 3-298,-3-3-55,0 0-366,-3-1-379,4-3 1,-5-3 357,0-6 0,0-3-737,0-3 0,-2-1 359,-1 1 1,-2-4 235,-5 1 1,1-1 297,-1 3 0,1 2 253,-1 2 0,1 1 71,-1 5 0,-2 5-207,-1 1 1,-3 3 901,3 4 1,0-1-394,0 4 0,2 0 631,-1 7 0,5-3-447,4 2 1,2 1-113,1-1 1,0 1-185,0-4 0,8-1-277,1-2 1,6 0-739,-2-3 0,4-1 499,-2-6 1,0-2-660,1-4 1,0-5 395,3-4 0,0-8 425,0-6 0,0-3 0,0 2 0</inkml:trace>
  <inkml:trace contextRef="#ctx0" brushRef="#br0" timeOffset="384">352 0 10107,'-5'14'2165,"-2"1"-1471,3 4 273,1 4-593,3 1 1,0 8 227,0 0 1,0-1 212,0-2 1,-3-1 235,0 1-716,0-5 1,3 0-100,0-5 0,0-3-9,0-1 0,0-6-1164,0 0 737,0-5-80,4 0 1,1-12-152,5-1 1,-4-7-467,1 0 1,-1-2 362,3-1 1,1 0 6,-1 0 1,1 0 424,-1 0 1,1 4-228,-1 2 525,1 3 0,0 1-197,-1 3 0,-3 2 592,1 4 1,-5 4-232,1 2 1,-1 4-37,1 3 1,-2-2-100,3 5 0,-3-3-183,-1 3 0,0-2-638,0 2 1,0 1 338,0-4 1,0 0-2545,0-4 1299,0 1 117,4-1 1,1-4 1384,5-1 0,-1-3 0,1-1 0</inkml:trace>
  <inkml:trace contextRef="#ctx0" brushRef="#br0" timeOffset="685">638 181 7745,'-1'-5'2772,"-2"1"-2362,-3 8 0,0 2 834,0 7 0,0-2-601,0 5 0,-1 0 164,3 3 1,1 0-364,3 0 1,0-1-231,0-2 0,0 1-176,0-4 0,5-1 117,1-2 1,2-2-631,2-1 0,-1-3 384,1-4 1,0-1-924,3-2 0,-2-6 154,1-4 0,-1-4-48,-2 2 1,-2-3 451,-1-1 1,-4 0 59,1 0 1,-3-1 177,-3 1 0,1 4 17,-4-1 0,-1 4-83,-2-1 1,3 6 56,-1 1 1,1 4-323,-4-2 0,4 4 549,0 4 0,-1 1 0,-2 4 0</inkml:trace>
  <inkml:trace contextRef="#ctx0" brushRef="#br0" timeOffset="1055">885 133 7669,'-4'-5'1910,"-1"-3"0,-5 6-1116,1-1 0,2 6-50,1 4 0,3 1-321,-3 2 1,0 4 28,0 1 0,-1 3-107,3 1 0,0 0 136,1 0 1,2 1-81,-2-1 1,2 0-80,1 0 1,1-1-177,2-3 0,-1 2-95,4-4 0,1-3-489,2-4 0,1-4 336,-1 1 1,1-3-802,-1-3 0,1-3 386,-1-7 0,0-2-242,-3-4 1,2 1 329,-5 2 1,0-2 186,-3 2 1,0 2 47,0-2 1,-1 1 137,-2-1 1,-2 2-175,-1 5 0,1 3-139,2-1 1,1 5-472,-5-1 1,5 1-177,-1-1-617,2 2 1633,1-4 0,4 10 0,1 0 0</inkml:trace>
  <inkml:trace contextRef="#ctx0" brushRef="#br0" timeOffset="1626">1076 86 10040,'1'-6'0,"-4"4"0,-5 4 0,-1 5 0,-1 2 3267,1 4 1,-1-2-2642,1 1 1,-1 0-10,1 1 0,2-3-419,1 3-53,4-3 0,-2 0-165,4-1-233,0 1 1,4-2 17,2-1 1,3 0 233,0-4 0,2 2-795,1-2 1,0-2 283,4 2 0,-3 1-273,2-1 0,-3 4 305,1-4 0,-3 4 227,0 0 1,-5-2 143,-2 1 1,-2-3 122,-1 4 208,0-1 1,-1 0-205,-2 1 0,1-4 207,-4 3 1,-1-3-105,-2 4 1,2-4 992,1 3-365,0-4-99,0 7-593,2-4 0,5 0-230,2-1 0,3-3-203,3-1 0,4 0 226,0 0 0,4-5-77,-2-1 0,0-3-7,1-4 1,-3 1-198,3-4 0,-5 5 94,2-2 1,-4-1-24,-2 2 1,0-2 273,-4 1 1,4 3 193,-4-3 0,0-1 171,-3 2 1,0-1-187,0 3 1,0 1 189,0-1 1,0 1-119,0-1 0,-4 4 60,-2 0 1,-3 3-3,0 0 1,-1 3 272,0 3 0,1 3 12,-1 3 1,1 1 166,-1-1 1,4 4 94,0 0 0,4 4-314,-2-2 0,3 0 166,1 1 0,5-3-253,1 3 1,2-4-256,2 4 1,3-4 65,-1 1 0,5-6-293,-1-1 0,-1-4-483,1 2 0,-4-3-848,4-1 0,-4-5 144,1-1 1,-3-6 1299,0 0 0,-1-5 0,1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0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 7692,'0'-7'2800,"0"-3"-704,0 8 253,0-3-1731,0 10 0,0 2 251,0 5 0,0 4-390,0 0 0,0 1 52,0-1 0,0-2-100,0 6 0,2-4-66,1 4 0,0-6-289,5 2 1,0-3 59,4-1 1,1 0-417,3 0 1,-1-4 262,4 0 0,-3-5-753,4 1 1,0-3 381,4-1 0,-4 0-868,-1 0 1,0-5 395,1-3 1,1-3 170,-5-1 0,0 0 83,-4 0 1,-2 1-87,-2-1 0,1-4 212,-5 0 1,2 0 121,-2 4 1,-3-1 342,3-3 0,-3 7-160,-1-3 835,0 3-221,0-3-63,0 5 1,0 7 697,0 8 1,0 4-430,0 4 0,-4-2 277,0 6 1,0 0-399,4 4 1,0 4 263,0-1 1,0 1-314,0-4 1,0 0-95,0 0 0,4-1-633,0 1 1,1-4-638,-1 0 0,-2-6 340,2 2 0,-2-3 549,2-1 0,-2 0 0,3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42.88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143 323 7754,'-4'-9'1222,"-2"-1"1,-3 2 79,0 1 1,-1 3-637,1 4 1,-1 0 79,1 0 0,-1 5-272,1 5 0,-1 4-92,1 5 1,-1 1-137,1 2 0,0 1 147,3 3 0,2 0-134,4-4 1,0 4-185,0-4 1,1-1-36,2-5 1,2-4-260,5-5 1,2-3-606,1-4 1,4-2 440,-1-4 1,2-6-490,1-10 1,-1-2 340,-2-1 0,1-1 65,-5 3 1,1 1 250,-4 3 1,-2 1 238,-1 2 1,-4-1 509,1 5-492,-2 3 466,-1 1 1,0 8-272,0 0 0,-3 7 130,0 6 0,-3 3-117,3-4 0,-1 5 3,4-1 0,0-1-152,0 1 0,0-1-66,0 1 0,4 1-324,-1-5-847,4 1-2084,-2-4 1419,5 1-520,-1-5 2321,1-1 0,0-8 0,-1-1 0</inkml:trace>
  <inkml:trace contextRef="#ctx0" brushRef="#br0" timeOffset="326">343 304 11075,'0'11'0,"0"0"0,0 2 0,0 0 0,-1-1 2279,-2 1 0,2 4-1778,-2-1 0,2-1-18,1 0 0,0-3 55,0 1-604,0-3 166,0 0-447,0-5 328,4-1 0,-2-5-61,4-2 0,1-5-177,2-5 1,2-7-71,1 1 0,0-5 121,4 1 0,-3 1-37,3 3 1,-4 1 9,4 2 0,-4 4 404,0 5 1,-1 3 56,-1 4 0,-4 0 39,0 0 0,-3 7-67,4 3 0,-5 6 55,1 0 1,-2-2-170,-1 2 1,0 0 54,0 3 1,0-1-871,0-2 0,1 1 374,2-4 0,3 3-1398,3-4 1,1 0 156,-1-6 1596,1 3 0,3-8 0,2 3 0</inkml:trace>
  <inkml:trace contextRef="#ctx0" brushRef="#br0" timeOffset="737">819 285 7711,'-4'-5'0,"-2"0"0,-3 2 0,-2 0 1406,-1 1 0,1 1-308,-1 1 1,0 0 5,-1 0 0,3 4-207,-3 3 0,2 4-406,2 2 0,-1 3-17,1-4 0,0 5-141,3-1 1,2 2 6,4 1 1,0-1-84,0-2 1,1 1-132,2-4 0,2 3-89,5-4 1,-1-3-177,1-6 0,4-2-170,1-1 1,0-5-440,1-5 0,0-5-426,3-7 1,-3-2 524,0-5 1,-1-3 99,0 1 0,-1-5 166,-4 1 0,-4-2 527,0-1 0,-4 3-85,2 0 0,-3 8 18,-1-2 0,-3 10 843,-1 0-712,-3 6 1,2 4 110,-5 6 0,5 4 227,2 5 1,-2 4-109,2 10 0,0 6-85,3 3 0,1 5-62,2 1 1,-1-1-145,5 1 1,-5-1-76,1 1 0,1-2-317,0-5 1,2-2-626,-3-1 0,3-7 462,-2 1 408,3-6 0,-2 0 0,5-3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47.4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29 7672,'6'-8'305,"0"2"0,-3-2 466,4 5 1,-4 0 1661,3 3-1801,-4 0 0,6 4 218,-5 2 1,0 8-371,-3 5 0,0 4-82,0 6 0,0 6-62,0 0 0,-3 4-85,0-4 1,0-6-99,3 0 0,-3-5-118,-1-1 0,1-2-189,3-9 1,3 1 179,1-3 0,3-4-827,-1 0 1,0-4 399,0 2 1,1-3-1023,6-1 0,-2-5 480,1-1 0,2-3 167,-1-4 0,-1 1 99,-2-4 0,-2 2 677,-1-2 0,-3-7 0,-4 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47.9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8 200 9523,'-3'10'0,"0"-1"0,1 1 0,2-2 0,3-1 1697,4-4 0,5-2-1310,4-1 0,2-1-570,1-2 168,4-3 1,1-7-24,1-3 0,3-2-85,-3-1 0,1-4-568,0 1 1,-4 0 420,-6 3 1,1 0-68,-5 0 0,0 4-353,-6 2 1295,3 3 205,-8 5-57,3 0 1,-4 11-241,0 3 0,0 5 251,0 5 1,0 1-221,0 2 1,0 3-196,0 3 1,-1-3 125,-2 1 0,2-4-89,-2 3 1,2-3-210,1 0 0,0-6-160,0-4 0,1-1-197,2-2 0,-1-3-37,4-3 0,1-2-282,2-1 0,1-2 35,-1-4 1,-2-1 173,-1-6 1,0 3-334,4 0 287,-1 1 1,1 0 255,-1 3 1,-2-1 98,-1 4 0,-3-1 198,4 4 0,-4 0 279,3 0 342,0 0-614,4 5 0,-1-4-95,1 2 1,-1-2-150,1-1 0,1 0 110,1 0 1,-1 0-451,2 0 1,1-4 10,2-3 1,-2-2-147,-1-4 0,-3 2 76,0-1 1,-4 1 76,0 2 0,-3-4 300,0 0 1,-2 4-140,-1 2 161,0 1 1,-4 1-94,-3 2 0,-2 3 519,-4 3 0,1 3 16,-4 7 0,5-2 203,-2 5 1,3 0-185,0 3 0,2-1 184,1-2 0,0-1-284,4-2 1,0-2-148,3 5 0,4-4-861,2 0 0,4-1 482,2-1 1,0-2-779,4-2 1,4-1 962,5-5 0,3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55.5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58 205 7612,'4'-14'0,"0"3"-40,3-1 0,-2 4 246,-2 2 962,-2-1-394,3 2 82,-4-3 0,-4 7-158,-2-2 0,-3 5 93,0 1 0,-1 4-259,1 0 0,0 1 75,3 2 0,-1-1-241,3 1 0,-2-1-111,3 1 1,0-1-427,3 1 0,4-2 179,2-2 1,4 2-604,2-5 1,3 4 57,4 0 1,0-2-434,0 1 1,4 1 360,-1 2 0,-1 1-52,-5-1 0,-3 1 289,-7-1 0,-2 1 132,-4-1 0,-5 0 284,-5-3 1,-3 2-106,-7-5 0,-2 0 1,0-3 0,0 0-61,3 0 1,3-1-14,0-2 0,4-2-102,0-1 1,4-1-165,2 4 0,4-2-961,-1 2 1361,2-2 0,5-5 0,1 1 0,5-1 0</inkml:trace>
  <inkml:trace contextRef="#ctx0" brushRef="#br0" timeOffset="533">258 157 10223,'8'6'0,"0"1"0,-3 0 0,-1 2 0,-2 1 0,-1 2 0,-1 2 0,0 0 2663,0 3 1,-3 1-2106,0 1 0,-3-3 77,2 0 1,-2-4-8,3 0-237,0-1-250,3-2 0,0-2-137,0-1 93,0-4-59,0 2 0,0-8-136,0-2 0,1-4-395,2-2 0,2 0 213,5-4 0,-4-3-297,0-3 0,4 0 208,3 3 1,-1 4 72,-2 2 1,-1 3 142,1 0 0,-1 2 62,1 1 1,-4 3 29,1 4 1,-1 0 298,3 0 0,-2 5 324,-1 5 0,-3 0-274,4 6 1,-5-1 219,1 1 0,-2 1-139,-1-4 1,0 3-77,0 0 1,0-2-75,0-1 0,0-6-69,0 0-293,0-5-539,0 2 379,0-4 0,0-8-331,0-1 0,4-7-182,3 0 1,0-5 291,-1-1 1,3 0 199,-3 3 0,3 1 147,0 2 214,1-2 1,-1 8-95,1 1 0,-4 0 72,0 6 0,-2 1 377,2 5 0,-4-1-198,1 5 1,-2 2 115,-1 4 0,0 4-73,0-1 1,-4 2-438,-2 1 0,0-3-275,0-1 1,4 1-368,-1 3 0,2-3 100,1 0 0,0-4-1638,0 0 1516,0-1 1,4-3 863,2-1 0,3-3 0,0-4 0</inkml:trace>
  <inkml:trace contextRef="#ctx0" brushRef="#br0" timeOffset="920">753 214 8730,'1'-10'0,"1"-2"0,1-1 0,-1 2 0,-1 0 0,-2 3 1628,-2 1 1,-2 3-1190,-5 4 0,4 0 32,-1 0 0,0 4-120,-6 3 1,3 2 233,-3 4 1,2-2-73,2 5 0,0-1 35,3 1 0,-1 2-162,4-2 0,-1 1-133,4-1 0,0-3-345,0-3 1,4-1 104,-1 1 1,4-5-154,-1-2 0,3-2 193,0-1 1,4-4-901,0-2 0,0-4 143,-4-2 1,1-2-93,-1-2 0,1-1 395,-1 4 1,0-3-26,-3 4 625,2-1-276,-7 4 417,8 3 1,-8 3-192,2 6 0,-2 4 176,-1 5 0,0 2-1,0 2 0,-3 2 133,0-2 0,-1 1-324,0-1 0,3 2-307,-2-3 1,2-1-737,1-1 1,0-3 41,0 0-757,0-5 1,4-1 785,3-4 0,0-1 839,-1-2 0,7-6 0,-2-6 0</inkml:trace>
  <inkml:trace contextRef="#ctx0" brushRef="#br0" timeOffset="1115">924 33 7616,'5'-15'493,"4"2"0,-8 8 1,2 7-1,-2 5 1,-1 6-1,0 3 0,0 3 1,0 3-1,0 2 1280,0 3 1,-1 0-1386,-2 2-275,2-1 1,-5 0-146,3-3 0,2 1-290,-2-3 1,-1-4 43,1-3 1,-1-5-870,4 2-2316,0-7 3463,0-2 0,-4-4 0,-1 0 0</inkml:trace>
  <inkml:trace contextRef="#ctx0" brushRef="#br0" timeOffset="1316">1086 24 8615,'0'14'2541,"-3"-3"1,-1 4-440,2-1-1763,1 3 0,1 1 58,0 4 0,-1 4-184,-2 0 1,1 0-42,-4-1 1,2 2 109,-2-5-2058,4 0 1315,-7-3 1,8-1-3083,-2-2 1815,2-2 1728,1-9 0,0 4 0,0-4 0</inkml:trace>
  <inkml:trace contextRef="#ctx0" brushRef="#br0" timeOffset="1622">1200 309 11067,'0'-9'0,"1"0"0,1 2 0,2 1 0,1-2 1483,-1 0 0,3 1-1736,0 1 0,-2-4-605,1-2 0,-3-1 529,4 4 1,-5 2-490,1 1 308,2 0 551,-4-4-97,-1 5 1,-5 1 243,-4 4 1,2 4 265,1 2 0,-1 3 489,-2 0 0,-1 1-269,1-1 1,0 5 47,3 2 0,-1-1-235,4 0 0,-1-3-143,4 1 1,0 0-366,0 0 1,5 0 132,1-4-1001,2 1 1,2-2 109,-1-1 0,4-3-308,0-4 1,0 0 1086,-4 0 0,1-9 0,-1-1 0</inkml:trace>
  <inkml:trace contextRef="#ctx0" brushRef="#br0" timeOffset="1926">1466 119 12145,'-10'0'0,"-2"0"0,-2 0 0,1 0 0,-1 0 0,1 0 0,1 1 0,-1 1 0,1 2 0,2 1 0,0 0 0,1 0 2824,-1 3 0,5-3-2796,2 1 255,2-4-679,1 7 0,4-5 304,2 2 1,6 0-603,1-3 0,7-1 137,-1 4 1,2 1-331,-2 2 1,-1 1 474,-2-1 0,-3 4 360,-3 0 0,-5 3 455,-2 0 0,-2-1-329,-1 1 1,-1-4 175,-2 0 0,-5-1-106,-5-2 0,-4 1 233,1-1 1,2-3-81,-2-3 1,0-2-691,-3-1 0,4 0-1079,2 0 48,3 0 1,4-4 568,3-3 855,2-1 0,1-2 0,0 1 0</inkml:trace>
  <inkml:trace contextRef="#ctx0" brushRef="#br0" timeOffset="2133">1638 24 11898,'9'-4'0,"0"4"0,-2 6 0,-2 6 0,1 3 0,-2 4 0,0 3 3761,-2 0 0,-1 6-3500,-1-2 1,0 3-112,0-3 0,0 0-148,0 0 1,0-3-259,0-4 0,0-1-2280,0-2 1784,0-3 1,0-3 50,0-1 701,0-3 0,-4 2 0,-1-3 0</inkml:trace>
  <inkml:trace contextRef="#ctx0" brushRef="#br0" timeOffset="2301">1628 252 14790,'10'-5'0,"-1"1"0,2 0 0,0 1 0,3 0 0,2 0 0,3 0 0,3 0 0,2-1 769,-1 1 0,2-3-1053,-3 3 284,1 0 0,-4-2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0:58.7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 48 7690,'-5'0'3809,"1"0"1,6 0-2534,4 0 0,4 0-930,6 0 0,5-1-806,-2-2 1,5 1-483,-2-4 0,0 3-2784,-3-4 3726,1 1 0,-1-4 0,0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00.5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20 133 7735,'-9'-4'0,"3"-2"636,2-3 1,4-1-351,0-3 1,1 1 1021,2-3 1,3 3-598,7-1 1,2 1-335,4 2 0,0-1 102,0 8 0,0 0-148,0 3 0,-1 5 36,-2 5 0,0 5-42,-7 7 1,2 3-219,-8 7 0,0 2 133,-3 4 1,-4-3 24,-2 0 0,-4-5-217,-3 2 0,2-3-191,-5-4 1,3-3-274,-3-6 0,0-1 232,-3-2 1,5-7-562,1 0 1,-1-4 323,1-2 1,1-2-572,2-4 0,5-5 315,2-8 0,2 0 125,1 0 0,1-3 206,2 0 0,2 0 36,5 3 0,-1 4 819,1 2 0,2 6-385,1 0 1,3 5 1082,-3-1 1,3 6-602,-4 4 1,4 1 692,-3 2 0,1-1-700,-2 1 1,-1-1-431,2 1 0,-4 2-153,-3 1 0,3 0-418,-3-4-1308,3 1 1,0-5 1709,1-2 0,-5 3 0,-1-1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01.2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44 133 7845,'0'10'2466,"0"-1"-1912,0 1 1,0 3 496,0-1 0,0 5-483,0-1 1,-1 1-968,-2-1 0,2 1 226,-2-5 1,2 1-2179,1-3 652,0-1 235,0-3 1464,0-2 0,0-4 0</inkml:trace>
  <inkml:trace contextRef="#ctx0" brushRef="#br0" timeOffset="198">35 0 8147,'-10'0'0,"1"0"-893,-1 0 893,5 4 0,5 2 0,5 3 0</inkml:trace>
  <inkml:trace contextRef="#ctx0" brushRef="#br0" timeOffset="515">282 19 7817,'-9'0'488,"-1"0"165,1 0 1,-1 3-24,1 1 1,-1 3 173,1-1 1,0 3-281,3 0 0,-2 1-161,5-1 0,-3 2-182,3 2 0,0-3 40,3 3 1,1-3-242,2 0 0,5-1 28,5 1 1,4-2 47,-1-1 1,5 1-94,1-1 0,4 1-350,-4 2 0,0-4-261,-3 0 0,-4 1 296,-3 2 1,-4 1-23,-2-1 1,-5 1 62,-1-1 0,-5 1 290,-8-1 1,-3-2-61,-6-1 1,2-4-155,-2 1 0,2-2-21,1-1 0,1 0-159,2 0 1,0-4 414,7-2 0,-7-3 0,5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02.8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95 227 7852,'0'-6'136,"0"0"1,-1 2 26,-2-2 1,1 4 436,-4-1 1,-1 2-98,-2 1 0,2 0-31,1 0 1,0 1-149,-4 2 0,1 2-26,-1 5 1,4-1-186,-1 1 0,5-1 98,-1 1 1,2 3-77,1-1 1,4 1 41,3-4 0,1 1-204,2-1 0,-1 4-111,1 0 1,2 0-161,1-4 1,0 1 53,-4-1 0,1 1-89,-1-1 0,0 1 134,-3-1 0,-2 4 78,-4 0 1,-1-1 252,-2-2 1,-1-1-76,-2 1 0,-6-2-1,2-1 0,-1 0-164,1-4 1,1 0-153,-1-3 1,1-1-212,-1-2 0,4-3-556,-1-7 0,5 2 1027,-1-1 0,2-3 0,1 0 0</inkml:trace>
  <inkml:trace contextRef="#ctx0" brushRef="#br0" timeOffset="496">248 227 7919,'0'10'1054,"0"2"230,0 1 1,0 4-477,0-1 0,0 2 187,0 1 1,0 0-519,0 0 0,0-1-197,0-2 1,0 1-275,0-5 0,1 1 151,2-3-710,-2-5 65,3-1 9,-4-4 1,0-4 203,0-2 1,1-6-130,2-1 0,-1-4-20,5 2 0,-4-5 76,3-2 0,1 3 214,2 0 0,1 0-82,-1 3 1,-2 3 271,-1 0 0,3 3 170,4 4 1,0-1 187,-4 3 0,1 2-202,-1 5 1,0 4 120,-3 6 0,2 1 191,-5 5 1,0 0-144,-3 0 0,0 0 6,0 1 0,0-1-80,0 0 0,0-5-131,0-1-117,0-2 0,-1-6-279,-2-2 95,2-2 1,-4-6-230,5-5 1,1 0 65,3-6 1,-2-1 116,4-5 0,-3 2-204,4-2 1,-2 1 96,1 2 1,3 1 147,-3 3 110,2 1 157,2 4 0,-2 6-129,-1 4 1,0 5 115,-4 8 1,1-1-451,-4 4 1,3-1 114,0 4 1,0 2-84,-3 1 1,0-5 49,0 2 0,1-6-1865,2 3 1075,-2-4 1034,4 2 0,-1-5 0,1 1 0</inkml:trace>
  <inkml:trace contextRef="#ctx0" brushRef="#br0" timeOffset="962">800 237 7772,'-4'-7'671,"1"1"-358,-4 4 1,2-5 187,-5 3 0,1 1 21,-1 3 0,0 1 31,1 2 1,-1 3-62,1 3 0,-1 2 40,1 2 1,0-2 166,3 5 0,-1 3-241,3 3 1,1 0 112,3-2 1,0-5-207,0 1 0,5-4-269,1 1 0,3-4-114,4-3 0,-2 2-86,1-5 1,3 0-34,1-3 0,-2-5-448,-2-5 0,-1 0-446,-1-6 0,-1 0 410,1-3 1,-4 0 28,0 0 1,-4 3-187,2 0 822,-3 0 0,-1 2-98,0 1 663,0 7-415,0 1 0,-4 6 75,1 3 0,0 2 110,3 7 1,0-2-88,0 5 0,0 0-417,0 3 0,1-1 97,2-2 0,-2 1-846,3-5 1,-2 1-41,1-3 1,-1-4-1628,4 0 2541,-4-4 0,7 3 0,-4-5 0</inkml:trace>
  <inkml:trace contextRef="#ctx0" brushRef="#br0" timeOffset="1191">1028 37 8516,'0'9'2687,"0"1"39,0-1-1883,-4 5 1,3 2 137,-2 6 1,0-1-447,0 5 1,2-1-298,-2 4 0,2-1-12,1 1 1,0-2-669,0-1 0,0-2-272,0-2 0,0-5-587,0 2 0,1-6 210,2 0 0,-1-6 1091,5-1 0,-1-4 0,4 3 0</inkml:trace>
  <inkml:trace contextRef="#ctx0" brushRef="#br0" timeOffset="1383">1190 75 10949,'0'11'0,"0"1"0,0 4 0,0 2 1489,0 1 0,0 3 0,0 3-1233,0 2 0,-3 0-631,-1 4 1,1-4 275,3-2 1,0-1-1329,0 2 0,0-7 195,0-6 1232,5-3 0,0 0 0,4-1 0</inkml:trace>
  <inkml:trace contextRef="#ctx0" brushRef="#br0" timeOffset="1717">1314 284 15156,'9'0'-381,"1"0"0,-4-3-127,0 0 0,1-3 98,2 3 0,0-5 294,-3 2 0,1-3-454,-3 0 0,2 2-386,-3 1 573,0-4 0,-3-1-178,0-2 713,0 3 0,-4 1 414,-2 3 44,-3 2 1,0 8-296,-1 2 1,1 4 109,-1 2 0,2 2 386,1 2 0,0 2-289,4-2 0,0 5-51,3 1 0,0-3-215,0-3 0,0-3-326,0 3 1,4-6-309,2 0 0,4-2-676,2-5 0,3 1-4,4-4 1,3-1 1057,1-3 0,3-5 0,-2-6 0</inkml:trace>
  <inkml:trace contextRef="#ctx0" brushRef="#br0" timeOffset="2021">1666 94 10860,'-13'6'0,"-1"0"0,1-1 0,-2 0 0,0 3 0,-1-1 0,1 0 2398,3 0 0,1-1-1935,1 4 1,1-1-323,-1 1 1,5-1 65,2 1 0,3-1-163,3 1 1,3-4 68,7 0 1,2-3-630,4 0 0,0 1 31,0-1 0,0 3-362,0-2 0,-3 3 298,0-1 1,-4 3 173,0 0 0,-4 2 478,-2 2 0,-4-3-150,1 3 0,-2-3 277,-1 0 1,-1 0-168,-2-1 0,-2-1-124,-5-1 0,1 0-177,-1-4 0,1 1-297,-1-4 0,-3 0-570,1 0 1,-1 0 76,4 0 1028,3-5 0,-2-4 0,3-6 0</inkml:trace>
  <inkml:trace contextRef="#ctx0" brushRef="#br0" timeOffset="2220">1847 8 11895,'9'-3'0,"1"0"0,-2 2 0,-1 3 0,-1 4 0,-2 4 0,-2 3 0,-1 4 3278,-1 4 0,0 0-2708,0 4 1,0-3-493,0 4 0,0-4 72,0 3 0,0-2-777,0 2 0,0-5-353,0-1 0,0-1-770,0-5 1,3-1 703,0-2 1046,1 0 0,0-5 0,1-1 0</inkml:trace>
  <inkml:trace contextRef="#ctx0" brushRef="#br0" timeOffset="2392">1837 189 10974,'-1'2'0,"5"-3"4734,7-3 0,5 2-4742,6-1 0,-1 1-916,4-2 1,-3 3-1998,0-2 0,0 2 2921,-3 1 0,2-4 0,-6-1 0</inkml:trace>
  <inkml:trace contextRef="#ctx0" brushRef="#br0" timeOffset="2561">2265 322 7758,'-13'21'0,"-1"-1"0,1 0 3368,4-2 0,1-2-492,-1-1-1161,3 3 0,-1-7-803,4 2 1,-3 0-2960,2 0 1,1 0 489,3-4 1557,0 1 0,-4 4 0,-1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15.8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38 115 7676,'0'10'1111,"0"-1"208,0 1 0,0 3 64,0 3 1,0 2-698,0 1 0,-4 1 371,-2 3 0,0-3-504,0 2 1,3-5 230,-3-1 0,3-5-324,0 2 0,2-6 159,1 0-537,0-5 0,1 1-155,2-6 0,0-4-435,3-5 0,1-4 412,6-6 0,-2 1-593,1-5 1,2 2 239,-1-2 0,3 3 4,-4 4 0,4 4 49,-3 3 1,1 2 507,-2 4 0,-1 2 28,2 4 1,-4 1 166,-3 2 1,2 3 730,-5 7 0,0 2-454,-3 4 0,0-1 161,0-2 0,0 5-295,0-2 1,-3-2-394,0-5 0,0-1 115,3-2-1377,0 1 689,0-5 1,0-5-293,0-6 1,1-7 198,2-3 1,1-6 140,2-3 1,3-2 21,-3 2 0,3 1 141,0 1 1,0 4 338,-3 0 1,2 5 34,-1 4 0,0 4 41,0-1 0,1 5 259,-2-1 1,0 6 50,0 4 0,-4 4 18,1 2 0,-2 4-136,-1-1 1,0 3-112,0 3 1,-3-2 12,0 2 0,-3-1-982,2 2 1,1-8-372,3 1 0,0-4-2800,0-3 1922,0 1 0,1-2 2027,3-1 0,-3-3 0,3-4 0</inkml:trace>
  <inkml:trace contextRef="#ctx0" brushRef="#br0" timeOffset="341">657 10 7642,'-10'0'2923,"-2"-3"-2115,-1 0 0,0 0 352,4 3 0,-4 4-563,0 2 1,-2 3-85,2 0 1,-1 1-101,1-1 1,6 1-47,-2-1 0,5 1-571,1 0 0,6-1 168,4 1 0,4-2-486,2-2 1,7 2 435,-1-5 1,3 1-682,1-1 0,-3 3 240,2 3 0,-3 1 115,-3-1 1,-2 5 185,-5 2 1,-4 2 148,-1 1 0,-4 0-82,-4 0 1,-1 0 120,-4 0 1,-5-4-202,-2-3 0,-2-1 74,-1-1 1,0-5-751,0-2 1,0-3 392,0-3 0,4-2 522,2-5 0,3-4 0,0-1 0</inkml:trace>
  <inkml:trace contextRef="#ctx0" brushRef="#br0" timeOffset="558">809 87 7666,'10'-2'4100,"-1"-1"1,5 2-2535,2-2 0,2-1-1006,1 1 0,3-2-315,0 2 1,4 2-605,-4-2 1,0 2 281,-3 1 1,-1 0-2359,-2 0 1,1 0 2434,-4 0 0,-1-4 0,-2-2 0</inkml:trace>
  <inkml:trace contextRef="#ctx0" brushRef="#br0" timeOffset="800">952 125 7623,'0'6'1778,"0"0"1,0 1-235,0 2 1,0 1 226,0-1 0,0 5-943,0 2 1,0 2 142,0 1 1,0 0-456,0 0 0,-3 0-1062,0 0 1,-2-3-10,2 0 1,2-5-291,-2 2 1,2-2 844,1-2 0,0-4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14.4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124 10 7670,'5'-5'2201,"-1"0"0,-4 6-974,0 3 1,0 1-416,0 4 1,0 5-380,0 2 1,0 3 464,0 3 1,-3 4-386,0 5 0,-5-1 127,2 2 1,1-6-241,-2 0 1,5-5-402,-1 1 1,2-3-680,1-3 24,4-2 1,3-6 325,5-2 1,-1-1-428,2-5 1,1 0-1002,2 0 0,-1-1 884,1-3 1,-4 2-298,0-4 1,-1 0 569,-2-4 1,-2 1-1141,-1-1 1741,-4-4 0,2 4 0,-4-4 0</inkml:trace>
  <inkml:trace contextRef="#ctx0" brushRef="#br0" timeOffset="409">19 162 7670,'-10'6'489,"5"-1"1,2-2 0,3 2 0,4 2 0,6-2-1,4-1 1,4-2 0,1-1 1543,1-1 1,2 0-1697,0 0 1,3 0-208,-2 0 0,-1 0-84,-3 0 0,0-3-315,0 0 0,-3-1 241,0 1 0,-5 0-621,2-3 0,-3 1 312,0-2 1,-1 0-119,1 4 1,-4-3-134,1 2 394,-5 1 0,2 4 277,-4 2 0,0 4 424,0 5 1,-3 3 359,0 4 0,-4 1-394,4 3 0,-3-3 380,3 2 0,-1-2-365,4-1 1,0-1-179,0-2 0,2-2-154,1-5 1,3 0-99,7-3 1,-2-2-74,5-4 0,3-1-248,3-2 0,4-6-754,-4-3 1,0-8 479,-3 1 1,-1-6-440,-2 3 1,-3-3 418,-7 3 1,2-4 365,-5 4 1,-4 1 29,-6 5 1,-2 0-1,-4 7 1,-2-2-78,-4 8 1,-3-4-100,0 4 1,0 1-462,3 5 1,4 2 33,2 1 764,3 2 0,0-2 0,1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1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 13308,'0'12'1743,"0"-1"0,-4 1-1099,0 0 1,0 0-218,4 0 1,0 0-228,0 0 1,5 4-155,3 0 0,8 0-169,4-5 1,2-3-62,2 0 0,0 0 211,-1 4 1,0 0-764,-3 0 0,-3 0 312,-5 0 1,-2 0-231,-2 0 1,2-1 166,-6 1 0,0 0 316,-4 0 0,-6-1 6,-2-3 1,-2 1 46,-2-5 0,0 4-169,0-4 0,-4 0-131,0-4 0,-1 0-194,1 0 1,3 0 240,-3 0 0,0-2-1283,4-2 1654,-2 3 0,2-15 0,-7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13.4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200 125 7663,'-1'9'2268,"-2"1"0,1 2-1713,-5 1 1,4 4-181,-3-1 1,-1 2 886,-2 1 0,3-3-422,-1 0 1,4-4-168,-3 4 0,4-4-368,-2 1 1,2-6 40,-1-1-900,2-4 512,-3 3 0,4-6-80,0-3 1,3-5-87,0-7 0,5-6-708,-2-4 0,2-2 222,2-4 1,-3 3-68,3-3 0,-6 5 588,6 2 1,-4 5-45,0 1 1,2 1 323,-5 5 1,0 4-133,-3 2 458,0 5 1,-4-2-137,-3 4 0,-2 4-15,-4 3 0,-2 4-68,-4 2 0,0 3-42,0-4 0,3 5-926,1-1 0,0 1 428,-1-1 0,2 1-1471,5-4 1,0-1 1796,3-2 0,-3-1 0,4 1 0</inkml:trace>
  <inkml:trace contextRef="#ctx0" brushRef="#br0" timeOffset="261">10 391 8487,'-6'0'3773,"3"0"-3247,6 0 0,4 0 498,5 0 0,3 0-474,4 0 1,7-1 85,5-2 0,4 1-255,10-5 1,-5 5-1220,1-1 0,-6-1 285,-3 1 553,-3 0 0,-4 3 0,-2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11.5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153 347 7817,'-7'-4'0,"2"-3"304,1-1 1,-3-5-1,3 1 398,-1 0 0,2-2-297,-4 1 1,2 0-200,-1 0 0,-3 3 34,3 1 0,1 3 70,-2 2 1,4 4 130,-3 0 1,-1 3-88,-2 6 1,3 0 205,-1 6 1,2 2-191,-1 6 1,-2-3 60,5 2 0,-1 1 59,1-1 1,2 4 87,-3-4 1,3-3-15,1-3-258,5-5-658,0 3 1,4-9 284,1-1 0,-1-8-792,1-2 1,-2-8 451,-1-5 1,1 0-447,-1-3 0,0 0 312,-1 3 0,2-1 235,-5 7 1,1 0 241,-1 4 0,-2 3 290,2-1 261,-1 5 1,-2-1-315,0 6 1,3 0 541,0 7 0,0-3-270,-3 6 1,1 2-337,2 1 1,-2 0-70,3 0 1,-3 2-314,-1-2 0,3-2-415,0-1 1,4-3-2103,0 0 2790,-3-5 0,4-1 0,-2-4 0</inkml:trace>
  <inkml:trace contextRef="#ctx0" brushRef="#br0" timeOffset="448">448 242 8889,'-10'-6'0,"0"1"0,-2-1 0,-1 2 2075,2 0-1119,0 1 1,-2 3-307,1 0 0,-1 0-106,3 0 0,-1 4-150,1 2 0,-3 4 13,6 2 0,-3 0 14,3 4 0,3 0-133,1 3 1,2-1 2,1-2 0,1 2-44,2-2 0,1-2-85,3 2 0,1-4 27,-2 1 1,6-7-421,1-3 1,1-2-122,-2-1 0,-1-5-352,1-5 1,2-4-115,-1-9 0,1 2 83,-2-4 1,-1-1 98,2-2 1,-6 2 242,-1 1 0,-4 4 223,2-1 0,-2 2-20,1 1 0,-2 3 304,2 0 0,-2 7 115,-1 0 1,-1 5 759,-2-3-564,2 5 0,-4 2 452,1 7 1,3 2-151,-2 4 1,2 2-281,1 4-1,0 1-232,0 2 1,0-1-26,0 4 1,0 0-199,0 0 0,0 3-418,0-3 1,0-1-531,0 2 0,1-6-1328,2-1 0,0-1 337,3-5 1948,0-5 0,4 0 0,-1-2 0</inkml:trace>
  <inkml:trace contextRef="#ctx0" brushRef="#br0" timeOffset="901">771 233 8116,'-4'-7'0,"-2"2"0,-3 0 1711,0 0 1,-1 2-845,1 0 0,-2-1 264,-2 1 0,3 0-376,-3 3-391,3 0-134,0 4 1,1 2 34,-1 7-108,5-3 0,-3 8-21,5-2 0,-3 2 57,3 1 1,-1 0 136,4 0 0,0-1-84,0-2 1,0 1-141,0-4 1,2 0 98,1-4 0,2-4-320,5-1 1,0-3-133,3-1 1,1-5-278,1-1 0,2-7 237,-4-3 0,3-6-204,-3-3 0,2 1-368,-2-2 1,-1 4 318,-6-3 1,3 0-159,-3 0 342,-2-3 117,5 8 1,-8-4 215,2 2 0,-1 2-61,1-3 0,-2 7 476,2 0-142,-2 4 28,-1-2 0,0 10 741,0 4 1,0 9-414,0 6 0,0 4 354,0 4 0,0 1-444,0 5 0,-3-1 36,0 1 1,0-1-363,3 1 1,0-4-273,0 0 1,0-3-653,0 0 0,0-3-1044,0-3 1,4-3 1777,2-3 0,3-5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19.8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76 10 8428,'-16'6'0,"2"0"1969,0 2 1,1-1 1370,4 0-1744,3 1-878,2-7 0,13 3-279,3-4 1,6 0-79,4 0 0,2-3-126,1 0 0,3-4-625,-3 0 1,-1 2-491,2-1 1,-5 3-2229,1 0 3108,-2-2 0,-1 0 0,0-5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28.2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25 380 7687,'-8'0'1108,"-1"4"-989,4-3 1,2 3 1385,6-4 0,6 0-761,5 0 0,3-3-556,0 0 0,3-3-30,0 3 0,1-2-99,-4 2 0,-1-4-269,-1 1 0,0 1 184,-3 0 0,-2 2-303,-4-3 0,1 3 172,-4-3 0,0 1-299,-3-4 0,0 0 165,0 1 1,-1-1 71,-2 0 1,1-2 107,-4-1 0,0 1 97,-2 2 0,2 1 17,0 3 1,-1 1-55,-4 4 1,1 1 405,-1 2 0,-3 1-176,0 5 1,-2 1 387,2 1 1,-1 2-59,3 1 1,-2 2 111,2-1 1,3 1-216,4 2 0,3-4 4,-1 0 0,2-2-267,1 2 0,5-2 33,3 2 1,5-3-604,4 0 1,0-4 333,1-1 0,0-4-1617,2 1 0,-1-2 274,4-1 1,-3 0 1435,0 0 0,2-4 0,0-1 0</inkml:trace>
  <inkml:trace contextRef="#ctx0" brushRef="#br0" timeOffset="444">449 250 8375,'-3'-7'0,"-4"0"653,-4 1 1,1 4 425,-5-1 1,4 6-326,-4 3 0,4 3-86,-4 2 1,5 0-119,-2 3 0,4 1 107,2 2 0,-2 0 72,2 1 1,3-2-306,0-2 1,2 2-201,1-5 1,1 1-6,2-4 1,1 0-494,5-2 1,1-2 98,1-4 0,0 0-519,3 0 1,0-4 416,0-2 0,2-5 61,-1-4 1,-3-2-127,0-3 0,-2 0-162,2-3 0,-5 0 16,1-3 1,-2-3 124,0-3 1,1 1-132,-4-1 1,0 5-241,0 1 0,-2 1 690,2 5 1,1 4-67,-1 4 0,0 3 148,-3 0 614,0 4 0,0 2-308,0 6 0,0 3 308,0 6 1,-3 2-207,0 6 0,-3 0 72,3 6 1,-2-1-133,2 7 1,-1-1-23,1 1 0,2 0-150,-2-3 1,2-1-196,1-5 0,0 0-285,0-6 0,0 3 243,0-6 1,0-1-3580,0-2 1967,4-1 1635,1-5 0,3-2 0,1-3 0</inkml:trace>
  <inkml:trace contextRef="#ctx0" brushRef="#br0" timeOffset="938">761 190 7706,'-12'-3'1093,"1"0"0,-1-1-148,4 1 1,-1 2 267,0-2 1,1 3-650,-1 3 0,0 2-32,1 4 1,0 2-70,2 1 0,-1 3-136,1 0 1,1 1-238,-1 1 1,4 0 118,-1-3 1,3 1-140,0-3 1,0 0 96,3-4 0,2 0-570,4-2 1,-1-3-233,1-3 1,3 0-509,-1-3 1,2-3 678,-2-6 0,-1 0 62,1-3 1,1-1-496,-3 2 0,1-2 387,-4 2 0,-1-2-8,1 5 0,-5 2-213,2 4 819,-2 3 108,3-2 1,-3 9 132,2 3 0,-2 2 75,-1 4 1,3 4 572,0 2 1,2 4 300,-2-1 1,3-1-653,-3 1 0,1 0 173,-1 3 0,-2 0-300,2 0 0,-2 0-80,-1 0 0,-4-1-82,-2-2 0,-2 1 3,0-4 1,-1-1-730,0-4 0,-3 0 293,-3-3 1,3-2-1018,0-4 1,3-2 553,0-4 1,0-1-1303,1-2 1,0-3 896,2-5 1,2-3-308,4-3 0,0-7 512,0-2 0,4-2-147,2 2 906,2 0 0,4 0 0,2 0 0</inkml:trace>
  <inkml:trace contextRef="#ctx0" brushRef="#br0" timeOffset="1208">804 406 7706,'13'-5'155,"-3"-1"1,4 3-1,-2 0 1,-1 0-1,-2-1 1,1 0-1,1-1 1,0 1-1,1-3 208,0-1 1,-2 1 0,1 0-1,-1-3 1,-1 0 0,-1-2 0,1 1-1,0-1 1,-2 0 0,-1 1-1,-3-1 1,-2 1 0,-1-1-192,0 2 1,0 0-133,0 1 19,0 1 0,-4 2 266,-2 0-292,-1 4 1,-2-2 245,0 4 1,-2 4-45,-1 2 0,1 5 222,2 0 0,-2 5-75,3-2 0,-3 2 362,5 2 0,3-1-122,0 0 0,2-2 97,1-1 0,5 0-489,3 0 1,2 1-35,4-3 0,1-2-483,2-4 1,1 1 228,2-4 1,-1 0-2266,1-3 0,-2-4 2323,-1-2 0,1-2 0,-1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25.0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234 152 7738,'5'-8'1710,"-2"-1"-803,-2 4-607,-1 2 364,4 3 0,-3 3-226,2 3 1,1 2-76,-2 0 0,1-2 63,-3 0-363,4-4 0,-2 2 34,4-4-139,-4 0 1,5-4-221,-5-2 1,1-2 178,-3 0 0,0-5-116,0-1 1,0 0 32,0 0 0,-4 3-20,-1 0 0,-3 1 10,-1 2 0,-2 3 180,-1 2 0,-2 2-33,2 1 1,-2 2 102,2 4 0,-3 1 37,1 11 1,-3-1 231,0 9 0,-3 2 73,0 6 0,2 1-169,4 0 1,0-1 707,0 1 0,2-1-361,7-3 1,1 0 33,4-2 0,0-3-362,0 0 0,5-4-264,3-5 1,5-6-348,4-3 0,1-6-598,3-2 0,-3-7-1266,2-8 0,-2-3 1067,0-5 0,-4 1 1142,0-4 0,-3 0 0,1 4 0</inkml:trace>
  <inkml:trace contextRef="#ctx0" brushRef="#br0" timeOffset="428">356 343 7745,'0'-5'-850,"-4"1"943,-1 4 0,-3 4 881,2 2 0,0 2-60,3 4 1,0-1-412,3 3 0,0-1-30,0 2 1,0 0-137,0-3 1,1 0-287,2 0 1,4-5 64,5 1 0,1-4-379,-2 2 1,0-4-35,3 1 1,-2-7-325,2-5 0,-3 0 273,0-6 1,-1 0-157,-2-5 1,-3 2-103,-2 1 1,-2-2 182,-1 4 1,-1-2 240,-2 5 1,-2 1-32,-3 2 0,-2 2-75,-1 1 0,1-1 138,-2 4 0,0 0 150,0 3 0,1 1 0,2 2 0,2 2 0,1 4 0,-2-1 0,7 5 0,-3 0 0</inkml:trace>
  <inkml:trace contextRef="#ctx0" brushRef="#br0" timeOffset="803">572 326 7776,'5'3'732,"-1"2"1,-4 5-38,0 1 144,0 3 0,0 0-200,0 1 1,0-4-83,0 4 0,-1-2-194,-2 1 0,2-1-110,-2-4 0,2-4-292,1 1 116,0-4 1,0 0-306,0-8 0,1 0 207,2-9 1,2 1-184,3-4 0,1 1-25,-1 0 1,1 0-129,0 3 1,0 1 118,3 5 0,-2-1 118,1 1 1,2 3 176,-2 2 0,1 2-97,-4 1 1,1 4 107,0 2 1,-4 2-57,1 4 0,-4-2-306,1 5 1,-3-1-39,-3 3 0,1 0-30,-4-3 0,4 2-271,0-5 1,1 4-375,1-4 1,0 1 339,0-4 0,1-3 667,1-2 0,3-2 0,4-1 0,0 0 0</inkml:trace>
  <inkml:trace contextRef="#ctx0" brushRef="#br0" timeOffset="1125">944 274 8495,'-9'0'0,"1"0"0,-1 0 0,0 0 0,1 0 0,-1 1 1871,0 1 0,1 3-1383,-1 4 0,0 0-230,1-1 1,2 1-228,0 0 1,4-1-23,-1 1 0,2-3-213,1-1 0,4 0-28,2 1 1,5-2 258,0-4 1,4 3-838,-4 0 1,4 0 299,-4 0 1,4-1 38,-4 4 1,1-3 202,-4 3 1,-2-1 131,0 4 0,-4 0-52,1-1 0,-2 1 86,-1 0 0,-4-2-160,-2-1 0,-2 2 131,0-2 0,-1 0-405,0 0 0,1-2 536,-1-4 0,0 0 0,1 0 0,-1-4 0,0-1 0</inkml:trace>
  <inkml:trace contextRef="#ctx0" brushRef="#br0" timeOffset="1311">1056 274 7695,'5'8'317,"-2"1"1,-2 1-1,-2 1 1,-1 3-1,-1 0 1,0 0-1,1 2 1,-1-1 0,1 1-1,1-3 1,1-1-1,0-1 1149,0-1-4536,0-2 2131,0-3 1,1-2 938,2-6 0,1-6 0,5-4 0</inkml:trace>
  <inkml:trace contextRef="#ctx0" brushRef="#br0" timeOffset="1486">1100 170 7000,'-1'-8'0,"-2"2"0,2 3 0,-2 6 0,2-2 0,-3 7 0,-1-3 0</inkml:trace>
  <inkml:trace contextRef="#ctx0" brushRef="#br0" timeOffset="2394">1316 291 7528,'-3'-9'0,"-1"1"0,-1-1 0,-1 0 0,-2 1 0,-1-1 0,1 1 2624,-1 3-2397,0 1 1,1 5 0,-1 2 0,1 2 0,-1 3 0,0 2-1,2 1 1,0 4 0,2 1 0,1 1 0,2 1 0,1-2 1429,1-2 1,0 3-1165,0-3 0,4-1-292,2-2 0,2-1-309,0-2 1,-1-3-740,2-2 1,-3-2 588,6-1 0,-3-1-344,0-2 1,0-5 234,-1-7 1,1-2-999,0-3 1,-4-2 620,1-1 0,-1-3-5,1 0 0,1-2 328,-5-4 1,2-2 173,-1 3 1,-1 4 240,4 1 1,-4 3 223,1-1 1,1 7 50,-2 6 1,4 1-227,-3 1 1141,0 5 1,-3 4-428,0 5 1,0 4 129,0 3 1,0 2-427,0 6 1,-1 2-207,-2 4 1,-1 1-161,-2 2 1,0-2-149,3 2 1,-3-5-93,3-1 0,-3-1 182,4 1 0,-1-5-1306,3-3 1,0-5 529,0 2 1,4-6-754,1-4 0,3 2 954,1-1 0,0 0 538,3-3 0,-3-3 0,3 0 0,-1-2 0,0 2 0,-1-4 0,1 1 0,-1 2 0,-2-2 0,1 3 0,0 0 0,-1 0 0,1 0 0,0 0 0,-1 3 0,1-3 0,0 0 0,-1-2-39,1 2 1,-3-3 99,0 3 0,-1-4 81,4 2 1,-3-3 63,0-1 0,-4 1 62,4-1 1,-4 0-48,1 1 0,-2-1 15,-1 0 1,0 1-32,0-1 1,-1 0 128,-2 1 0,1 3 3,-4 2 1,1-1 32,-4 1 0,0 1 49,1 5 1,-1 3-98,0 6 0,1-2 304,-1 5 0,1-2-210,3 1 0,-2 3 169,4-3 1,0 2-206,3-2 1,1 1 4,2-3 1,2 2-204,3-2 0,2-1-156,2-2 0,-2-3-357,5 0 1,-4-4-101,4 0 0,-2-2-1160,1-2 1,2-3 709,-5-4 0,1-3-559,-4-3 1,1-1 652,0-1 0,-2 0 452,-1 3 1,-1-4 334,-2 3 0,-2-2 0,2 5 0,1-2 0,-1 2 0,-1 1 0,-2 2 0,1 3 1013,2 1-831,-2 3 0,6-1 1252,-4 6 1,3 1-418,-4 5 1,4 1 65,-3 1 1,3 0-475,-3 3 0,3-2-45,-4 2 1,4-2 224,-3 2 0,0-2-324,-3 2 1,0-3-110,0 0 1,0-1 119,0-2-453,0 1-144,0-4-67,0-1 0,0-5-78,0-2 0,1-2-393,2-4 0,1-3-78,1-2 1,3-3 212,-2 0 1,2 0-1073,0-1 0,1 0 264,0-2 1332,-1 2 0,1-7 0,0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30.7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61 10228,'-5'4'1441,"-2"-2"-17,1 3 0,-2 1-490,0 3 0,-1 0-107,0 3 1,1-2-408,-1 1 1,1 2-32,2-2 0,3 1-330,3-4 1,0-2 33,0 0 0,2-3-539,3 3 0,2-4 362,7 0 0,1-1-823,2-1 1,3 3 109,1 0 0,-1 0-52,-3-3 1,2 3 556,-1 0 0,3 4 282,-7-2 0,1 0-6,-7 1 0,0 0-77,-2 2 0,-3 4 256,-6-1 0,-3 2-133,-6-2 0,2 0 0,-5 3 1,1-3-296,-3 0 0,-4-1-494,1-1 0,2-3 72,1-1 0,5-3-1275,-2 1 1962,3-2 0,3-5 0,-1-1 0</inkml:trace>
  <inkml:trace contextRef="#ctx0" brushRef="#br0" timeOffset="227">78 78 7637,'-4'-4'3426,"0"3"0,8-3-2199,1 1 0,4 2 199,3-2 1,1 1-1632,4-1 1,-1 2 116,1-2 0,-2 2-2206,6 1 0,-3 0 685,-1 0 1609,1 0 0,-1 4 0,0 1 0</inkml:trace>
  <inkml:trace contextRef="#ctx0" brushRef="#br0" timeOffset="434">477 277 7616,'0'6'2261,"0"0"0,-1 0-1565,-2 2 1963,2 5-1746,-3-4 1,4 5-14,0-3-94,-4-1-448,3 6 0,-6-6 156,4 1-1928,1-1 695,2-1-3528,0-1 2134,0-3 2113,0-1 0,0-4 0,0 0 0</inkml:trace>
  <inkml:trace contextRef="#ctx0" brushRef="#br0" timeOffset="844">745 96 7617,'-9'-1'2011,"0"-2"0,4 1-532,-1-4 1,4 3-748,-1-3 1,2 1-232,1-4 0,5 1-168,4 2 1,3-1-290,5 1 1,2-2 103,1 0 0,-1 0-388,4 2 0,-4 2 113,2 4 1,-6 0-29,-1 0 0,-4 5 189,-1 4 1,-2 0 0,-4 6 0,0-4 510,-3 4 0,0 0-241,0 5 1,0-1 198,0 1 1,-3 1-135,0-1 1,0 3 205,0-3 1,2 1-315,-2-4 0,1 0-287,-1 1 0,2-2-368,-2-2 1,2 2-648,1-5 1,0 1-1719,0-4 0,1-2 439,2 0 2320,-2-4 0,3 2 0,-4-4 0</inkml:trace>
  <inkml:trace contextRef="#ctx0" brushRef="#br0" timeOffset="1027">814 251 13393,'7'-8'0,"1"0"0,3 1 0,1 1 0,2 0 1609,-1-2 1,4 2 0,-3 1-1,2 1-2426,2-1 850,-1 3-33,-3-2 0,2 4 0,-3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36.1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157 182 7786,'-9'-5'663,"3"-1"198,0 3 1,1-1 183,-4 1 0,3 2-481,0-2 1,-2 3-15,-4 3 0,1 2-169,2 3 1,-2 5 279,-1 1 1,0 3-198,4 0 0,-1 3-88,0 0 1,5 1-310,1-4 0,2-1 89,1-1 0,0-3-971,0-3 0,4-1 556,1 1 1,7-4-1508,2-2 0,6-2 786,0-1 1,0-4-789,-3-2 1768,4-2 0,-6-4 0,1-1 0</inkml:trace>
  <inkml:trace contextRef="#ctx0" brushRef="#br0" timeOffset="338">321 0 10692,'-5'4'0,"1"3"0,1 4 0,0 3 0,-1 3 0,-1 3 2981,0 4 0,0 4-2126,0 4 0,-3 1-375,2-1 0,1 0-105,0-3 0,3-3-277,-1-3 0,2-7 234,1 2-1406,0-7 957,0-2 0,4-5-868,1-4 1,0-8 239,1-3 0,3-6-243,2-3 0,1 1 500,-4-4 0,2 3 167,1-4 0,-1 5 243,2-1 0,-3 6 23,0 2 0,0 3 315,-1 4-310,1 1 1,-1 8 574,-3 1 0,-1 7-213,-4 2 0,0 3-93,0 0 0,0 0-327,0 1 0,0-1-476,0 0 1,-3-2-172,0-1 1,1-3-17,2 0 771,3-1 0,2-2 0,4 1 0</inkml:trace>
  <inkml:trace contextRef="#ctx0" brushRef="#br0" timeOffset="633">641 156 9123,'-9'0'0,"1"0"0,-1 0 0,1 1 1835,-1 2 1,0 2 0,1 4-195,-1 3-1290,0 1 0,1 6 77,-1 1 1,4-2-176,2 2 1,2-1-279,1-2 0,1 0-234,2 1 1,3-5-236,5-1 1,-1-7-494,2-2 0,0-2 447,0-1 0,2-2-311,-2-4 0,-1-1 348,-2-11 0,-1 3 81,1-5 1,-4 1 105,-2-2 1,-2 3 91,-1-2 1,0 2-17,0 0 0,-4 4-88,-2 0 0,1 4-57,0 1 1,-1 2-565,-3 4 949,4 0 0,-2 3 0,2 0 0</inkml:trace>
  <inkml:trace contextRef="#ctx0" brushRef="#br0" timeOffset="998">832 130 7763,'-6'-6'1021,"0"1"1,-4 3 307,5-1 0,-3 2-606,-1 1 1,1 1 150,-1 2 0,0 2-351,1 3 0,0 4-30,2-1 0,-2 5-134,3-2 1,1 5-117,1 2 1,2-1 70,1-3 1,1 0-107,2 1 1,1-2-231,1-2 1,4-1 95,0-4 0,-1-2-729,4-1 1,1 1 15,2-4 0,-3-1-255,0-5 0,0-3 415,0-6 1,-3 0-72,-4-3 1,-3-1 232,1 2 1,-4-3 125,-5 0 0,1 1-45,-7 1 1,0 0 19,0 3 0,1 1-379,2 2 1,1 3-229,2 1 36,-1 3 0,7-5 196,0 4 0,4 0 128,4 3 1,4 0 462,-1 0 0,9 4 0,-2 1 0</inkml:trace>
  <inkml:trace contextRef="#ctx0" brushRef="#br0" timeOffset="1556">1039 87 7757,'0'-9'1205,"-1"2"-531,-2 1 1,-1 3 0,-5 6 0,0 2 0,0 1 0,-2 2 0,-1 2 0,3 0 0,1 3 0,2 0 0,1 2 1214,0-1 1,1-2-1585,4 2-156,0-3 1,4 1-263,2-3 0,4-2 148,2-1 0,3 1-609,0-4 1,4 0 43,1-3 0,-3 3-200,-2-1 0,-4 2 327,4-1 0,-6 2 63,0 4 1,-4-4 355,-5 1 0,0 0-72,0 3 0,-4-1 19,-2 1 0,-4-3-11,-2-1 1,-2-2 160,2 3 0,0-4-382,4 1-292,-1-2-511,1-1 720,3-4 1,5-1-50,5-3 1,3-1 144,1 0 0,3 1 168,3-1 0,1 0-138,1 1 1,4-1 177,-1 0 0,3 1 53,-3-1 0,1-1 150,-1-1 1,-2 1 2,-1-1 1,-3 0 129,-2 0 1,-3 1-153,-1-2 1,1-1-118,-3-1 0,-2 0-106,-2 0 0,2 3 119,-1 0 1,0 1 131,-3 1 1,-3 4 180,0-1 1,-3 4 348,0-1 0,-5 3 499,0 3 0,-5 2-564,2 3 0,0 4 204,0-1 1,2 2-354,-2-2 0,4 3 249,2 3 1,0 1-269,5-1 0,0 3 134,3 0 0,4 3-319,2-3 0,5-2-114,4-4 0,1 0-296,1 0 1,4-4-417,-1-5 1,0-3-1712,-3 1 1,1-2 1070,-1-1 0,-1-6 1190,-1-3 0,1-9 0,-2-1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34.7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138 229 8012,'-1'-13'0,"-1"1"1456,-1 3-1147,-4 0 0,6 4 258,-5 2 0,0 2-165,-3 1 0,1 1 176,-1 2 0,-1 6-195,-1 5 1,1 3 188,-1 0 0,1 0-51,1 1 0,2 2-174,1 0 1,1-1-133,2-4 1,2 0-2,-2-3 1,5-1-302,1-2 1,5-4 127,1-3 1,-1-1-532,4-1 0,0-6-57,0-3 0,2-5-317,-2-1 0,-2-2 407,-4-3 0,2 1-42,-2-1 1,-2 5 320,2 0 0,-4 5-251,1-2 762,-2 3-364,-1 4 1,0 5-93,0 6 1,3 5 62,0 4 1,0 1 192,-3 1 1,0 1 86,0-1 1,2-1 156,1-1 0,1 0 110,-1-3 0,-2-1 115,2-2 1,-1-2-304,1-1-1821,-2-2 1522,6-4 0,-3-8-2086,2-3 0,2-5 2086,-3-1 0,3-4 0,1-1 0</inkml:trace>
  <inkml:trace contextRef="#ctx0" brushRef="#br0" timeOffset="275">276 221 7752,'8'1'384,"-2"2"1,-2 1-1,-4 5 1,0 0-1,0 0 1,0 2-1,0 1 1,0 2-1,0 1 1,0 2-1,0-1 1,0-1 343,0 0 1,0-4-1,0 3 1,1-3 0,2-4-1,2-7 1,3-9 0,1-6-1142,-1-4 1,1-5 249,0 1 0,0 1-279,3-2 0,-3 5 206,3-1 1,-5 6 95,-2 2-52,1 2 0,3 3 370,-1 1 1,-2 7-53,0 8 1,-4 3-16,1 5 0,-2 4-406,-1-1 0,0 3 143,0-3 0,0 1-942,0-1 1,0-4 483,0 1 1,0-5-2307,0-1 2916,4-1 0,0-5 0,5-2 0</inkml:trace>
  <inkml:trace contextRef="#ctx0" brushRef="#br0" timeOffset="711">718 229 7742,'-9'-5'0,"0"-1"0,1-1 1353,-5 3 0,3 0-277,-5 4 1,2 0 37,-2 0 0,0 4-381,3 2 1,-2 6-304,2 2 1,-1 1-72,4 0 0,-1 1-124,4-1 0,2-2 84,1 1 1,2 0-71,1 0 0,3-1-151,0-5 1,7 0-118,-2-2 0,4-2-214,-1-4 1,3 0-20,3 0 0,-2-4-361,-1-2 1,0-5 109,4-4 0,-4-2 202,1-3 0,-5-2-273,2-4 0,-4-1 153,-2-2 1,1-1 295,-4-2 1,1 4-16,-2 4 1,-1 0 27,2 4 1,1 3-30,-1 2 251,0 5 1,-3 0 134,0 5 0,0 4-145,0 1 0,0 3 526,0 6 1,-1 4-274,-2 1 0,1 5 273,-4 1 0,4 4-189,0 0 0,-2 1-69,1 0 1,-3 3-928,3-2 0,-1 1 414,1-7 0,3 1-1807,-3-4 0,2-4 256,1-1 1696,4-2 0,0-6 0,5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41.3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130 208 7763,'-9'0'0,"-3"4"2349,-3 1 0,-1 3-1009,-1 1 1,0 0-572,3 3 1,2-3-424,3 3 1,4-2-163,2-2-250,2 1 1,5 0-374,2-1 0,6-2-98,6 0 0,2-3 339,3 2 1,2 1-489,-2 3 1,-2-1 162,-1 1 1,-5 3 170,-4-1 1,-5 5 259,-3-2 1,-3-1 166,-3-2 0,-6 2 114,-5-2 1,-2-2-159,-2-3 0,-2-5-346,0 2 0,0-2 118,2-1 0,4-4-253,0-1 0,4-3 137,1-1 0,5 1-745,4-1 0,0 0 1058,0 1 0,3-5 0,2 0 0</inkml:trace>
  <inkml:trace contextRef="#ctx0" brushRef="#br0" timeOffset="503">286 225 13698,'5'4'0,"-2"2"0,0 2 0,0 4 0,-1 2 0,-1 3 0,-1 0 0,-1 0 0,-1 1 0,-2-1 3121,0 0 0,2 0-2825,-1 1 0,-1-5 129,1-1-606,-4-3 220,6 0-338,-3-4 0,4-6 236,0-8 1,0-2-520,0-4 1,4-4 111,2 2 0,-1-3 68,1 3 0,-1 0 125,4 0 0,1 0-79,1 3 1,-1-2 242,1 5 1,0 0 227,0 6 0,-1 0 230,2 2 0,0 2-193,0-2 0,-1 6 439,-2 3 1,0 2-120,-1 4 0,-3-2 56,-2 5 0,-2-1-181,-1 4 0,0-1-28,0 0 1,-4 0-297,-2 1 1,1-4 166,0 1-765,3-5 364,-6 3-425,7-8 1,-2-8 304,6-6 1,2-5-305,4-1 0,2-1 178,1-2 1,0 1 65,0 0 0,-2 1 257,5 1 1,-5 0-34,2 3 0,-3 1 282,0 2 0,0 0-126,-1 1 731,-3 3-503,3 1 1,-7 5 19,2 2 0,-2 0-236,-1 5 0,0-1-261,0 5 0,0 1-133,0 2 1,0-2 198,0 1 1,0 1-1100,0 2 0,1-2 553,1-1 1,0-1-1821,4 2 2560,0-3 0,6-3 0,2 0 0</inkml:trace>
  <inkml:trace contextRef="#ctx0" brushRef="#br0" timeOffset="904">822 225 8615,'-1'-9'0,"-2"2"0,-2 1 0,-3 3 0,-2 2 0,0 1 2078,-2 0 0,-2 2 0,1 3 298,0 3-1771,2 3 1,-1 1 299,3-1 1,3 5-394,1-2 0,3 2-159,-1 2 1,2-4-336,1 0 0,1-3 65,2 1 1,-1-3-62,3 0 1,1-3-65,3-1 1,-1-4-600,1-1 1,0-4-57,-1-4 0,4-2-447,-1-1 1,1-3 358,-3-3 1,-2 1 349,-1 1 1,1 0 402,-4 3 1,2 1-98,-2 2 1156,0 0-459,-3 1-235,0 3 0,0 5-20,0 6 1,0 1 254,0 2 1,0 1-346,0 1 1,0 3 19,0 3 1,3-1-798,0-1 1,1 1 340,-1-2 0,1-1-1336,1-2 1,2-1 355,-4-1 0,4-4 181,-2-3 1,3-1 350,1-1 661,-1-3 0,1-6 0,0-5 0</inkml:trace>
  <inkml:trace contextRef="#ctx0" brushRef="#br0" timeOffset="1103">1013 69 13925,'2'-6'0,"1"3"0,-1 6 0,-1 4 0,-1 5 0,0 2 0,0 4 0,0 1 0,0 2 0,0 0 0,0 1 0,-1-1 0,-1 1 3191,-1 1 1,1-4-3485,2 1 270,0-2 0,0-1-527,0-3 1,0 1-2069,0-3 2053,0-1-3647,3-6 4212,-2-1 0,7-4 0,-3 0 0</inkml:trace>
  <inkml:trace contextRef="#ctx0" brushRef="#br0" timeOffset="1308">1142 61 11815,'0'-7'0,"0"4"0,0 7 0,0 5 0,0 6 1646,0 1 0,0 2 0,0 0 0,0 1-41,0 1-1583,-3 4 38,2-5 1,-3 5-330,4-4 0,0 1-643,0-1 1,0-2-1456,0 3 0,0-4 1112,0-3 0,0-1 1255,0-5 0,0 1 0,0 0 0</inkml:trace>
  <inkml:trace contextRef="#ctx0" brushRef="#br0" timeOffset="1600">1255 320 7727,'6'-8'0,"-1"-1"422,2 0 0,-2 4-79,1-1 1,0 0 0,1-3 0,0 1 0,-1-1 0,0 0 0,2 2 0,1 0 0,-2 1 0,0-1 0,-1 1 0,0-1-1,-1 1-365,1-1 0,-4 3-62,1-2 266,-2 4-141,-1-6 179,-4 7 1,-4-2 106,-3 6 0,-1 2 427,4 4 0,-1-1 276,0 1 0,1 0-476,-1-1 0,1 4 36,-1-1 1,4 2-204,2-1 1,2-3-290,1 3 1,0 0-51,0 0 0,4-1-91,2-2 1,2-1-355,4-3 1,0 2-795,3-4 0,0 0-1615,-3-3 1,2 0 2805,-2 0 0,3-4 0,-1-1 0</inkml:trace>
  <inkml:trace contextRef="#ctx0" brushRef="#br0" timeOffset="1900">1636 104 13792,'-18'0'0,"1"0"0,1 0 0,0 1 0,2 2 0,-1 2 0,2 0 0,1 1 0,3 1 0,1 1 2351,2 0 1,0 4 0,3-1-1601,1 0 0,5-4-1024,2-2 1,7 1-297,2 3 1,4-3-455,2-1 0,-1-2 418,4 3 1,-4 0-475,2 2 0,-3 1 420,-1 0 0,-4 2 284,-5 1 0,-3 2 631,-5-2 1,0 0-230,0 0 1,-8-3 365,-3 3 1,-5-3-195,-5-4 0,-1 3 108,-4-2 1,3-2-461,0-2 1,7-1-525,-1-1 1,5 0-1376,0 0 1,7-3 2051,2-3 0,2-6 0,1-1 0</inkml:trace>
  <inkml:trace contextRef="#ctx0" brushRef="#br0" timeOffset="2125">1869 0 12999,'5'5'0,"-2"4"0,-2 5 6121,-1 5-5773,0-1 1,-3 6 175,0-3 1,-3 3-231,3-1 0,1-1-268,2 1 0,0-3 128,0 3 1,0-4 37,0 2 1,1-6-1603,1-1 0,-1-3 1410,2 1 0,2-3 0,0 0 0</inkml:trace>
  <inkml:trace contextRef="#ctx0" brushRef="#br0" timeOffset="2315">1817 199 15678,'1'-8'0,"2"3"0,4 1 0,3 1 0,3 0 0,2 1 0,5 1 0,0 1 1835,1 0 1,3 0-1,-2 0-1835,0 0 0,3 0 0,-3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39.8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79 35 7732,'8'-5'1904,"1"-2"0,-3 6-1338,-1-2 1,-2 6 73,3 2 0,-4 7 123,1 2 1,-2 3-313,-1 0 1,0 4 186,0 2 1,0 2-239,0 1 0,0-1-68,0-2 1,0 1-245,0-4 0,0-2-186,0-4 1,0-3 39,0 0 1,1-1-157,2-1 0,-1-5-1313,3-1 0,1-2 689,3-1 1,-1-1-2258,1-2 3095,0-5 0,-1-2 0,1-2 0</inkml:trace>
  <inkml:trace contextRef="#ctx0" brushRef="#br0" timeOffset="630">1 217 12014,'9'-3'0,"3"-1"1196,2-1 0,3-1 0,1-2-898,2-1 1,-1-3-346,4-3 0,-2 2-216,2-2 0,-4 1-303,1-3 1,-2 0 307,0 3 0,-2-2-337,-2 5 0,0-1 198,-3 4 1,-4 2-184,2 0 735,-6 4-190,1-2 0,-4 6 1026,0 4 1,0 1-41,0 7 1,-1 1 286,-2 2 0,2 1-413,-2 2 1,-1 3-216,1 3 1,0-3-174,3 0 1,-3-4-169,0 1 0,1-3-504,2-2 266,0 1 0,3-7-303,3-1 1,2-3-172,1-5 1,2-6-591,1-3 1,-1-6 55,-2 1 1,-1-1 381,1 0 1,0 0 531,-1 3 1,-3 4-226,-2 2 489,2 4-241,0-2 0,3 5 184,1 2 1,-3 2 107,0 3 0,-4 1 431,4 0-703,0-1 0,3 1-99,-1 0 1,0-4-27,-2 1 0,1-3 74,-1 3 1,2-4 78,1 1 1,-4-2-82,1-1 0,0-4 123,2-2 1,2 1-87,2-1 1,-5 0-4,5-6 0,-7 3-63,3-3 0,-2 0-228,0 0 0,1 0-34,-5 0 0,1 2 98,-3-1 0,0 4 293,0 1-63,-3 4 1,-2-1 365,-4 3 1,0 1 31,1 1 0,2 3 318,0 4 1,1 2-98,0 1 0,1 0-196,4 0 1,0 0 273,0 3 1,1-2-225,2-1 1,2-2-458,7 1 0,-1-4 82,3-1 0,3-5-1328,3 2 1,4-2-281,0-1 1,-3-1 1545,-1-2 0,-2-1 0,-1-5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1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60 7723,'5'-6'1732,"3"2"0,3-1-821,1 1 1,5-4-127,3 4 1,6-4-327,2 4 0,9 0-542,-1 4 0,1-4-471,-6 0 0,4 0-1692,-3 4 2246,-3 0 0,0 0 0,-5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44.7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43 7699,'-8'5'4488,"-1"-2"-2264,4 2-647,1-4 1,8 3-806,2-4 0,8 0-34,4 0 0,5-1-863,0-2 1,3-2-849,3-4 1,-5 1 972,2-1 0,-2-3 0,2-2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49.8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121 189 7775,'0'-8'179,"0"-1"0,-4 1 325,-1 3 1,0 1-36,-1 4 0,0-3 85,-2 0 1,-1 1 66,0 5 1,1 2-222,-1 4 0,-2-1 41,-1 1 1,3 2-154,4 1 1,0 0-122,-1 0 1,2-2-129,4 1 1,4-1-194,2-2 1,4 0-373,2-2 1,3 1 329,0-1 1,1 2-213,1 1 1,1 2 118,-1 1 1,-3 0-432,1 0 0,-6-2 243,0 5 1,-4-5 25,-5 2 363,0 1 1,-7-3 148,-2 1 0,-5-5 105,0-3 1,0-2-115,0-1 1,-1 0-155,-2 0 0,3-1 94,-1-2 1,5-1-382,-2-1 1,3 0-82,4 2 1,1-2-680,4-4 1149,0 5 0,7-8 0,3 2 0</inkml:trace>
  <inkml:trace contextRef="#ctx0" brushRef="#br0" timeOffset="592">225 233 7733,'0'5'-93,"4"2"0,-2-2 893,4 4 0,-4-4-324,0 1 0,0-3-194,1 3 0,-2-3 601,2 3-605,-2-1 0,-1 4 235,0 0 0,0-4-11,0 1 1,0 3-84,0 2 1,-3 1-17,0-3 1,-2-1 170,2 1 1,-1-1 165,1 1-312,2 0-568,-3-4 195,4-2-220,0-3 0,3-4-15,0-5 0,4-1-231,-2-4 0,0 0 214,1-4 0,0-2-60,2 0 1,-2 0 262,0 2 0,0 1-128,2 0 1,1 3 420,0 3 1,-1 2-152,1 3 1,0 2 179,-1 4 0,-2 0-111,0 0 1,0 7-81,2 2 0,0 5-28,-2 1 0,-2 0-2,-1-1 1,-2 3-77,2-3 0,-2 2 67,-1-2 0,0 1 178,0-3-128,0 0-571,0-4 240,0-3 0,3-6-110,0-8 1,4 0 11,-2-6 1,0 0-53,1-5 0,0 1 103,2-1 1,0-1 57,-2 1 1,2 3 236,-3 2 0,3 5-103,1-2 0,-1 3 617,1 4-398,0 1 0,-1 5 10,1 2 1,-3 2-138,-1 7 1,-3 1-189,1 5 1,-2 0-220,-1 2 1,-1-2 149,-2 3 0,1-4-140,-3-3 1,3 2 46,-1-5 1,2 1-2188,1-3 1340,0-1 1143,0-3 0,0 3 0,0-4 0</inkml:trace>
  <inkml:trace contextRef="#ctx0" brushRef="#br0" timeOffset="1023">814 172 7766,'-4'-6'374,"-2"1"1,-2 2 556,0-3 1,-1 4-197,0-1 1,1 2 244,-1 1 0,-1 1-283,-1 2 1,1 2-266,-1 4 1,1 0 121,1 3 1,-1 1-166,1 4 1,-1 4 109,4-1 1,2 1-94,1-1 1,2-3-82,1 1 1,4-2-139,2-4 0,1-1-109,2-2 1,3-1-423,-1-3 1,4-1 298,-4-4 1,4-1-844,-4-2 0,3-2 439,-2-7 0,0-1-432,-4-5 1,1-2 319,0 0 1,-5 0 219,-1 2 1,1 4 40,-1-1 293,0 1 0,-3 1 392,0 1-436,0 6 1,0 3 392,0 6 0,0 3-172,0 6 1,0 1 159,0 4 1,0 1-211,0-1 0,0 0-262,0 1 0,0-4 77,0 0 1,0 0-236,0 0 1,0-1-886,0-5 1,1-3 493,2-2 0,-1-2-652,3-1 0,1-1 1343,3-2 0,-1-5 0,1-6 0</inkml:trace>
  <inkml:trace contextRef="#ctx0" brushRef="#br0" timeOffset="1209">1030 8 7766,'4'-5'583,"-3"2"1,2 6 0,-3 4-1,0 4 1,0 7 0,0 5-1,0 4 1468,-3 5 1,2 2-1796,-2 0 0,2 0-277,1-2 0,0-2 102,0-4 1,0-4-626,0-2 1,1-5-170,2 0 0,-1-8-706,3 2 0,-2-6 472,3 0 947,-4-2 0,6-1 0,-4 0 0</inkml:trace>
  <inkml:trace contextRef="#ctx0" brushRef="#br0" timeOffset="1397">1212 34 10503,'0'8'0,"0"2"0,-1 2 0,-1 2 0,-1 3 0,0 3 0,0 4 0,0 1 1748,1 4 0,1-2 0,1 1-1193,0-4-403,0 1 1,0-7-986,0 3 0,0-4 577,0-3 0,3-1-3712,0-5 3968,4-3 0,-2-1 0,3-4 0</inkml:trace>
  <inkml:trace contextRef="#ctx0" brushRef="#br0" timeOffset="1948">1350 337 7766,'6'-1'384,"-1"-2"1,-1-2-1,0-1 1,1 1 0,0 1-1,2-1 1,0-2 0,1-1-1,-1 0 1,-2-1 156,2 0 1,0 1-978,-1-1 1,-2-3 249,-1 1 1,-2-1-46,2 4 0,-2-4 202,-1 1-238,0-1 704,-4 4 0,0 3-199,-5 2 1,0 3 395,1 3 1,-1 2-240,0 7 1,1-1 410,-1 3 0,3 3-210,0 3 1,4 1-15,0-4 0,1 0-242,1 1 0,1-2-118,1-2 1,3-1-370,4-4 0,3-1 162,3 1 1,-2-4-1027,2-2 0,-1-3 578,3-3 1,1-2-1245,-1-4 1,-1-3 580,-1-3 1,-2-1 314,-1-1 0,-3-2 435,-1-1 0,1 2 184,-3-2 1,-2 2 460,2 4 1,-3 1-179,3 5 1642,-4-1-1400,5 4 1,-6 5 1256,2 6 1,1 5-464,-1 0 1,0 7-215,-3 0 0,0 1-385,0-2 1,3 1 86,0-1 1,0-3-205,-3 1 1,2-5-141,1 2 0,0-2-74,-3-2 230,4-3-456,-3-1 1,6-5 11,-4-2 1,2-3 35,-2-5 0,1 0-42,-1-3 0,1-1-199,2-2 1,1 1-901,-1 1 0,-1-1 550,1 1 0,-2 2-766,2-1 1,2 2 23,-2-2 1284,5 3 0,-1-5 0,2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48.5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87 7765,'0'9'2399,"0"0"0,0 0-1121,0 3 1,0-2-777,0 5 0,0-1-214,0 4 1,0-1-86,0 0 0,1 0 0,2-3 0,-2-2 255,2-3-52,-2 0 26,-1-1-432,4-3 0,-3-9 0,3-5 0</inkml:trace>
  <inkml:trace contextRef="#ctx0" brushRef="#br0" timeOffset="151">35 1 8214,'-8'0'0,"-1"0"-540,1 0 540,3 0 0,1 0 0</inkml:trace>
  <inkml:trace contextRef="#ctx0" brushRef="#br0" timeOffset="479">269 10 7880,'-9'0'303,"1"0"0,-1 0 0,0 0 0,1 0 0,-1 0 0,1 0 0,-1 3 0,0 3 0,1 2 1561,-1 0 0,0 4-1262,1 0 0,2 2-202,0-3 1,4 4-36,-1-4 0,2 2-229,1-2 0,4-1-189,2 2 1,2-6-38,0 0 1,6-3-288,3 3 1,0-4 39,4 1 1,0-1 159,-1 0 0,-1 0-466,-4 4 0,-3-3 188,-3 3 0,-4 0 7,1 2 1,-6 1 74,-3-1 0,-2-2 236,-10 0 0,-3-1-111,-5 1 0,-2 0-140,-1-3 1,1 0-209,2-3 0,5-1-109,7-2 705,1-2 0,2-3 0,-1-1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47.6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95 7808,'-4'9'0,"0"1"1080,-2 1 1,-1 0 1440,1 3 1,-1 0-1180,1 4 1,0-4-752,3 1 0,-1-4-53,1 4 0,2-5-132,-2 2 0,2-6-646,1 0 0,4-4 61,2 1 1,2-2-630,4-1 0,1 0 281,5 0 0,3-3-239,2 0 1,1-3-249,-1 4 1,1-1 475,-4 3 0,0 0 330,-2 0 0,-5 1-25,-1 1 0,-6 3 272,-4 4 1,-1 1 5,-1 1 0,-3 0-18,-3 3 1,-6-2-49,-2 2 1,-2-3 35,2 0 0,-5 2-309,1-2 0,-4 1 181,2-4 0,1 0-641,4-2 0,0-2-22,4-4 776,-5 0 0,7-8 0,-4-2 0</inkml:trace>
  <inkml:trace contextRef="#ctx0" brushRef="#br0" timeOffset="204">0 104 12139,'4'-6'0,"2"1"686,1 1 0,9-1 0,3 1 0,6-1 0,7-1 1,4 1-1,3-1 0,-1 0 0,-1 0 0,-2 0 1,0 0-687,0-2 0,-5-4 0,0-2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53.7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61 0 10511,'-5'4'1681,"1"-2"-1126,4 4 0,-4 1-326,-1 4 0,0 0-236,-1 3 1,1 1-1047,-1 2 0,0 3 385,3 0 668,-4-3 0,6-1 0,-3-2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56.1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70 7867,'-5'-4'902,"1"-1"1,5 0-223,2-1 0,5 0 123,3-3 1,5 1-505,-2-1 1,5 3-87,2 0 0,-1 5-612,-3-2 1,0 2 256,-3 1 0,-2 4-402,-3 1 0,-3 3 275,0 1 1,-4 2 33,0 1 0,-2 2 74,-2-2 0,-3 0 67,-4 0 0,0-2 249,1 5 0,-1-5-88,0 2 1,1-3 167,-1 0 0,1 0-85,3-1 0,1 1-61,4 0 0,5-2-59,3-1 0,2 2-129,4-2 0,0 1 50,0 2 1,2-3-167,-5 0 0,1-1 165,-4 4 0,-2-1-14,0-3 1,-4 3 253,1-2 1,-3 1-89,-3-2 0,-6 3 96,-5-2 0,-3 1-73,0-2 0,-4 0-373,-2-2 1,1-2 49,-1 2 0,4-3-191,2-3-577,0-2 1,8-6 965,0-1 0,5-3 0,4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58.1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1 104 7834,'4'0'744,"1"0"198,-2 0 1,-2 4 609,2 2 0,-2 2-780,-1 4 0,0 1 375,0 5 1,0-1-537,0 0 0,-1 1-8,-2-1 1,2-1-91,-2-1 0,-1 0 47,2-3 1,-1-1-319,3-2 0,0-4-221,0 1 0,1-5-579,2-1 1,0-4 434,3-4 0,5-6-779,-3-3 1,4 0 407,-1-4 0,0 0-291,3 1 0,-2 0 267,2 3 0,-3 0 245,1 3 1,-3 1 157,0 5 0,-1 0 179,1 2 357,0 2 0,-4 8-279,1 2 0,-4 6 738,1 2 1,-2-1-374,-1 2 1,-3-1 108,0 4 0,-3-2-232,4-2 0,-2 2 24,1-5-143,2 1-221,-3-4 1,5-4-451,2-4 1,-1-5 269,4-6 0,-1 0-538,4-3 1,0 0 287,-1-4 1,1 1 110,0 0 0,-1-1 98,1 1 1,0 4 240,-1 1 1,1 3-114,0 4 0,-4-2 155,1 4 222,0 0 1,2 7-145,-3 2 1,-1 2 137,-4 4 0,0-2-97,0 5 0,0-1-383,0 4 1,0-4-223,0 0 1,-3 1-306,0 2 1,1 1-170,2-1 1,0-3-2398,0 1 1915,0-5 0,3 2 1336,3-6 0,2-6 0,0-5 0</inkml:trace>
  <inkml:trace contextRef="#ctx0" brushRef="#br0" timeOffset="320">572 35 9336,'0'-9'0,"-1"1"0,-2 3 1515,-3 2 0,-2 3 0,0 3 476,-1 2-1645,0 3 0,-2 4 204,-1-1 1,1 4-177,2-4 1,1 4-110,-1-4 1,4 1-176,2-4 1,2 1-203,1 0 0,4-2-57,2-1 0,5-2-226,4-4 0,-1 3-288,4 0 0,-3 0 303,5-3 0,-4 0 24,-2 0 0,-3 3 27,0-1 0,1 5 182,-4-1 0,0-1-94,-5 0 318,-2 1 1,-1 2-190,-6-2 0,-6 0-155,-2-3 1,-2 3-579,-2-3 0,1 1 324,0-1 1,0-2-527,3 2 1,2-2 105,3-1 941,4 0 0,1-8 0,4-2 0</inkml:trace>
  <inkml:trace contextRef="#ctx0" brushRef="#br0" timeOffset="533">702 43 11680,'3'-7'0,"4"0"0,5 2 8055,5 1-7617,0-2 1,11 4-53,-2-4 0,-1 4-500,-2-1 0,-4 2-426,2 1 1,-3 0-1576,-1 0 0,-3 0 1283,-3 0 0,-1 0 832,-2 0 0,-3 0 0,-1 0 0</inkml:trace>
  <inkml:trace contextRef="#ctx0" brushRef="#br0" timeOffset="759">909 9 7773,'-8'0'0,"-1"0"0,1 1 0,2 2 0,4 2 0,-2 3 0,1 1 0,0 2 0,3 1 0,0 3 0,0 0 0,0-2 4783,0 2 0,0-2-2834,0 1 1,0 3-2044,0-3 0,0-1-817,0-2 1,0-1 395,0-1 515,0-1 0,-4-3 0,-1-1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56.8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134 0 12277,'0'13'2371,"0"-3"-1755,0 5 0,-3 0 330,0 5 0,-1 0-226,1 6 0,-1-4 41,-1 4 1,0-2-291,2 2 0,2-2-100,-2 0 1,2-3-392,1-4 1,3-1 114,0-1 0,4-3-863,-2-3 0,3-4 547,1-2 0,-1-2-1578,1-1 1,0 0 751,-1 0 0,1-4-580,0-2 1,2-5 483,1 0 1,-4-5 34,-2-2 1,-1 1 1107,1-3 0,-2 1 0,-4 2 0</inkml:trace>
  <inkml:trace contextRef="#ctx0" brushRef="#br0" timeOffset="359">21 156 7767,'-8'0'320,"0"1"1,3 1 0,6 1 0,6-1 0,4-1 0,4-1 0,2 0 0,3 0 1745,2 0 1,-2 0-1416,0 0-554,-2-4 1,0 3 49,3-2 1,-3 2-276,2 1 1,-3 0 171,-2 0 0,0-1-160,-3-2 127,-1 2-766,-2-3 577,-4 4 1,-2 0 135,-6 0 0,-2 4 178,-4 2 1,1 2 288,-1 0 0,-2 2 270,3 1 1,-3 0-292,5 3 0,2-2 214,2 2 0,1-3-210,1 0 1,0 2-163,0-2 0,1 1-93,1-3 0,4-4-280,6 1 1,-2-4-193,5 1 1,-2-3-338,2-3 1,1-5-360,-2-3 1,-1-4 461,-2 0 1,-1-1-103,-1-2 0,-4 1 243,-3 0 1,-1 2 58,-1 1 0,-3 2-141,-3-2 0,-2 3-304,-1 0 1,0 4 797,-3 1 0,-1 1 0,-4-4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1:54.5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104 368 7805,'0'-9'238,"0"0"0,0 0-97,0-3 1,-1 2 800,-2-5 0,2 5-224,-2-2 0,2 2-129,-2 2 0,1 0-137,-4 2 0,3 2 74,-3 4 0,1 1-80,-4 2 1,3 5-167,0 3 0,1 7 205,-4-4 0,0 7-120,1-3 1,2 1 81,0-2 1,4-2-102,-1-1 1,2-3-150,1 0 1,0-1-382,0-2 1,4-3 201,2-2 1,2-2-125,0-1 1,4-4 74,-1-2 1,2-2-655,-2-4 1,-1-1 279,2-4 1,-2-1-256,2 1 0,-4 0 275,1-1 1,-1 5 193,-5 1 1,2 3 194,-2 0 598,0 4 100,-3 1 0,0 5-375,0 2 0,0 2 31,0 4 1,0 2-71,0 1 0,0 0-10,0 0 0,0-2-273,0 5 1,0-4-341,0 4 0,0-4-243,0 4 0,3-4-646,0 4 1,1-5-785,-1 2 1,-2-3 351,5 0 1656,0-4 0,3-1 0,-1-4 0</inkml:trace>
  <inkml:trace contextRef="#ctx0" brushRef="#br0" timeOffset="408">468 316 7794,'-1'-9'496,"-2"0"1,-3 1 0,-2 0-1,1 1 1,0 2 0,1 2-1,-1 0 1153,0-1 0,-2 4-1422,0 0 1,1 4 69,-1 4 1,0 1 72,1 0 0,-1 2 177,0 1 0,4 2-131,-1-2 1,3 2 167,-3-2 1,4 2-190,-1-2 1,2-1 25,1-2 0,4-1-348,2-3 0,2 2-280,0-4 1,2-1 169,2-5 0,-2-3-53,5-5 0,-4-3-726,4-3 0,-5-4 374,2-2 1,-3-3-277,0-3 0,0 2 199,-1-2 0,0 2 183,-2 1 0,0 4 255,-3 2 0,1 2 293,-1 0-124,-2 5 567,3 0 11,-4 9-472,0 0 1,-3 10 243,0 3 0,-3 6-125,3-1 1,-2 3 8,2 3 1,-3 0-153,3 3 1,0-3-198,3 3 0,-3 0-165,0 3 0,1-4-466,2-2 1,0-2-319,0-4 0,2 1 451,1-3 0,4-1-2893,-1-6 3418,2-1 0,0 0 0,1 1 0</inkml:trace>
  <inkml:trace contextRef="#ctx0" brushRef="#br0" timeOffset="859">753 255 7742,'-9'-13'1228,"1"1"0,2 5-530,0 2 1,1 2 386,-4-3 1,0 4-429,1-1 0,-1 2-154,0 1 0,-2 4-160,-1 2 1,1 2-41,2 4 1,0 0 25,1 3 1,0 1-78,2-1 0,2 0 50,4-1 0,0 2-55,0-5 1,4 1-120,2-3 1,2-4-50,0 1 0,5-4-170,1 1 1,0-6-27,0-3 0,1-5-348,2-4 0,-1-2-314,-1-3 1,0-2 370,-3-4 1,-1-3-37,-2 0 1,-1 3 38,1 3 1,-3 3 471,0-3 0,-5 4 2,2-2 0,-2 4-33,-1 3 0,1 1 196,2 4 445,-2 1-203,3-1 0,-4 5-161,0 4 0,0 5 180,0 7 0,-3 1-147,0 4 1,0 4 116,3-1 1,-3 4-80,1-1 0,-4 3 8,3 3 1,0-5-237,3 2 0,0-3-129,0 0 1,0-2-992,0-4 0,0-3 574,0-3 1,4-2-4099,2-3 4488,1-2 0,2-8 0,0-1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00.1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53 7726,'-9'0'4171,"5"0"0,0-1-2609,4-2 0,5 1-911,3-4 1,2 3-259,4-3 1,4 2-1040,2-2 1,8-2 458,0 2 1,5 3-3149,2 0 3335,-4 2 0,-2 1 0,-3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2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12 7750,'-5'-6'2094,"-2"0"0,-1 8-815,1 2 0,3 4-656,-4 7 1,4 4 235,-4 5 0,5 0-365,-1-1 1,-1 3 70,1 1 0,0-2-12,4 3 1,1-3 15,3-1 0,3 0-407,5 0 1,5-2 51,3-2 1,2-3-607,2-5 1,4 0 309,0 0 0,3-5-849,-3-3 0,0-3 227,-4-1 1,-1-1-151,1-3 1,-5-3 3,-3-5 0,-3-1-70,-1-3 0,-2 1 266,-2-4 0,-2 4 259,-6-1 1,0 3 372,0 1 0,-6 0-63,-2 0 0,-2 4 496,-2 0 1,-5 6-301,-3-2 1,-3 2 706,0 2 0,3 6-250,0 2 1,4-2-26,-4 2 1,6 0-310,-2 4 0,4 0-20,4 0 1,3 0-1372,5 0 1,0 0 257,0-1 899,0 1 0,-6 0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03.0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243 159 7776,'5'4'465,"3"-3"0,-7 7 133,1-2 1,-1 1 401,-1 2 1,3 0-334,0-1-233,0 1-515,-3 0 0,-1-5 106,-2-1 1,1-2-437,-4-1 1,4-2 57,-4-3 1,3-2-149,-3-8 1,0 2 213,-2-1 0,0-2-77,2 5 0,-4-4 219,1 4 0,-2 3-66,-1 5 0,1 2 295,-3 1 0,0 8-34,-4 3 0,1 9 426,0 3 1,0 6-225,3 2 0,1 0 550,5 1 0,-1 0-43,0 6 1,5-3 166,1-1 1,2-1-305,1-7 1,4-2-236,1-7 0,4-3-321,3-3 0,2-5 27,6-3 1,2-3-1012,4-3 0,0-6 600,0-5 0,0-9 318,0-3 0,-4-10 0,-1 1 0</inkml:trace>
  <inkml:trace contextRef="#ctx0" brushRef="#br0" timeOffset="616">356 350 9415,'0'9'1336,"0"3"0,0 1-856,0 5 0,0-1 247,0 0 1,0 0-275,0-3 0,0 1-79,0-3 0,3 0-321,3-4 1,2-3 104,1-2 0,0-2-517,3-1 0,-2-7 291,5-2 0,-2-8-837,2 0 0,0-5 193,-4 2 1,0-4-143,-5 4 1,-2 0 391,-4 3 1,0 0 210,0 3 0,-7 2 162,-2 3 0,-4 1-81,1 2 1,-3 3 190,0 3 1,0 0-101,1 0 1,0 4 31,3 5 1,2 1-65,0 4 0,2 0-135,4 0 1,-3 2-111,3-1 1,0 0-657,3 0 1012,4 1 0,-3-3 0,3 5 0</inkml:trace>
  <inkml:trace contextRef="#ctx0" brushRef="#br0" timeOffset="1042">581 246 7756,'4'0'724,"0"4"204,-4 2 0,0 2-263,0 4 0,0-2 229,0 5 0,0 0-248,0 5 0,0-1-273,0 1 1,0-2-25,0-1 1,0 0-85,0-3 0,3-1-204,0-5 4,0 1-4,-3-4 1,3-8-407,0-6 0,0-6 220,0-2 1,-1-1-309,4-2 0,0-1 168,2 1 1,-2 0 51,0 6 1,0-1-41,2 3 1,-2 2-220,0 4 411,0-2 0,2 7 244,1-2 0,-3 3-119,0 3 1,-5 2 42,2 4 0,-1 3-242,1 3 1,-2-2 74,2 1 0,-2 1-541,-1 2 0,-3-1 214,0-1 0,0 0-1859,3-3 1232,0-1 1014,0-2 0,4-4 0,1-1 0</inkml:trace>
  <inkml:trace contextRef="#ctx0" brushRef="#br0" timeOffset="1400">918 237 7725,'-10'0'653,"-1"0"1,1 0-284,-1 0 1,-2 3 501,2 0 1,-4 3-364,4-3 1,-1 3-129,3 0 0,2 2-131,1 1 0,-1-1 59,4 1-137,1 0 1,2-1-80,0 1 1,6-3-64,3-1 1,6-3-210,3 1 0,-1-2-334,3-1 1,1 0 266,-1 0 0,0 1-9,-6 2 1,1-1-5,-3 4 0,-1-1-24,-6 4 1,-1 1 81,-4 1 0,-1 0 83,-2 3 0,-5-2-204,-7 2 0,-2-2 111,-3 2 1,2-6-431,-3 1 0,1-4 211,3 1 1,-1-2-148,6-4 0,1-4 577,6-2 0,1-1 0,4-10 0,0-1 0</inkml:trace>
  <inkml:trace contextRef="#ctx0" brushRef="#br0" timeOffset="1592">1056 272 7725,'0'11'425,"0"2"1,0 0 0,0 3 0,0 0 0,0 1 0,0 1-1,0 0 1,0 1 0,-1 0 0,0-1 0,-2-4 370,1-1 1,1-2-2602,1-2 821,0-4 66,0-1 1,0-12 917,0-4 0,4-7 0,0-3 0</inkml:trace>
  <inkml:trace contextRef="#ctx0" brushRef="#br0" timeOffset="1781">1056 168 7028,'-2'-4'0,"-1"4"0,0 8 0,3 5 0</inkml:trace>
  <inkml:trace contextRef="#ctx0" brushRef="#br0" timeOffset="2176">1307 298 9453,'-3'-9'0,"0"2"0,-2 0 0,-2 1 0,-1-1 0,0 1 0,-1-1 0,0 2 0,0 1 0,-2 2 0,0 1 0,0 2 526,2 2 0,-3 5 0,0 4 1,3 2-1,1 1 0,3 3 1,1 1-1,0 1 0,0 0 1,2 0-1,1 0 0,2-3 0,2-3 1194,3-1 0,1-2-1922,2-2 0,2-4 247,1-2-1535,3-2 1107,-1-1 0,3-5 72,0-4-978,-3-7 731,2-6 1,-5-4-1777,3 0 1591,-3 0 0,1 0 81,-3 0 0,-3-1 9,0-2 1,-4 2 509,4-2 0,-4 0-78,1 0 0,-2 0 685,-1 3 0,3 4-288,0 2 1769,0 5-1434,-3 3 1,0 9 430,0 6 0,0 5-224,0 10 0,0 6-181,0 2 1,-3 2-125,0-3 1,0 1-150,3 0 1,0 3-170,0 0 0,0-1 113,0-5 1,0-1-591,0-2 1,0-2 282,0-1 0,0-1-610,0-4 0,1-2-492,2-4 0,-1 1-2075,3-4 3276,-3 0 0,6-3 0,-3 0 0</inkml:trace>
  <inkml:trace contextRef="#ctx0" brushRef="#br0" timeOffset="2731">1463 315 9385,'9'0'509,"-1"0"0,1 0 1,0 0-1,-1 0 1,1 0-1,0 0 1,-1-1-1,1-1 1,-1-2-1,-2 0-1455,0-3 1,-4-4 583,1 0 0,1-1 13,-1 4 0,0-1-47,-3 0 432,-4 1 69,-1-1 0,-4 4 330,1 2 0,-1 2 30,0 1 0,2 4-202,1 2 1,-2 3 669,2 2 0,-1 0-332,-2 3 1,3 0 284,1 0 0,3 2-407,-1-1 0,2 0 55,1 0 1,0-2-266,0-1 1,5-2-327,3 5 1,2-6-851,4 0 1,-1-1 618,4-6 0,-2 1-591,6-3 0,-3-4 319,-1-1 1,2-4-1138,-1-2 0,0-3 667,-6-3 1,-1-1 197,-2 1 1,-2 1 557,-1 1 1,1 0 253,-4 3 1,0 1 607,-3 2 0,0 4-421,0-1 1,1 4 766,2-1-745,-2 2 0,2 2 1434,-3 2 0,0 2-726,0 3 0,3 4 207,0-1 0,1 5-324,-1-2 1,-1 0 6,4 0 1,-4-3-120,4 0 1,-4 2-284,1-2 1,-1-2-135,1-3 0,-2-4-32,2 4 1,-1-4-174,0 1 1,-1-3-48,2-3 1,-2-2-111,-1-3 1,3-5-169,0-1 1,1 0-435,-1 0 0,-2 0-789,2 0 0,0-1 700,0 3 1,3-2-1342,-3 2 0,3 1 2143,-3 2 0,3-4 0,-1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08.0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9 277 7731,'4'-6'547,"2"1"1,3 0 771,2-1 0,0-2-933,3 3 0,-3 0-294,0-1 0,2 4-222,-2-1 0,1-1 81,-4 1 1,-2 1-444,0 2 205,0 0 112,-1 0 0,-2-1 69,-3-2 0,0 1-12,0-4 0,-3 3-58,1-3 1,-5 2 15,1-2 0,1-2 41,0 2 0,0-1-92,-1-2 244,-2 0 1,3 4-126,-3-1 299,-1 4 1,0-1 65,1 6 0,-1 2 46,1 3 0,-1 4-15,0-1 1,1 5-90,-1-2 0,1 3-2,2 0 1,3 0 12,3 0 1,0 4 446,0-1 0,1-3-199,1-2 0,4-5-560,6 2 0,-2-4-361,5-2 1,-1-2-571,3-4 1,2-8 406,1-3 1,-2-6 609,2-3 0,-1-6 0,-2-5 0</inkml:trace>
  <inkml:trace contextRef="#ctx0" brushRef="#br0" timeOffset="525">381 182 8143,'-8'-9'1567,"-1"3"-1085,0 1 1,1 3-78,-1-1 0,0 2-153,1 1 0,-1 0 60,0 0 1,1 1-71,-1 2 1,0 3 182,1 5 1,-1 0 35,1 3 1,0 1 79,2 2 1,-1-3-199,4 1 1,1-1 41,2 3 0,1-3-296,1-3 0,1-1 64,6-1 0,-1-4-495,6 1 1,-2-5 305,2-1 0,-1-5-288,2-6 1,1-3-142,-1-3 1,-3-3-379,0 0 1,-3-4 109,0 1 1,-1-1 243,-3 0 0,2 0 400,-4 4 1,0-3-11,-3 3 1,0 1 223,0 4 0,0 0-169,0 3 0,-1 2 284,-2 4 1,1 2 111,-4 4 0,4 1 434,-4 2 0,3 3-382,-3 5 0,4 3 154,-1 3 1,2 1-144,1 3 0,0-3-148,0 2 0,0 1-215,0-1 1,0 3 117,0-2 0,0-2-715,0-5 0,1 2 27,2-5 0,-1 1-293,4-4 1,-3-3-177,3-2 0,-4-2 987,4-1 0,0 0 0,3 0 0</inkml:trace>
  <inkml:trace contextRef="#ctx0" brushRef="#br0" timeOffset="1291">606 95 7997,'-4'-4'0,"-1"1"0,-3 2 731,-1 1 0,1 0 1,-1 1 273,0 2 91,1 1 1,-1 5-353,0 0 0,1 2-200,-1 1 1,0 3-205,1 0 0,3-2-113,2 1 0,2 0-225,1 0 1,0 2-8,0-5 0,4 1-202,2-4 0,1-3 239,2-2 0,1-2-1162,1-1 1,0-4 179,3-2 1,0-5-158,0-3 0,2-3 527,-5 0 0,1 2 83,-4 1 1,-3 2 475,-2-2 1,1 3-74,-1 0 1,-1 2 174,-5 4 0,1-2-159,-4 4 1318,4 0-869,-6 3 1,7 4 379,-1 2 1,3 4-136,2 2 0,5 3-19,1 0 0,-1 4-217,4 1 1,-2 4-104,-2-1 1,0 3 70,-2 3 0,0-2-99,-3 2 0,-1-2 94,-5-1 1,0-3-136,-5 0 1,0-4-184,-6 1 0,0-3 2,0-2 1,-2-1-172,5-5 1,-4 1-324,4-8 0,-4 1-602,4-3 1,-1-1-503,4-2 1,3-4 742,2-5 1,2-3-175,1 0 0,2-5 474,4-3 1,0 1 238,9-1 0,-1 4 289,4-1 0,0 1 0,2 2 0,-2 0 0,3-1 0,-6 4 0,-1-1 0,-2 5 232,2-2 1,-2 3-217,2 0 1,-3 0 991,0 1 1,-1-1-421,-1 1 1,-1-1 49,1 0 1,0 1-129,-1-1 0,-2 0-76,0 1 1,-3-1-186,2 0 1,-2-2-18,3-1 1,-4 1-176,1 2 0,-2 0 268,-1 1-327,0-1 1,0 0-172,0 1 55,0 3 1,-4-2 90,-2 4 1,-1 0 15,-2 3 0,0 5 80,1 4 1,-1 0 139,0 2 1,1 3 374,-1 0 0,0 2-205,1 2 0,3-1 413,2 0 0,2 1-302,1-1 0,1-1-13,2-1 0,5 0-241,3-3 0,5-2-192,-2-4 1,2 1-691,2-5 1,0 1 480,2-3 0,-2-3-2009,2-3 0,-1-3 2174,-2-2 0,0-3 0,1-3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16.9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77 7766,'1'-3'337,"0"1"1,1 4 427,0 2 0,-2 5 464,0 1 0,0 3-396,0 2 1,0 1-81,0 1 1,1 1-140,1-3 1,0 2-243,2-2 1,0 0 211,3-2 1,-1-1-202,0-2 0,2 0-327,0-4 1,0-2-248,3-2 1,-1-2-265,3-2 0,1-3-453,1-3 1,-2-3 460,-1-4 0,0 1-123,-3-3 1,0 2 116,-3-2 0,-2 3 201,-2-1 0,-2 4 31,0 2 0,0 3 488,-2 2 1,-2 1 40,-2 3 0,-3 1 299,0 3 1,-2 4-277,0 4 1,-1 3 135,-1 0 1,1 3-265,2-1 1,-2 2-2,4 0 1,0-2-345,4 0 1,1-2 121,3-1 1,0-3-2820,0-2 2839,5-5 0,0-1 0,4-3 0</inkml:trace>
  <inkml:trace contextRef="#ctx0" brushRef="#br0" timeOffset="548">392 219 7725,'4'2'1285,"-2"3"1,-1 0-578,1 2 1,-1-1 267,1 1 1,-2 2-465,-2 2 0,1 1-479,-4 1 0,4-3-340,-1 1 1,-1-3-442,1 0 0,0-3-2441,2 0 3189,-3-4 0,2 2 0,-2-3 0</inkml:trace>
  <inkml:trace contextRef="#ctx0" brushRef="#br0" timeOffset="1028">604 90 7726,'0'-6'378,"0"-1"0,1-1 412,1-1 0,1 0 801,4 1 0,2 0-768,2 0 1,1 1-916,1 0 0,-1 2 124,1 0 0,-1 2-897,-1 3 0,0 0 317,-2 0 1,0 5 45,-3 2 0,-2 1 102,-2-2 1,-2 3-262,0-1 1,-2 4 500,-3-2 0,0 0-15,-2-2 0,-1 1 473,-1 0 0,1 0-261,1 0 0,1-2 435,-1 1 1,4 0-206,1-2 1,2 0-83,2 1 0,2-1-87,5 1 0,0-1-111,1 1 0,2-2-131,-4-1 0,3 2 51,-2-2 0,-1 1-35,-1 0 0,-4 0 22,-1 0 0,-1 0 187,-1 2 0,-1-1 35,-1 1 0,-4-1 181,-5 0 0,-1 1-158,-1-1 0,-3 3 50,-1-1 1,2-1-158,0-3 0,1 0 87,1 0 1,1 1-1200,2-3 563,0 0 517,4-2 0,2-5 0,1-3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21.4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154 115 7735,'0'7'554,"0"-1"0,0 1-277,0-1 0,0 3 757,0-1 1,0 1-439,-3-3 1,2 3-226,-3-1 0,2-1-142,-3-3-382,4 0 167,-2 0-99,3-1 1,0-4-688,0-1 1,0-2 399,0-2 0,-2-3-360,0 1 1,-3-1 224,0 3 0,0-1 312,-2 1 0,0 0 107,-1 2 1,1 1 196,-2 3 0,0 4 69,0 2 1,-1 3 307,1 4 1,0 0 18,0 0 0,4 0-213,-1 0 0,1-1 529,1 1 1,1-2-308,3 0 1,0-1-97,0 0 1,3 2-278,1-4 0,5-1-268,2-3 0,-1-3-320,0 1 0,3-4-619,2-2 1,1-2-82,-1 0 0,-1 0 1147,3-1 0,-3-2 0,2-1 0</inkml:trace>
  <inkml:trace contextRef="#ctx0" brushRef="#br0" timeOffset="340">295 0 8897,'0'0'0,"0"4"0,0 6 0,0 5 0,0 2 873,-2 4 0,0 3 1,-1 3-1,-1-1 297,0-1 0,1 1 176,-1-5-1008,-2 0 1,5-4 157,-1 1 1,1-7-126,1 0 0,0-3-790,0-2 408,0-3 0,1 0-243,1-6 0,2-1-73,2-4 0,1-4-402,-1-3 0,0 0-75,1 2 0,-1-1 221,1 1 1,-2-3 488,0 5 1,0 1-68,0 3 1,-2 2 247,1 0 0,-1 2 88,1 3 1,-3 1 129,1 1 1,0 2-203,0 2 0,-1 3 43,1 2 0,-1 1-335,-1-2 0,0 2 91,0-1 0,0-1-970,0 1 1,0-3 484,0 0 0,2-1 583,3-3 0,0 2 0,2-3 0</inkml:trace>
  <inkml:trace contextRef="#ctx0" brushRef="#br0" timeOffset="635">526 154 8676,'-6'0'0,"-1"1"0,-1 1 958,-1 2 1,1 2 0,1 1 0,1 1 190,0 3 0,-1 1-453,1 1 0,0-1-321,2-1 0,1 1-175,3-1 0,1-2-189,1 0 0,1-2 78,4-1 1,0-2-714,1-2 1,0-1 447,3-1 1,-3-1-972,3-1 1,-3-4 299,1-3 1,-2-2 130,-1 0 1,-2 1 312,-2 0 0,-1-1 171,-1-2 0,0 2-76,0 1 0,-1 2 113,-1-1 1,0 3-174,-2 2 1,2-1-181,-2 3 548,2-1 0,-4 3 0,3 0 0</inkml:trace>
  <inkml:trace contextRef="#ctx0" brushRef="#br0" timeOffset="990">680 109 7741,'-6'0'284,"-1"0"1,1 0 1390,0 0 1,-1 3-882,1 1 0,-1 3 158,1 1 1,0 0-327,-1 3 0,1-1-267,-1 3 0,4 0-195,1 0 0,1 0 62,1 0 0,1-1-251,1-2 0,-1 2 17,3-4 1,3 1 51,1-3 0,3 0-267,-2-2 1,2-1-545,0-3 0,0-3-436,0-1 1,0-2 535,-2-3 1,-3 0 230,-2-2 0,-2 0 150,0 2 1,-2-2 107,-2 3 0,-2-3-23,-2 3 0,-1 1-197,1 3 1,-2 0 56,-1 0 0,3 1-477,1 3-32,1 0 850,0 0 0,2 0 0,2 0 0</inkml:trace>
  <inkml:trace contextRef="#ctx0" brushRef="#br0" timeOffset="1540">866 64 13041,'-6'3'0,"-1"1"0,0 2 0,-1 0 0,0 1 0,-1-1 0,1 1 0,-1-1 0,1 0 0,2 2 5626,2 0-5414,1-1 1,3 3-364,0-4 0,3 0-740,4-2 677,2 2 0,4-6-145,0 3 1,0 0-498,-1 1 1,1 0 161,-3 0 0,2 0 217,-4 3 1,1 0 217,-3 2 0,-2-2 48,1 1 0,-5 0 492,0 1 1,-2-2 43,-5 1 0,1-3 302,-1 0 1,1-2-242,-1 1 0,1-1 833,0-3-517,-1 0-381,4 0 0,0 0-654,3-3 0,3 1 281,1-3 1,5 0-708,1 0 0,3 0 152,2-2 1,1 3-90,1 0 0,1-1 306,-3-1 0,2 0 14,-2-1 1,0 3 229,-3 0 1,1-3 119,-3-1 0,-1-3 18,-2 2 0,-1-2-65,-2 0 0,1-1 91,-3-1 0,0 1-5,-2 2 1,0-2 575,0 4 1,-1 0-12,-1 3 1,-2 3 236,-5 2 1,2 0 101,-4 0 1,1 2-432,-1 3 1,-1 3 281,1 3 1,2-1-315,1 1 0,1-1 26,0 3 0,4 0-120,0 0 0,4 0 130,3-1 1,1-1-177,6 0 0,0-3-268,2 3 0,2-4-258,0 0 1,2-2-510,-2-3 0,-1 1-1630,-3-3 1,1 0 1083,-2 0 1,0-3 1266,-2-2 0,2-3 0,0-2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19.9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116 322 7700,'0'-7'669,"0"1"1,0-1-215,0 1 0,0-1-115,0 1 1,0-3 257,0 1 0,-2-1-201,0 3 1,-3-2 27,1 2 1,-1-2-116,1 4 1,-2 1 61,2 1 0,-3 2-97,-1 2 0,1 2-25,-2 5 0,1 1 104,0 2 0,0 2-81,0 1 1,2-2 79,1 2 1,0-1-105,3-1 0,0-1-72,2-1-115,0 1 0,3-6-93,1 0 0,2-2-668,0-4 1,1-1 394,2-1 0,-1-1-372,2-4 1,-2-1 247,1-1 0,-2-2-30,-1 3 0,1-3 106,-1 3 1,-2-4 267,1 2 0,-3 0-26,2 2 1,-2 1 35,3 0 0,-4 3 354,1 0-224,-1 2 1,1 0 410,0 4 0,0 2-242,-2 5 1,0-1 146,0 3 1,0-1-109,0 3 1,0-2-239,0-1 1,0 0-228,0 1 0,0-2-987,0-2 399,3-1 1,-1-2 372,2-2 1,-1-2-895,2-2 1,0-2 591,0-5 1,0-1 717,-1-3 0,4 0 0,0 1 0</inkml:trace>
  <inkml:trace contextRef="#ctx0" brushRef="#br0" timeOffset="286">213 264 7700,'2'-4'362,"0"2"1,1 4 0,1 2-1,0 2 1,0 1 0,-1-1-1,0 0 1,-1 1 295,1-1 0,-1 3 1,-2-1-1,0 0 1,0-1-1,0 0 0,0-1 1,-1 0-1,0-1-332,-2-1 0,1-3 0,2-2 0,0-4-725,0-3 1,3-3-33,1 0 1,3-1-251,1-1 1,0 3 343,0-1 0,0 3 47,0-1 1,0 2 358,0 1 1,-1 2-83,0 2 0,-1 2 162,0 0 1,0 2-105,-2 3 1,1 3 409,-2 0 1,-1 3-263,-2 0 1,0 1-142,0 1 1,0-2-1134,0-1 0,0 0 539,0 1 0,0-2-2467,0-2 3009,0-1 0,3-2 0,0-1 0</inkml:trace>
  <inkml:trace contextRef="#ctx0" brushRef="#br0" timeOffset="708">553 225 9133,'-11'-5'0,"1"0"0,1 0 0,0 0 0,1 0 1892,-1 1 1,-2 1-1185,3 3 0,-2 0 56,2 0 1,1 3-322,-2 1 0,2 3-19,1 1 1,1 2-107,1 3 0,3 0 80,-1 0 1,1 0 48,1-1 0,2-1-140,0 0 1,5-3-430,0 0 1,1-1 183,-2 0 0,3-4-593,2-1 0,0-1 112,0-1 0,1-6-135,-1-2 0,1-6-31,1-3 0,-3-3-375,-2-1 0,1-4 496,-3-3 1,1 0 216,-4 3 1,-1-1 458,0 0 0,-1 4-229,1 0 0,-1 5 392,-1 2 0,0 4 303,0 3 328,0 4-719,0 1 1,0 9 63,0 2 0,0 6-9,0 3 1,0 5-138,0 1 1,-2 4-289,0 1 0,0-1 98,2-3 0,0 0-1067,0-3 0,0 0-347,0-4 0,2-2 1399,0-4 0,3-2 0,-2-2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37.5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62 127 7818,'-7'4'1212,"0"-1"269,1 4 1,-1 0-753,0 0 0,1 0-329,1 2 0,-1-1-265,2 1 0,1-2 27,1 0 1,1 0-114,1 0 1,4-1-75,2 1 0,2-2-253,3-1 1,1 0 28,1 0 0,1 2-273,-1-4 1,1 3-49,-1 0 1,-2-2 223,-2 2 1,-2 0 60,-3 4 1,-1-1 70,-3 1 0,-4 1 254,-2-1 0,-2 0-17,-3-3 0,-1 1 12,-1 0 1,2-2-102,-1-1 0,2-2 41,-1 0 0,1-2-592,3-2 0,0 0 237,0-2 0,4-3-939,0-2 1319,3 0 0,6-1 0,1-1 0</inkml:trace>
  <inkml:trace contextRef="#ctx0" brushRef="#br0" timeOffset="473">211 148 8302,'0'9'0,"0"1"579,0 0 1,0 1 0,0 3 0,0 0 0,-1-1 0,0 1 0,-2-1 0,1 1 0,0-1 0,0 0-1,0-1 1,1-1 1494,1-2-2331,0 0 170,0-5 0,3-2-564,-1-7 1,3 0 204,0-6 0,-2-1-203,2-1 1,-1-1 175,3 1 1,0-1 398,0 1 1,-1 1 59,-2 1 0,3 3 335,0-1 77,0 1-21,5 4 0,-4 2-45,1 4 1,-2 2-106,-3 3 1,0 2 121,-2 0 1,-1 3-77,1-1 1,-1 2 42,-1 1 0,0-3-175,0 0 1,-1 0-137,-1 0 1,1-1 11,-1-3 0,1-3-535,1 1 109,0-4 0,0 1 215,0-7 0,1 0-453,1-6 1,1 0 233,2 0 0,1-3-41,-2 1 1,2-1 184,1-2 0,-1 4 302,-1 1 0,1 3-20,-2-1 1,2 2 561,1 2-132,0-1 0,0 6-238,-1 0 0,-2 2 17,-2 5 0,0-1-92,0 5 0,-1-2-225,1 2 0,-1 1-200,-1 1 0,0 0-238,0-2 0,0 1-87,0-3 1,0 3-422,0-3 0,1 0-1020,1-3 2061,-1 1 0,5 0 0,-3 0 0</inkml:trace>
  <inkml:trace contextRef="#ctx0" brushRef="#br0" timeOffset="883">638 168 8857,'-3'-6'0,"-2"2"0,-1 1 1441,-1 3 0,0 0-468,-2 0 0,1 3-447,-1 1 1,-1 3 211,1 2 1,-2 1-282,2 4 1,0 0-59,2-1 0,3 1-136,2-1 0,1 1-25,1-1 1,0-1-263,0-1 0,3-3 99,2 1 1,1-2-488,1-3 0,0 2 260,2-4 1,0 0-619,2-5 0,-3-1 111,1-2 1,1-3-85,-1 0 1,0-6 319,-2 2 1,0-2 92,-1 1 0,0 1 398,-1 2 1,-1-1-118,-2 3 1,-1 2 906,1 3-723,-1 2 1,-1 0 555,0 4 0,0 2-205,0 3 0,0 0-64,0 2 1,0 0-180,0 2 1,0-2-132,3 2 1,-2-2-760,1 3 1,-1-3 386,-1 2 0,0-3-2460,3 1 1937,-3-1 1,6-5-1733,-1 0 2515,1-3 0,1-3 0,-1 0 0</inkml:trace>
  <inkml:trace contextRef="#ctx0" brushRef="#br0" timeOffset="1098">854 19 7847,'0'7'628,"0"0"1,-2 0 0,0 2-1,0 3 1,1 1 0,-1 3-1,0 2 1,1 2 0,-1 3-1,1 1 1,-2 0 0,2-2-50,0-3 0,1-1 1,0-2-1,1-1-3287,1-3 2277,2-3-3256,3-2 1577,-1-3 2110,1-1 0,0-3 0,0 0 0</inkml:trace>
  <inkml:trace contextRef="#ctx0" brushRef="#br0" timeOffset="1290">949 46 7820,'0'7'589,"0"0"0,0 0 1,0 0-1,0 2 0,0 3 1,0 3-1,0 3 0,-2 3 1,0 0-1,-1 2 0,1-2 549,0-2 0,0 0 1,2-1-1656,0-1 0,0-1-396,0-5 0,0 1 913,0-3 0,0 0 0,0-2 0</inkml:trace>
  <inkml:trace contextRef="#ctx0" brushRef="#br0" timeOffset="1588">1031 277 9313,'6'0'406,"1"0"1,-2-3 0,-1 0 0,1-1 0,1 0 0,1-1 0,0 2 0,0-1 0,0 0 0,-1-2 0,1-1 0,0-2-902,0 0 1,-1 1 0,-1 0-702,-1-1 862,-2 0 1,1 2 120,-3 0 1,0 0-82,0 1 1,0 1 835,0 1 1,-3 2 20,-2 0 1,2 2 316,-2 2 0,0 3-375,-4 4 0,1-1 139,-1 3 1,2 0 2,0 0 0,1 2-254,1-2 0,0 2-8,3 0 0,0 0-165,2-1 0,0 0-459,3 0 0,0-3-382,4 0 1,1-3-748,1-2 0,1-2 95,4 0 1,-1-1 1272,1-1 0,3-6 0,0-2 0</inkml:trace>
  <inkml:trace contextRef="#ctx0" brushRef="#br0" timeOffset="1899">1363 100 13871,'-7'0'0,"-1"0"0,-1 0 0,-2 0 0,-2 1 0,0 1 0,1 3 0,1 1 0,0 1 0,1-1 0,2 1 2487,3 0 1,1 2-1,0 0-2453,2-1 1,1 0-242,1-1 1,4-1 212,2 1 1,2-1-842,3-1 1,1 0 103,4-3 0,-2 3-482,2-3 1,-2 3 733,0 0 1,-1 1 416,-2 1 0,-2-3 1076,-4 1-916,-2 2 0,-4 3 383,-1 1 0,-4-2-222,-3-4 0,-4 1-153,-1-2 0,1 0-305,-3 1 1,-1-4-577,1 1 0,1-1-41,4-1 0,1 0-819,4 0 0,0-3-1045,1-1 2680,2-5 0,0 1 0,-1-2 0</inkml:trace>
  <inkml:trace contextRef="#ctx0" brushRef="#br0" timeOffset="2105">1478 6 12502,'6'-4'0,"1"2"0,-1 4 0,-1 2 0,-3 3 0,-1 3 0,-1 3 0,0 2 2545,0 3 1,0 2 0,0 3-1494,0-1-779,0-1 1,0-1-81,0 0 0,0 0-1393,0-2 0,0-2-181,0-2 1,3-3-974,1-2 0,0-3 2354,1-1 0,-4 1 0,2-2 0</inkml:trace>
  <inkml:trace contextRef="#ctx0" brushRef="#br0" timeOffset="2309">1478 148 16761,'6'-2'0,"2"-1"0,1 0 0,2-1 0,3 1 0,2-1 0,2 0 0,1 0 1005,-1 0 1,1 0-1,-1 3-1005,2-2 0,-3-2 0,0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36.0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102 1 7838,'0'7'0,"0"0"1232,0 2 0,0 4 1615,0 3 1,-3 5-1546,1-1 0,0 5-719,2 0 1,0 0-102,0-3 0,-2 3-83,-1-5 1,1 0-197,2-2 1,2-4-264,1 0 1,2-1-369,-1-4 1,2 0-1094,1-2 1,0-1 774,0-2 0,0-1-1268,-1-3 0,1 0 1014,0 0 0,0-4-474,-1-2 1,0-1 1473,-1-2 0,1-5 0,-2 0 0</inkml:trace>
  <inkml:trace contextRef="#ctx0" brushRef="#br0" timeOffset="608">14 204 7838,'-6'1'1154,"1"1"-750,2-1 1,6 2 0,2-4 0,1-1-1,4-3 1,4-1 0,3-1 0,3-2-1,2-3 1,2 0 0,0-3 0,0 0-514,1-1 1,-4 0-1,-4 1-794,-1-1 681,-3 0 1,-1 3-90,-3 2 1,0 1 379,-5 4-271,2 2 1005,-5 1 1,2 7-399,-3 2 1,-1 4 646,-1 4 1,0 2-228,-2 2 0,2 2-80,0 0 0,-1-2-312,1 0 0,-3 0-64,3 0 0,-2 1 19,1-4 1,1 1-128,2-2 0,0-1-297,0-2 1,0 1 124,0-3 0,3-3-565,2-4 1,1-1 320,0-1 1,1-1-688,0-1 1,0-3 192,-1-4 0,1 0 11,0-3 0,1 0 245,1 3 0,-2 0 167,2 2 1,-1 3 239,-2-1 1,1 4-117,0-1 0,-2 1 581,-1 1-382,1 0 0,1 3 317,-2 1 1,-1 2-135,-3 1 1,2 0 49,1 0 0,2-1-197,-1-2 1,2 2-105,1-4 1,0 0-138,0-2 0,3-1 125,1-1 0,-1-2-481,2-3 0,-3 0 185,2-2 1,-3 1-152,1-4 0,-2 3 153,-2-2 1,0 3 78,-3-1 1,0 1 120,-2 1 276,0 1 1,-3 2 62,-1 2 0,-2 1-154,-1 1 0,0 3 488,0 1 0,-2 3-228,0 2 1,1 1 290,4 1 0,-2 0-166,4-2 0,1-1-38,3 3 0,0-2-269,5 0 0,-1-2-185,5 0 0,0-1-917,0-1 1,2 0 562,-2-3 0,1 0-657,-1-2 0,1 0 415,-2-3 0,1 0 595,-2-1 0,3-5 0,-2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41.61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35 7740,'-7'0'5816,"3"3"-4237,1-3 1,5 3-489,2-3 1,1 0-98,4 0 0,1-2-505,2 0 0,1-3-155,3 0 0,1 1-1872,4 0 0,2 2 437,2-3 1101,-2 4 0,4-5 0,-3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43.4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75 7777,'0'-9'0,"0"0"1418,0 1 1,3-2-657,2 1 0,1 0-37,0 2 0,1 3-266,0-1 0,1 4-751,1-2 0,-2 3-138,2 0 0,-1 3-366,-2 4 1,0 1 113,-1 3 0,-2 0 345,-3 3 1,-1-1 357,-1-2 1,-2 2-197,-3-2 0,1-1 216,-1-1 1,0-2-91,0 0 1,1 0 1244,2 0-405,1 0-445,3-1 0,3-1-169,1-1 1,5-1-256,3 1 1,0 0-167,2 0 1,0 2 98,-1-1 0,1 2-18,-1 2 1,-2-2 11,-2 2 1,-2 1 89,-3-1 0,-1 3 94,-3-1 0,-4 1 195,-3 0 1,-2 1 184,-5-2 1,-2-1-179,-2 2 1,1-6-64,1 0 0,0-3-51,3-1 1,-1-1-595,4-1 1,-1-1 63,2-1-653,0-2 0,3-3 144,2 0 918,1 1 0,0-4 0,-1-1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44.1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28 109 7840,'4'0'2409,"-1"3"-1721,-3 2 0,0 1 543,0 0 1,0 4-595,0 1 1,0 2-298,0 1 0,-3-1-239,1 1 0,0-1-192,2 1 1,0-3-1917,0 1 1345,0-4-2529,3 2 3191,-2-7 0,5-3 0,-2-3 0</inkml:trace>
  <inkml:trace contextRef="#ctx0" brushRef="#br0" timeOffset="241">14 7 7459,'-3'-3'0,"0"3"0,-1 4 0,1 2 0,3 1 0</inkml:trace>
  <inkml:trace contextRef="#ctx0" brushRef="#br0" timeOffset="522">272 7 7997,'-7'-2'0,"0"0"0,-3 0 0,0 2 391,-1 0 0,-1 0 1,1 3-1,0 1 0,0 2 1,1 2-1,2 0 1,1 2-1,1 0 0,0 2 1,3-1-1,0-1 192,1 0 1,1 2 0,1-3-1,1-1-390,1-1 1,5-1-218,4-1 1,3 0-132,2-3 1,1 4-171,3-2 1,-2 0-156,-2 1 0,-2-2 236,-1 2 0,0 1-45,-2-2 0,-3 2 39,-3 1 0,-4 0 220,1 0 0,-5 1-125,-4-1 0,-2 1 197,-5-3 0,-2-2-97,-2 2 0,-2-4-211,0 2 1,2-3-600,3 0 0,1 0-111,3-3 976,1 0 0,3-7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6.6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215 12 7781,'-6'-6'0,"4"0"359,-6 6 1,4 0 386,-4 0 0,-2 2-160,-5 2 1,1 2-9,-1 6 1,-3 5-214,2 3 0,-1 3 258,1 0 0,3 1-219,-3 0 1,4 0 245,4 0 0,-1-1-182,5 1 1,0-4 404,4 0-870,0-6 0,6 2 67,2-8 0,6-2-328,2-6 0,1 0 225,-1 0 0,-3-2-525,3-2 0,-1-6 274,0-6 1,-1-5-207,2 1 0,-5 1 22,-3-1 0,2 5-65,-6-5 1,4 5 241,-4-1 1,0 3 185,-4 1 252,0 6-206,0-5 315,0 10 0,0 1-153,0 8 1,0 4 172,0 3 1,0 0-104,0 5 0,0-4 195,0 3 0,0-3-194,0 4 1,0-4-172,0 4 1,0-10-1695,0 2 1285,5-2 0,1 0-1231,6-2 1,-4-3 207,0-5 1429,0-5 0,4-1 0,0-6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5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48 10432,'-10'5'2157,"2"3"0,-3 3-1655,3 1 1,2 1 37,-2 3 0,0 2-146,-4 6 0,5 0 329,3 0 0,3-4-160,1 0 0,0-5 6,0 5 0,5-5-257,3 1 0,7-4-113,1-5 1,5 3-426,-1-6 0,-2 0 203,2-4 1,-4 0-661,4 0 0,-2-6 403,2-2 0,-3-3-337,-5-5 0,4-3-12,0-5 1,0 1-196,-4-1 1,-6-4 297,-2 0 1,2 0 154,-3 5 0,0 0 257,-7 3 1,-2 3-59,-6 5 1,-2 2-18,-1 2 1,0-2-32,-5 6 0,4 1-167,-4 3 1,6 1-75,-2 3 0,3-2-409,1 6 870,0-5 0,0 8 0,0-5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45.5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123 130 7739,'-7'-3'90,"0"0"-45,0-4 0,1 3 726,-1 2 1,0 1-261,0 1 0,1 0 149,-1 0 1,-2 4-274,0 3 0,0 2 148,5 2 1,-1 2-96,2-2 0,-1 1-130,2-1 0,-1 1-139,3-3 0,1 3 24,1-3 1,3 0-308,4-2 1,-1-1 124,3 1 1,-1-1-428,1-1 1,0 1 216,3-2 0,-3 2-347,0 1 1,-2-2 173,0-1 0,-5 1 82,-2 1 0,-2 1 104,-2 0 1,-2 0 1,-5-1 1,-2 1-28,-3 0 0,1 0 56,-1 0 1,3-4-346,0 0 0,0-3 151,0 0 0,-1 0-337,3 0 1,3-3 152,4-1 0,1-2 531,1-1 0,3-3 0,1 0 0</inkml:trace>
  <inkml:trace contextRef="#ctx0" brushRef="#br0" timeOffset="495">238 130 7739,'0'7'326,"2"5"1,0 2 0,0 1 0,-2 1 0,-2 2 0,0 1 0,0 0 0,0-2 0,-1 1 0,2-2 0,0 1 1680,1-2 1,0-3 0,0-1-1617,0-2-1143,0 0 676,0-5 1,1-2-25,1-7 1,-1-2 59,1-7 0,1 0-684,-1 1 1,3-4 236,-3-1 0,3 1 104,0-1 0,0 2 188,0-2 1,1 4 319,-2 0 1,2 4 223,1 3 0,0 1-239,0 1 0,-1 2 98,1 3 1,2 2 0,0 2 1,0 2 15,-5 5 0,1 0 4,-2 3 0,-1 2 12,-2-1 0,0 1-50,0-2 1,0-3 113,0 0 1,0-2-257,0 3 0,-2-6 256,-1 0-624,1-3 1,2-1 191,0-4 1,0-3-194,0-4 0,1-2-51,1-5 1,2-1-281,3-4 1,-1 3 294,1 0 1,2 1-37,0-1 0,3 2 494,-3 5 0,2-1-131,-2 6 1,2 0 364,-2 6 1,0 1-207,-2 1 0,0 5 188,0 5 0,-4 1-84,0 3 1,-3-2-86,0 2 1,0 1-317,0-2 0,-2 0-322,0-3 0,0 0-754,2-3 1,0 0-64,0-2-996,0-1 2302,3-2 0,0 2 0,4-2 0</inkml:trace>
  <inkml:trace contextRef="#ctx0" brushRef="#br0" timeOffset="901">699 151 10243,'-7'-9'0,"0"0"0,0 0 0,0 3 0,1 0 0,-1 3 0,-1 0 0,0 1 0,-1 1 0,1 2 1332,0 1 1,2 5 0,-1 5 0,0 2-661,0 2 0,3 2-310,-1-2 1,3 3 75,-3-1 1,4-1-44,-1 1 1,1-3-127,1 1 1,2-4-177,0 0 1,4-4 73,-2 1 1,2-5-466,1-1 0,0-3-87,0 0 1,-1-3-351,1-1 0,0-6 237,0-3 1,2-2-313,0-3 1,-3 2 322,-1-2 0,-1 4 124,3 0 0,-3 2 406,-2 3 1,1 0-155,0 2 805,-1 3 113,-2 1-113,0 9 0,0 2-309,0 5 1,1 1 80,1-1 0,-1 1-748,4-1 1,-3 1 235,3-1 0,-3-1-475,2-1 0,-1-3 292,1 1 0,1-1-1584,1-1 1,3-4 401,1 0 0,-1-6 1411,-3-1 0,4-5 0,1-2 0</inkml:trace>
  <inkml:trace contextRef="#ctx0" brushRef="#br0" timeOffset="1130">868 9 12105,'2'-5'0,"0"2"0,0 3 0,-1 5 0,-1 6 0,0 4 423,0 3 0,0 3 1,0 2-1,0 3 0,0-1 1,-1 1-1,-1-2 0,0-1 1,1-3-1,0-2 0,1-2 1,0-2-1,0-3 1,0-2-3164,0-2 1,1-1 2739,1-1 0,2-2 0,2-3 0</inkml:trace>
  <inkml:trace contextRef="#ctx0" brushRef="#br0" timeOffset="1338">1010 9 12778,'-7'0'0,"1"0"0,2 3 0,1 1 0,1 3 0,-1 2 0,2 3 0,0 3 3490,1 3 0,0 5-3761,0 1 0,0 2 0,0 0 0,0-2 0,0-2 0,0-1 0,0-3 1,0 1-1,0 0 0,0-2 0,1-2 271,1-3 0,2-4 0,3 2 0</inkml:trace>
  <inkml:trace contextRef="#ctx0" brushRef="#br0" timeOffset="1861">1119 252 7755,'3'-3'571,"3"-3"0,-4 4 0,2-2 0,-1-1 0,1 1 0,1-1 0,1 0 0,1-1 0,-1-1 0,0 0 0,-3 0 0,1 1-838,0-1 0,-3-2 0,2 0 0,-3 0 0,0 0 1,0 0-1,0 0 0,0 2 0,0 1 0,-3 1 0,-1 3 194,-2 1 0,-1 7 0,0 1 0,0 3 495,1 2 1,-2 2 492,-1 1 0,2 0-313,1 0 1,0 0 229,3-2 1,1 3-298,2 0 1,0-1-26,0-4 1,3 1-365,2-3 0,1 0-219,3-2 1,0-1-831,2-1 0,-2-2 593,2-3 1,-2-3-611,3-2 1,-3-4 355,2-2 0,-3-4-959,1-1 0,-1-2 685,-1 2 1,-1 0 288,1 0 1,-3 4 463,-2-2 0,1 3 385,-1 0 1,1 1 575,0 3 0,-3 2-335,3 1 656,0 2 0,1 2-444,3 5 0,-1 2 34,-2 2 0,3 1-353,-3 4 0,0-1 303,0 1 0,-1 0-139,1-1 1,0 0 92,0-2 1,-1 1-12,-3-3 0,0 3-284,0-3 1,3-3 309,-1-1-294,0-4-336,-2 2 1,0-3 91,0-3 1,2 0-5,1-4 1,2-3-147,-1-1 0,3-3-227,2-2 0,-1 0-784,1-2 0,-1-1 485,1 3 0,-1 0-1779,1 3 1,-2-3 315,0 0 1971,-3 0 0,2 3 0,-2-1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49.1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1 8010,'0'7'1950,"0"-1"0,0 1-2401,0 0 1,0 2-896,0 0 0,0 0 1346,0-2 0,-6 3 0,-2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51.5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76 7911,'4'-4'1300,"2"1"0,-5 3 9,1 3 0,-1 3-183,-1 3 1,-3 3-567,-2-1 0,1 2 134,0 0 0,0 1-231,0 0 1,-2-2-9,4 0 0,0 0-121,2-3 0,0 2-194,0-2 1,1-1-134,1-3 1,2-1-185,2-2 0,4-1-684,1 1 1,2-2 436,1-2 0,-1 0-1107,1-2 0,2-1 618,-1-2 0,1 1-430,-2-1 0,-1-2 346,-2 0 0,1-3-757,-3 0 1754,0 0 0,1-2 0,0 0 0</inkml:trace>
  <inkml:trace contextRef="#ctx0" brushRef="#br0" timeOffset="190">245 1 7883,'-5'4'385,"1"3"0,1 3 1,0 3-1,-1 1 0,0 2 1,0 2-1,-1 2 0,1 1-65,-2 1 1,0 2 0,-1 1 0,1-1 0,0 0 0,0-3 0,3-2 0,0-2 0,1-2 0,1-3 0,1-2-321,0-1 0,3-5 0,1-1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49.7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75 291 7967,'0'-7'-343,"0"-2"0,0 1 756,0-4 0,0 1-39,0-3 1,0 2 95,0 0 1,0 2-110,0 1 1,-3 3 215,-2 0 0,2 3 20,-2 1 0,1 4 87,-3 3 0,0 6-98,0 3 0,1 2 136,-1-1 1,2 0-180,1 1 0,0-2-160,-1-1 1,2-1-231,3-1 0,0-3 70,0 1 0,0-1-396,0-1 1,1-4-30,1 0 1,2-3-259,3 0 0,2-3 50,0-4 1,0-1-394,-2-3 0,0-1 213,2-4 1,-1 2 151,1-2 0,-1 2 182,-2 0 1,-1 3 31,-1 0 1,0 5 289,1-1 0,-2 4 121,-3-2 0,0 5 219,0 0 1,0 5-159,0 4 0,0 3 239,0-1 0,-1 2-212,-1 1 1,1-3-143,-1 0 0,1 0-228,1 0 0,0-1 108,0-4-931,0 4 1,1-2-167,1 1 1,-1-5-1734,4-1 2817,-1-3 0,6-3 0,1 0 0</inkml:trace>
  <inkml:trace contextRef="#ctx0" brushRef="#br0" timeOffset="455">305 230 7886,'-3'-4'0,"-1"-1"232,-2 0 0,1 0 331,1 0 1,-1-1 286,-2 2 0,1 0-316,-1 0 1,0 2-71,0 0 0,1 5-191,2 4 1,-2 0 174,1 4 0,0 1-39,0 1 1,0 1-48,3-1 1,0 0-73,2-2 0,0 1 123,0-3 0,3 0-387,1-2 0,2-1 89,1-1 1,0-2-332,0-3 0,2-2 206,0-2 0,0-1-610,0-7 0,-1-1 138,1-3 0,-1-5-31,-2 0 0,1-5-21,0 1 1,-1-1-2,-2 6 1,2-2 411,-4 4 0,2 1-62,-1 1 0,-1 4 321,-2 1-210,0 3 704,0-2-317,0 6 0,-1 4 124,-1 5 0,0 4-173,-2 2 0,2 3 107,0 1 0,-1 3 10,1 5 1,-3-1-57,3 3 1,-2-3-273,1 0 1,0 1 117,1-3 0,1 1-943,-1-5 1,1-1-223,1-4 0,1-1-665,1-3 0,0-3 1659,2-2 0,4-1 0,2-1 0</inkml:trace>
  <inkml:trace contextRef="#ctx0" brushRef="#br0" timeOffset="903">556 183 7886,'-1'-7'0,"-1"0"482,-3 1 0,-1 0 697,0 1 1,-3 0-353,0 3 0,0-1-332,2 3 0,-2 1-34,0 1 1,-3 3-130,3 4 1,-2 1 10,2 4 0,-2 2-57,2 0 0,2-1 106,2-1 1,2 0-48,-2-1 0,2 0-63,3-2 0,1 0-437,1-2 0,2-4 212,3 2 0,2-5-561,0 0 1,3-2 330,-1-2 0,0-2-243,0-6 1,0-3-94,3-5 0,-3-2-304,0 0 0,-2-3 355,0-2 0,-2-1 70,0 1 0,-1 2 453,-2 3 1,0 2-140,-1 0 1,-3 3 186,3 2 0,0 0-100,-1 4 296,0 0-21,-2 5 1,0 2 117,0 4 1,0 5 2,0 4 0,0 3 107,0 2 0,-2 1-5,0 3 0,-1 1-101,0 2 1,3-1-214,-3 2 1,3-2 30,0 1 1,-3-5-802,1-2 0,0 0-31,2-3 0,0 1-1118,0-5 1722,3-3 0,1 0 0,2-2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54.7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48 9850,'3'10'1257,"-3"1"-609,3 2 1,-3 1-245,0 2 0,3-1 244,-1 3 1,0 0-183,-2 3 0,0-3 15,0 0 0,-2-3-217,0 1 1,-1-5 103,0-2-952,3-1 565,-3-2 1,3-5-669,0-3 0,0-7 373,0-5 0,3-3-179,1-6 1,2 4 44,1-4 1,1 4-72,1-1 0,-2 3 226,2 3 1,1 4 309,-1 1 0,1 4 332,-1 3 0,-2 2-304,2 2 1,-1 3 652,-1 4 0,-1 1-337,-2 4 1,-1-1 125,-3 1 1,0 0-80,0 2 0,0-2 39,0-1 0,0 0-237,0-4 0,0 0-199,0-2-112,0-3-522,0-1-38,3-12 0,1 0 331,3-7 1,-1-1-353,1-1 1,1 1 238,1 2 1,-1-2 97,3 1 1,-2 1 149,0 4 0,-2 1 161,0 3 0,0 4 245,0 0 1,-3 3-200,1 3 1,-3 1 382,2 5 0,-2 2-186,0 2 0,-1 2-93,-1 0 1,-1 0-138,-1 4 0,1-4-181,-1 3 0,-1-3-196,1 1 1,-1-4-585,3 0 0,3-6-1267,-1 0 2249,3-3 0,-1 0 0,3-3 0</inkml:trace>
  <inkml:trace contextRef="#ctx0" brushRef="#br0" timeOffset="313">455 1 10279,'-7'1'0,"0"1"0,-1 3 0,-1 3 0,-1 1 0,-1 2 3963,-1 1-3438,1 1 0,1 0-123,3-2 1,1 1-303,4-3 1,0 0-201,2-2 0,5 0-252,2-1 1,7-2 74,-1-2 1,5-1-235,0-1 1,0 1 2,0 1 0,-3-1 86,0 1 1,-3 2 146,0 0 0,-5 2 23,0 1 1,-3 0 430,-4 0 0,-1 0-47,-1 2 1,-3-1 81,-4 1 1,-4-2-258,-2 0 1,-4 0-264,1 0 1,-1-3-178,1-2 0,1-1 198,4-1 1,3-1 284,3-1 0,0-5 0,4-4 0</inkml:trace>
  <inkml:trace contextRef="#ctx0" brushRef="#br0" timeOffset="563">570 89 7753,'-4'0'2304,"1"-3"1,4 1-1438,1-2 0,3 1 130,7-4 1,0 2-407,9-4 1,1 1-225,8-1 1,-3 1-1148,3-1 0,-5 4 565,0 0 0,-5 3-1847,0-3 0,-5 4 2062,-1-1 0,-4 1 0,-3 1 0</inkml:trace>
  <inkml:trace contextRef="#ctx0" brushRef="#br0" timeOffset="809">753 28 9967,'-11'0'1805,"4"0"1,4 3-233,3 2 0,0 1-800,0 3 0,0 2-1,0 2 0,0 1-293,0 0 0,3 0-472,-1 2 1,0-2-691,-2 2 0,0 0-751,0 0 0,-3 0 996,-1-3 438,1 1 0,-3-3 0,2-2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2:53.3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8 7928,'4'-3'798,"-1"2"-353,-3-2 0,0 6 538,0 1 0,0 5-112,0 0 0,0 6-374,0 0 0,-3 3 28,-1 2 0,0 0-150,-1 5 0,3-3 18,-2 3 0,2-3-152,0 0 0,1-4-158,1-2 0,0-4-128,0 0-576,0-4-894,3 2 1,1-7 722,3 0 1,-1-5 791,1 0 0,0-6 0,0 0 0</inkml:trace>
  <inkml:trace contextRef="#ctx0" brushRef="#br0" timeOffset="398">11 170 10671,'-6'-1'0,"3"0"0,2-2 0,3-1 0,3 0 0,1-1 0,3 1 0,-1-1 0,0 1 1214,1-1 0,2 3 0,2-2-1923,1 1 549,-1 1 0,1 2-571,0 0 1,1-1 495,1-1 0,-2 1-206,-3-1 1,-3 1 97,1 1 0,-2 1 74,-2 1 0,0 2-4,-3 2 1,0 1 757,-2 0 0,0 2-152,-3 0 0,2 5 585,-4 0 1,4-1 117,-1-2 1,-1 0-426,0 3 0,1-3-217,2 0 1,0-2-139,0 0 1,3-2-313,2-3 0,1-1 92,0-3 0,3 0-508,0 0 1,3-4-42,-3-2 1,2-4-399,-2-4 1,0 0 362,-2-2 0,-1 0-155,-2-3 0,2 1 547,-4 2 1,0 1-59,-2 3 1,-3 0 141,-1 3 1,-2 1-86,-1 4 0,-1 1 302,-1 3 1,-1 0-95,-4 3 0,1 3 32,-1 3 1,1 2-1005,-1-2 0,4 2 921,3-2 0,1 3 0,2-1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3:27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124 114 8895,'-10'0'3009,"-1"4"-2354,1-1 1,0 10 378,-1 1 1,1 5-493,0 5 1,-1 3 396,1 4 0,1 0-186,2 0 1,-1 3 42,4 1 1,2-2-368,5-5 0,4-3-8,7-4 0,2-2-295,5-1 1,4-8 48,3-7 0,2-1-592,1-2 0,5-5 334,6-2 1,-1-7-780,4-3 0,-7-4 119,-3-3 0,-4-2-137,-4-5 0,-3-1 443,-6-3 0,-5 2 174,-6-5 0,-2 3 157,-5-3 0,-5 6-76,-2 1 0,-8 1-18,-5 6 0,-6 1-1,-5 6 0,-9 3-391,-5 7 1,0 3-105,1 4 1,1 1-252,2 2 1,4 4-388,2 7 1,8 1 1333,3 2 0,2 7 0,1-2 0</inkml:trace>
  <inkml:trace contextRef="#ctx0" brushRef="#br0" timeOffset="557">207 228 7784,'-7'1'1177,"0"3"0,4-2-512,-4 5 1,3 0 304,-3 3 1,4 2-353,-4 2 0,5-3-104,-2 3 0,3-3-41,1 0 0,0-4-143,0-1 0,3-2-355,1 3 0,7-5 118,0 2 0,3-3-491,-1-1 1,3-5 300,5-2 1,0-3-827,0-4 1,-2 1 217,-2-4 1,1 3 10,-8-3 1,1 4 269,-7 0 0,-1 1 173,-3 2 0,-4-1-6,-3 1 0,-6 3 26,-1 0 1,-4 5-349,1-1 1,1 1 578,-2 2 0,1 5 0,-4 1 0</inkml:trace>
  <inkml:trace contextRef="#ctx0" brushRef="#br0" timeOffset="1564">248 476 9089,'4'12'768,"-1"2"0,0 3-534,-3 7 0,0 14 685,0 14 0,0 9-247,0 11 0,0 14-606,0 8 0,-1-43 0,-1 1 130,1 1 0,-1 1 0,-2 2 1,0-1-63,0 1 0,1-1 0,0-2 0,0-1-30,-1-1 1,1-1-1,0 41 90,-4-11 1,4-4-201,0-7 0,2-8-155,1-10 0,0 0-223,0-6 0,0-2-493,0-5 0,0-2-1075,0-5 0,3-5 1952,1-1 0,3-4 0,-4 0 0,-1 0 0,-1-1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3:38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84 9086,'0'-11'603,"0"1"1,4 0-387,3-1 1,4 4 126,2 0 0,4 2-181,3-2 0,1-1-146,0 4 1,-1 1-187,1 3 0,-4 1 22,0 2 1,-7 0-284,0 4 0,-7 3 214,1 4 0,-8 1-37,-2-2 1,-5-1 31,-3 2 0,2-3 237,-5 0 0,0-2 72,0-2 0,2 1 387,5-5-186,4 5-202,2-7 0,5 4-252,2-5 1,4 0 78,7 0 0,1 0-147,2 0 0,1 3 45,-4 1 0,3 4 117,-3-1 1,0 2 72,-4 1 1,-4 1 139,-2-1 1,-3 0 229,-1 1 1,-6 3-170,-4-1 0,-5 1 161,-6-4 0,0 0-102,1-3 1,2 1-296,1-5 0,3 1 76,-3-4 0,6-2-897,0-1 1,2 1 114,6-5 739,-5 0 0,6-4 0,-2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3:39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285 393 7631,'1'-7'0,"2"0"0,-1 4 939,5-4 1,-3 4-392,3-4 1,0 3 265,3-3 1,4 4-345,0-4 0,-1 5-119,-2-2 1,-1 3-196,0 1 0,0 5-138,-4 2 0,-1 2 162,-5 1 1,-1 4-1,-3 0 1,-1 4 85,-6-1 0,0 3-89,-3 1-1,3-1 156,-3 1 1,2-4-111,2 0 1,1-4 187,2 1 0,-1-3-126,4 0 1,1-4-236,3 0 1,5-5-73,1 1 0,4-2 75,0-1 1,5 0-812,2 0 1,-1-4 394,2-3 0,-1 1-1635,3-1 1,0 4 1998,-3-4 0,3 0 0,-4-3 0</inkml:trace>
  <inkml:trace contextRef="#ctx0" brushRef="#br0" timeOffset="650">367 93 7640,'-4'-6'531,"-3"3"0,0 2-175,-3 1 0,2 2 778,-6 5 0,-3 1-531,-4 9 0,-1 2 225,-6 5 1,0 3-290,-7 8 0,3 2-75,-2 4 0,2 2 360,5 1 0,6 0-344,7 4 1,9 0 541,5 0 0,9-2-460,8-5 1,8-7-51,6-3 0,6-7-474,8 0 0,1-7-549,2-3 0,1-7 39,-1-4 0,4-3-483,6-3 1,-3-4-64,-6-7 1,-7 0 378,-4-6 0,-9-3-273,-2-8 1,-8-6 397,-5-5 0,-7-4 154,-4-5 0,-3-1 149,-3 0 0,-8 0 119,-6 1 0,-7 0-41,-4 3 0,-6 2-58,-4 5 1,-4 5-262,-2 5 0,5 6 119,-3 7 0,8 8 333,-1 7 0,3-3 0,1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3:57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0 869 8055,'1'-7'1663,"3"0"0,3-4-761,6-6 0,6-8-140,8-2 0,13-9-281,15-5 0,7-10-192,10-7 1,-3 4-545,0-2 1,4 4 368,2-4 0,4-2-1527,-7 6 1,-4-1 812,-13 5 1,-2 3 599,-12 7 0,3-2 0,-7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6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12187,'0'12'1441,"0"0"1,4 4-1109,0 0 0,0 1-157,-4-1 1,0 1-128,0 3 0,0-2-162,0-2 0,0-3-369,0 3 0,1-3-1252,3-1 1,-3-4 1733,3 0 0,3 0 0,-1 4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3:58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 8104,'0'10'995,"0"-3"-433,0 0 0,0 1 252,0 6 1,0 1-354,0 2 0,-4 1-222,1-4 1,-1 3-257,4-3 0,0 3 131,0-3 0,1-1-2331,3-6 2217,2 2 0,4-3 0,0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4:04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176 270 7776,'5'-11'203,"-3"1"458,5 0 1003,-5 4-603,8 1-478,-9 5 0,3 2-197,-4 1 0,-1 3 310,-2 4 1,-3 2-188,-4 1 0,3-1-55,0 2 0,1-3-36,-1 0-331,3-1-754,4 0 615,0-4 1,8-1-203,2-5 1,6 0 101,-2 0 0,4-4-748,0 1 0,-2-1 328,1 4 1,-1 0 230,1 0 0,-2 1 258,-5 3 0,3 2 227,-3 4 1,2 0 46,-9 1 0,4-1-166,-3 0 0,-1-2 216,-3 3 1,-4-7-47,-3 7 1,-2-3-84,-2 2 1,1-3-186,-1 0 0,-3-5-189,-4 2 0,3-3-166,2-1 1,-2 0-395,1 0 0,0-4-439,4 1 0,4-5 112,2 1 1149,3-2 0,-3-6 0,-2-1 0</inkml:trace>
  <inkml:trace contextRef="#ctx0" brushRef="#br0" timeOffset="214">187 249 9506,'10'-3'1948,"0"-1"1,5 0-1565,3 0 0,1 3-451,2-2 0,-1-2-52,1 1 0,0-2 119,0 2 0,-1-8 0,1 0 0</inkml:trace>
  <inkml:trace contextRef="#ctx0" brushRef="#br0" timeOffset="921">321 11 7812,'-4'-6'792,"-3"3"0,-6 2-254,-1 1 1,-4 4 641,1 3 0,-6 4-569,-2 2 0,-2 0-9,3 4 0,-5 5 33,1 6 1,3 3 200,1 3 1,7 3-234,3 4 0,7 1 121,4-1 0,1-1-17,2-2 0,10-3-252,3-8 0,8-1-577,7-6 1,0-3 142,10-4 1,0-2-749,4-4 0,-6-4 292,-1-6 0,1-1-149,-2-6 0,1-2-755,-4-5 0,0-4 598,0 1 0,-6-2-1,-4-6 0,-3-1 273,-8-5 0,-2-2-28,-8-2 0,-2-2 144,-5 2 0,-5 1 251,-13 0 0,-1 8-1,-5 1 0,0 5-45,0 3 1,0 5 66,0 4 0,-4 2 59,1 6 0,-9 0-462,2 7 1,1-1 159,2 8 1,8-6 323,-1 9 0,7-5 0,-2 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4:36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27 797 8069,'-10'4'1331,"-1"-2"-768,6 2 0,5-5-54,7-2 1,10-4-240,3-7 1,13-7 232,1-6 1,9-8-153,1-3 0,13-8-269,5-6 0,14-4-296,-32 25 1,1 0 0,-2-1 0,0-1-78,-4 0 0,1 0 0,5-2 0,1 1-1085,-2 1 1,1 0 1164,0 3 0,0 0 0,1-1 0,0 1 0,-5 1 0,1 0 0</inkml:trace>
  <inkml:trace contextRef="#ctx0" brushRef="#br0" timeOffset="1367">182 114 7836,'-5'0'225,"0"-5"1202,5 0-952,5-6 0,1 2-272,8 2 0,-2-2 33,1 2 1,-1 1-27,-2-1 1,1 5 209,-1-1-184,0 2 1,0 2-27,-4 2 1,-1-1-1,-5 5 1,0 4-50,0 2 1,-5 2-62,-1-1 0,-4-1-460,0 4 1,3-3 297,0 3 0,0-4 304,-3 1 0,4 1-84,3-2 0,2-2 250,1-4-640,0-1 0,4 0 171,3-2 1,3-3-681,4-1 1,-1-1 390,4-3 1,4-2-924,3-4 1273,5 0 0,-7-5 0,3-1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4:39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 9146,'0'10'904,"0"1"89,0-1 1,-3 1-507,-1 3 0,1 2-283,3 5 1,0 0-34,0-1 1,0 1-131,0 0 0,0-4-821,0 0 1,0-1 345,0 2 434,0-3 0,5-1 0,0 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4:45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16 7868,'-7'-2'261,"0"-1"1,0 2 446,-3-3 0,0 7 465,-1 0 0,0 9-551,-3-2 0,1 8 316,-4 3 1,4 4-399,0 6-1,-2 2 336,1 1 1,0 3-156,4 4 0,-1 1 37,1-1 0,4 0-157,3 1 0,2-9-164,1-2 0,5-7-352,6 0 1,0-6 85,7-5 1,1-2-457,9-4 1,0-3 235,10-4 1,4-4-966,3-3 1,3-8-22,-3-6 0,-5-1-472,-6-5 0,-3-1 762,-3-3 0,-7-5 37,-7-1 1,-6 0 298,-2-1 1,-4 4 134,-2 0 0,-5-2 257,-5 2 1,-9 3-71,-1 3 0,-11 2 138,-1-2 0,-9 8-227,0 6 0,-3 6-304,3 1 1,4 6 480,2 1 0,3 4 0,1 7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5:00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 7935,'-7'6'579,"0"4"1,4 6-299,-4 8 0,3 8 85,-2 10 0,0 14-132,-1 13 0,-1 15-65,4 9 1,1-37 0,0 1-291,1 1 1,0 1 0,-2 4 0,0 1 149,0-3 0,1 2 0,1 4 0,0 1-6,0-4 0,0 0 0,0-1 1,-1-2-47,2-5 1,-1-2 0,0-3-1,1-2-63,1 48 0,0-13-151,0-12 1,0-4-158,0-6 1,1-3-330,2 0 0,-1-5 723,5 1 0,1-4 0,4 0 0,-2 1 0,-2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5:09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237 321 7690,'0'-10'1991,"4"0"-1407,-1-1 1,6 2 77,2 2 0,-1-1-313,4 5 1,1-4-172,-1 3 1,3 1-245,-3 3 1,0 1-309,-4 2 0,-4 0-284,-3 4 1,2 1 76,-2 5 0,-1-1 125,-5 2 1,-3-3 97,-4 0 1,0-2 206,-1-2 1,1 2-44,-1-2 1,1-1 898,0 0-187,4-3-134,1 1 1,7-4-453,1 0 1,6 0 99,5 0 0,4 2-330,0 1 0,0-2 113,-1 3 1,2-2 138,-6 1 0,1 0 17,-3 3-21,-1 1 1,-1 4 84,-2-1 1,-2 0 241,-5 1 0,-6-1 298,-4 0 1,-2 0-252,-5-3 1,0 2-33,-4-2 1,0-3 14,1 0 1,-1-2-519,0 1 0,4-1-108,0 1 60,4-2 1,-2-4 175,5-1 83,4-4 0,-3 3 0,3-6 0</inkml:trace>
  <inkml:trace contextRef="#ctx0" brushRef="#br0" timeOffset="617">175 114 7690,'-14'0'1506,"1"0"0,-1 5-440,4 2 0,-4 3-496,0 4 0,-3 2 41,3 5 0,-1 4-241,1 3 1,6 5 509,-2 1 0,3 6-105,0-2 1,4-2 84,6 2 1,3-4-281,4 0 1,5-5 117,2-2 0,7-5-703,4-1 0,10-3 48,3-7 0,8 0-899,-1-7 1,-2-2 557,-1-6 0,-4-2-394,-3-8 1,-2 1-291,-5-4 0,-1 2-129,-3-6 1,-2 3 570,-4-6 1,-1-3 44,-3 0 1,-3-8 332,-7-3 1,-4-3-46,-6-4 1,-8-1 214,-6-2 1,-7-2-74,-4 6 0,2 7-79,-2 6 0,0 7-107,-7-1 0,-2 13-103,-4 5 1,-5 5-420,-2 2 1,-1 8 278,5 2 1,0 8-1014,9 3 1507,10-5 0,1 13 0,8-7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5:08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94 7621,'4'-6'-931,"-3"1"2313,4 5 0,-5 1-326,0 3 1,-1 3-86,-3 7 1,0-2-63,-3 5 0,-1-3-412,4 3 0,-3-4 149,4 1 1,0-1-245,3 0 0,0-5 6,0 3 0,0-7-150,0 3 0,2-4-92,5 0 0,0-2-66,6-1 1,3-3-192,2-1 0,-2 1-141,1 3 0,0-4 192,4 1 0,-4-1-160,0 4 0,0 4 96,0-1 0,1 5-49,-4-1 0,-1-1 78,-6 1 1,1 0 54,-5 3 0,-1-3 77,-5 0 1,-3 0 185,-4 3 0,-5 1-66,-2-1 0,-3 0-110,-1 1 0,1-5-479,-1 1 1,1-1 205,3 1 1,-1-2-1190,4-5 1,0 0-1370,4 0-302,0 0 3066,4 0 0,1-5 0,5-1 0</inkml:trace>
  <inkml:trace contextRef="#ctx0" brushRef="#br0" timeOffset="247">42 104 9854,'4'-7'2101,"3"0"0,7 0-1183,3-3 0,3 3-356,1 0 0,3 0-616,0-3 1,5 3-605,-2 0 1,3 1 657,1-1 0,-4-2 0,-2 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5:32.8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11 7809,'0'-6'962,"0"1"0,0 15-366,0 3 1,0 11-62,0 8 1,0 8-156,0 8 0,-1 8-62,-2 6 1,2 5-112,-3 6 1,3-9 100,1-2 1,0-7-247,0 0 1,-1-5-241,-2-2 0,1-2-320,-1-1 1,2-3 159,1-11 338,0-2 0,-5-4 0,-1 2 0</inkml:trace>
  <inkml:trace contextRef="#ctx0" brushRef="#br0" timeOffset="519">176 373 7883,'-4'-9'1109,"-3"2"1,2-2 130,2 2-384,-3-3 1,6-2-335,0 1 0,5-1-524,5 5 1,4 1 64,0-1 0,4 5-1061,-1-2 1,2 3 557,-2 1 1,1 1-149,-4 3 0,-1 2 125,-6 4 0,1 0-245,-5 1 0,0-1 630,-3 0 0,-4 1-22,-3-1 1,1-1 1047,-1-2-677,0 2 689,2-3-322,0 0-406,10-2 1,2 0-110,6-1 0,-1 4-322,2-3 1,-3 4 59,0-1 1,-2 5 97,-2 2 0,1 0-96,-5-4 0,1 2 27,-4 2 0,-2-3-40,-1 3 0,-7 1 97,-8-1 0,-1-4-101,-2-3 0,0-5 58,1 2 1,0-3-16,3-1 1,2-1-1135,5-3 1245,-1-2 0,1-9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5:34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0 8264,'0'11'1248,"0"-4"-444,0 0 0,0 1-298,0 5 1,-1-1-43,-3 2 0,3 1-137,-2-2 1,2 5-203,1-5 1,0 1-12,0-3 1,0-1-78,0 0 1,1-3 149,2 0 1,0-5-115,3 2 1,1-3-398,4-1 1,0 0 183,3 0 0,-2 0-508,1 0 0,-1 0 296,-2 0 0,-1-1-597,-2-3 0,2 3 239,-2-2 1,-1-2-146,1 2 1,-4-5 488,4 1 1,-4-2 365,0-2 0,-2-4 0,-1 4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6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48 7817,'-12'0'2663,"5"0"1,3-1-2084,8-3 1,3 1-38,5-5 0,1 4-296,3-4 0,-1 6-150,4-2 1,-3-2-182,4 2 0,-5 1 122,1 3 0,-3 1-276,-1 3 0,-6 2 213,-2 6 0,-2 0-149,-2 0 0,-2 1 100,-2 3 1,-2-1 193,-6 5 1,0-5-167,0 5 0,0-4-6,0 4 0,4-4 726,0 4 0,2-4-229,-2 3 0,2-4 125,6 1 1,0-3-167,0-1 0,2 0-656,2 0 1,2-6-10,6-2 0,5-2-212,3-2 0,0 0-350,4 0 1,-2-2 822,10-2 0,-5-2 0,2-6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5:34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0 8385,'0'11'0,"0"-1"0,0 2 348,0 1 1,0 0 0,0 4 0,0 2 0,0 0 0,0 3 0,0 1 0,0 1-1,0-1 1,-1-2 503,-2-4-791,1 3 0,-2-8-1448,4 6 958,-5-6 0,4 3-2130,-2-5 2559,2-4 0,1 3 0,0-3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5:38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269 11 7757,'-4'-6'1243,"-2"2"0,-5 4-430,1 0 0,0 0-299,-1 0 1,0 4 96,-3 3 0,-1 2-98,-2 2 1,-3 4-168,3 2 1,-2 3 136,-2 5 1,1 1-88,3 5 1,1 2 250,2 5 1,7-1-83,0 5 0,5-2 77,2-6 0,2 0-242,5-7 1,6-2-19,11-4 0,3-6-430,4-5 0,1 0 85,2-7 0,-2-1-744,3-5 0,1-3 480,-2-4 0,2-5-1160,-2-2 1,-2-3 404,3-1 0,-8 0 148,-2-4 0,-8 1 382,-3-7 1,-4 3 140,-3-7 0,-5-1 185,-9 2 1,-1-4-43,-9 4 0,-5 4 72,-5 5 1,-4 4-97,-4 0 0,6 8 111,-2 3 1,3 6-257,-4 1 1,1 2-281,0 1 0,5 4 617,2 3 0,2 3 0,1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13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610 163 8895,'-15'0'3009,"0"5"-2354,0 0 1,1 13 378,-2 2 1,2 8-493,-1 6 1,-1 5 396,2 6 0,1-1-186,3 1 1,-1 4 42,5 1 1,3-2-368,7-8 0,6-4-8,10-6 0,3-3-295,8-1 1,5-11 48,4-11 0,3-1-592,2-3 0,6-7 334,10-3 1,-2-11-780,6-3 0,-11-6 119,-3-5 0,-7-2-137,-5-8 0,-5-1 443,-8-4 0,-7 2 174,-9-6 0,-3 3 157,-7-3 0,-7 8-76,-3 1 0,-12 2-18,-6 8 0,-10 2-1,-6 9 0,-14 4-391,-7 10 1,1 4-105,0 6 1,3 1-252,2 4 1,5 5-388,4 10 1,11 2 1333,5 2 0,2 11 0,2-4 0</inkml:trace>
  <inkml:trace contextRef="#ctx0" brushRef="#br0" timeOffset="1">729 327 7784,'-10'1'1177,"0"5"0,6-3-512,-6 7 1,4 0 304,-4 4 1,6 3-353,-6 3 0,7-4-104,-3 4 0,4-4-41,2 0 0,0-6-143,0-1 0,5-3-355,1 4 0,9-8 118,1 4 0,4-4-491,-1-2 1,4-8 300,7-2 1,0-4-827,1-6 1,-4 1 217,-3-5 1,2 4 10,-11-5 1,0 6 269,-9 1 0,-1 1 173,-5 2 0,-6-1-6,-4 2 0,-9 4 26,-1 0 1,-6 7-349,2-1 1,1 1 578,-3 3 0,1 7 0,-5 2 0</inkml:trace>
  <inkml:trace contextRef="#ctx0" brushRef="#br0" timeOffset="2">788 683 9089,'6'17'768,"-2"4"0,1 3-534,-5 11 0,0 19 685,0 21 0,0 13-247,0 15 0,0 21-606,0 11 0,-2-61 0,-1 0 130,2 3 0,-2 0 0,-3 4 1,0-2-63,1 1 0,0 0 0,1-4 0,0-1-30,-2-2 1,2-1-1,-1 59 90,-5-16 1,6-6-201,0-10 0,2-11-155,2-14 0,0-1-223,0-8 0,0-4-493,0-6 0,0-3-1075,0-8 0,5-6 1952,0-2 0,5-6 0,-5 0 0,-2 0 0,-2-1 0</inkml:trace>
  <inkml:trace contextRef="#ctx0" brushRef="#br0" timeOffset="3">0 1935 9086,'0'-16'603,"0"1"1,6 1-387,4-2 1,6 6 126,2 0 0,7 3-181,4-3 0,1-2-146,0 7 1,-1 0-187,1 5 0,-6 2 22,1 2 1,-11 0-284,1 6 0,-11 5 214,2 5 0,-12 1-37,-3-2 1,-7-2 31,-4 4 0,3-6 237,-7 1 0,-1-3 72,1-3 0,2 2 387,8-8-186,5 8-202,3-11 0,8 6-252,2-7 1,6 0 78,10 0 0,2 0-147,2 0 0,2 4 45,-6 2 0,5 6 117,-5-2 1,0 3 72,-5 1 1,-7 2 139,-2-2 1,-5 1 229,-1 1 1,-8 4-170,-7-2 0,-6 2 161,-9-5 0,-1-1-102,3-4 1,2 2-296,1-8 0,5 2 76,-4-6 0,8-3-897,0-1 1,3 1 114,9-7 739,-8 0 0,9-6 0,-2 1 0</inkml:trace>
  <inkml:trace contextRef="#ctx0" brushRef="#br0" timeOffset="4">551 3855 7631,'1'-10'0,"4"0"0,-2 5 939,7-5 1,-5 6-392,5-6 1,0 4 265,5-4 1,5 6-345,0-6 0,-1 7-119,-3-3 1,-2 5-196,0 1 0,1 7-138,-7 3 0,0 3 162,-8 1 1,-2 6-1,-4 0 1,-1 6 85,-9-1 0,1 4-89,-6 1-1,6-1 156,-5 1 1,2-6-111,4 1 1,1-7 187,3 2 0,-2-4-126,7 0 1,0-6-236,5 0 1,7-7-73,2 1 0,5-2 75,1-2 1,6 0-812,4 0 1,-2-6 394,3-4 0,-2 1-1635,5-1 1,0 6 1998,-5-6 0,5 0 0,-6-4 0</inkml:trace>
  <inkml:trace contextRef="#ctx0" brushRef="#br0" timeOffset="5">669 3423 7640,'-6'-8'531,"-4"3"0,0 4-175,-4 1 0,2 3 778,-8 7 0,-5 1-531,-5 14 0,-1 2 225,-10 8 1,1 3-290,-10 13 0,4 2-75,-3 6 0,3 3 360,7 1 0,9 0-344,10 6 1,12 0 541,8 1 0,13-4-460,12-7 1,11-10-51,8-5 0,10-9-474,10-1 0,2-9-549,3-5 0,2-10 39,-2-6 0,6-4-483,8-4 1,-4-6-64,-8-10 1,-11 0 378,-5-9 0,-13-4-273,-4-12 1,-10-8 397,-8-8 0,-10-5 154,-6-7 0,-4-2 149,-4 0 0,-12 1 119,-8 0 0,-11 1-41,-5 4 0,-9 3-58,-6 7 1,-5 7-262,-3 7 0,7 9 119,-5 10 0,12 12 333,-1 10 0,4-5 0,1 0 0</inkml:trace>
  <inkml:trace contextRef="#ctx0" brushRef="#br0" timeOffset="6">1221 3810 8055,'2'-10'1663,"3"0"0,5-6-761,9-8 0,8-12-140,12-3 0,19-13-281,21-7 0,10-14-192,15-11 1,-5 7-545,0-4 1,6 6 368,3-5 0,6-4-1527,-11 10 1,-5-3 812,-19 8 1,-3 5 599,-17 9 0,5-3 0,-11 5 0</inkml:trace>
  <inkml:trace contextRef="#ctx0" brushRef="#br0" timeOffset="7">1624 2753 8104,'0'14'995,"0"-4"-433,0 1 0,0 0 252,0 9 1,0 2-354,0 2 0,-6 2-222,2-6 1,-2 5-257,6-5 0,0 4 131,0-4 0,2-1-2331,3-9 2217,4 3 0,5-4 0,1 5 0</inkml:trace>
  <inkml:trace contextRef="#ctx0" brushRef="#br0" timeOffset="8">2947 2202 7776,'7'-16'203,"-4"2"458,7 0 1003,-7 5-603,12 2-478,-14 7 0,5 3-197,-6 1 0,-2 5 310,-2 5 1,-5 3-188,-5 2 0,4-2-55,0 3 0,1-4-36,-1 0-331,4-2-754,6 1 615,0-7 1,12-1-203,2-7 1,9 0 101,-3 0 0,6-5-748,0 0 0,-3 0 328,2 5 1,-2 0 230,1 0 0,-2 1 258,-8 5 0,5 2 227,-5 7 1,3-1 46,-12 2 0,5-2-166,-4 1 0,-2-4 216,-4 5 1,-6-10-47,-4 10 1,-3-5-84,-3 4 1,2-5-186,-2 0 0,-4-7-189,-6 2 0,5-3-166,2-2 1,-3 0-395,2 0 0,0-6-439,6 2 0,5-8 112,3 2 1149,5-3 0,-5-8 0,-3-2 0</inkml:trace>
  <inkml:trace contextRef="#ctx0" brushRef="#br0" timeOffset="9">2963 2172 9506,'14'-4'1948,"1"-2"1,6 0-1565,5 0 0,2 5-451,2-3 0,-1-4-52,1 3 0,0-4 119,0 3 0,-1-11 0,1 0 0</inkml:trace>
  <inkml:trace contextRef="#ctx0" brushRef="#br0" timeOffset="10">3156 1830 7812,'-6'-9'792,"-4"5"0,-9 2-254,-1 2 1,-6 6 641,2 4 0,-9 6-569,-3 3 0,-3-1-9,4 7 0,-6 6 33,0 10 1,5 3 200,2 5 1,9 4-234,5 6 0,10 2 121,6-2 0,1-2-17,3-2 0,14-5-252,5-11 0,11-2-577,11-8 1,-1-4 142,15-7 1,-1-2-749,7-6 0,-10-5 292,0-10 0,0-1-149,-2-8 0,2-3-755,-7-8 0,1-5 598,-1 1 0,-8-2-1,-5-10 0,-5 0 273,-12-8 0,-3-3-28,-11-3 0,-2-2 144,-9 2 0,-6 2 251,-19 0 0,-1 11-1,-8 2 0,1 7-45,-1 4 1,1 7 66,-1 7 0,-5 2 59,1 8 0,-13 1-462,3 10 1,1-2 159,4 12 1,11-9 323,-2 13 0,10-7 0,-2 9 0</inkml:trace>
  <inkml:trace contextRef="#ctx0" brushRef="#br0" timeOffset="11">3452 1950 8069,'-14'6'1331,"-2"-3"-768,9 3 0,7-8-54,10-2 1,14-6-240,5-10 1,18-10 232,2-9 1,13-12-153,1-3 0,19-12-269,8-9 0,19-6-296,-46 37 1,2-1 0,-3-1 0,0-1-78,-6-1 0,1 1 0,8-4 0,1 2-1085,-3 2 1,2-1 1164,0 5 0,0 0 0,1-1 0,0 0 0,-7 3 0,1-1 0</inkml:trace>
  <inkml:trace contextRef="#ctx0" brushRef="#br0" timeOffset="12">3675 968 7836,'-7'0'225,"0"-7"1202,7 0-952,7-9 0,1 3-272,13 3 0,-4-3 33,2 3 1,-2 1-27,-3-1 1,2 7 209,-2-1-184,1 2 1,-1 4-27,-5 2 1,-2-1-1,-7 7 1,0 6-50,0 3 1,-7 2-62,-2-1 0,-5-1-460,-1 6 1,5-5 297,0 4 0,0-5 304,-4 1 0,5 2-84,5-4 0,2-2 250,2-6-640,0-1 0,6-1 171,4-2 1,5-4-681,5-2 1,-2-2 390,7-4 1,5-2-924,5-7 1273,6 1 0,-9-8 0,4-1 0</inkml:trace>
  <inkml:trace contextRef="#ctx0" brushRef="#br0" timeOffset="13">5267 446 9146,'0'14'904,"0"2"89,0-2 1,-4 2-507,-2 4 0,2 3-283,4 8 1,0-1-34,0-1 1,0 1-131,0 0 0,0-6-821,0 1 1,0-2 345,0 3 434,0-5 0,7 0 0,0 3 0</inkml:trace>
  <inkml:trace contextRef="#ctx0" brushRef="#br0" timeOffset="14">5297 134 7868,'-10'-3'261,"0"-1"1,0 2 446,-4-4 0,-1 11 465,0-1 0,-1 13-551,-4-2 0,1 11 316,-5 4 1,5 6-399,0 8-1,-2 4 336,0 1 1,1 4-156,6 6 0,-2 1 37,2-1 0,5 0-157,5 2 0,2-14-164,2-2 0,7-11-352,9 1 1,0-9 85,10-8 1,1-2-457,14-6 1,-1-4 235,15-6 1,5-6-966,5-4 1,4-11-22,-5-10 0,-6 0-472,-9-8 0,-5-1 762,-3-5 0,-11-7 37,-10-1 1,-8 0 298,-4-2 1,-5 6 134,-3 0 0,-7-2 257,-7 2 1,-14 4-71,-1 5 0,-15 2 138,-2-2 0,-13 11-227,0 9 0,-4 9-304,4 1 1,5 8 480,4 2 0,4 6 0,1 10 0</inkml:trace>
  <inkml:trace contextRef="#ctx0" brushRef="#br0" timeOffset="15">5387 922 7935,'-10'9'579,"-1"5"1,7 9-299,-6 12 0,4 11 85,-2 14 0,-1 21-132,-1 18 0,-2 22-65,7 12 1,0-52 0,1 1-291,1 1 1,0 2 0,-2 6 0,-1 1 149,0-4 0,2 2 0,1 7 0,0 0-6,0-5 0,0 0 0,0-1 1,-1-3-47,3-8 1,-2-2 0,0-5-1,1-2-63,2 68 0,0-18-151,0-17 1,0-6-158,0-9 1,2-4-330,2-1 0,-1-6 723,7 1 0,2-5 0,5-1 0,-3 2 0,-2 2 0</inkml:trace>
  <inkml:trace contextRef="#ctx0" brushRef="#br0" timeOffset="16">5356 4463 7690,'0'-14'1991,"6"-1"-1407,-2 0 1,9 2 77,3 3 0,-1-2-313,5 8 1,1-6-172,-1 4 1,5 2-245,-5 4 1,0 1-309,-5 3 0,-7 1-284,-3 5 1,2 1 76,-3 8 0,-1-2 125,-7 3 1,-5-4 97,-5 0 1,-1-3 206,-1-3 1,2 3-44,-2-3 1,2-1 898,-1-1-187,7-3-134,1 0 1,9-5-453,3 0 1,8 0 99,7 0 0,6 3-330,0 2 0,0-4 113,-2 5 1,3-3 138,-8 1 0,1 0 17,-4 5-21,-2 1 1,-1 6 84,-3-2 1,-2 1 241,-8 0 0,-9 0 298,-5-1 1,-4 1-252,-6-5 1,-1 3-33,-5-3 1,0-5 14,1 1 1,-1-3-519,0 1 0,5-1-108,1 1 60,5-2 1,-2-6 175,6-2 83,7-6 0,-5 5 0,4-9 0</inkml:trace>
  <inkml:trace contextRef="#ctx0" brushRef="#br0" timeOffset="17">5267 4165 7690,'-20'0'1506,"1"0"0,-1 8-440,6 2 0,-6 4-496,0 6 0,-5 3 41,5 7 0,-2 6-241,2 5 1,9 6 509,-4 2 0,5 9-105,0-4 1,6-2 84,8 3 1,5-6-281,5-1 1,8-6 117,2-3 0,11-7-703,5-2 0,15-4 48,4-10 0,11-1-899,-1-9 1,-3-3 557,-1-9 0,-6-2-394,-4-12 1,-3 1-291,-8-6 0,-1 4-129,-4-9 1,-3 4 570,-6-9 1,-1-4 44,-5 1 1,-3-13 332,-11-3 1,-6-5-46,-8-6 1,-12-1 214,-9-3 1,-9-3-74,-6 8 0,2 11-79,-2 9 0,0 9-107,-11-1 0,-2 19-103,-6 7 1,-7 7-420,-3 3 1,-2 11 278,8 4 1,0 11-1014,13 4 1507,14-7 0,1 19 0,12-11 0</inkml:trace>
  <inkml:trace contextRef="#ctx0" brushRef="#br0" timeOffset="18">5581 2457 7621,'6'-9'-931,"-5"2"2313,6 7 0,-7 1-326,0 5 1,-1 4-86,-5 10 1,0-2-63,-4 6 0,-1-4-412,5 5 0,-4-7 149,5 2 1,1-1-245,4 0 0,0-8 6,0 5 0,0-10-150,0 4 0,3-6-92,7 1 0,0-4-66,9-1 1,4-4-192,3-2 0,-3 2-141,1 4 0,1-6 192,5 2 0,-6-2-160,1 6 0,-1 6 96,1-2 0,1 7-49,-6-1 0,-2-1 78,-7 1 1,0 0 54,-7 5 0,-1-5 77,-7 0 1,-5 0 185,-5 4 0,-8 2-66,-2-2 0,-5 1-110,-1 1 0,1-8-479,-1 2 1,1-1 205,5 1 1,-2-3-1190,6-7 1,0 0-1370,5 0-302,1 0 3066,5 0 0,2-7 0,7-2 0</inkml:trace>
  <inkml:trace contextRef="#ctx0" brushRef="#br0" timeOffset="19">5595 2471 9854,'6'-10'2101,"4"0"0,10 0-1183,5-5 0,3 5-356,3 0 0,3 0-616,1-4 1,6 4-605,-2 0 1,4 1 657,2-1 0,-6-3 0,-3 4 0</inkml:trace>
  <inkml:trace contextRef="#ctx0" brushRef="#br0" timeOffset="20">3126 2590 7809,'0'-8'962,"0"1"0,0 21-366,0 5 1,0 15-62,0 12 1,0 12-156,0 11 0,-2 11-62,-2 10 1,2 6-112,-3 9 1,3-13 100,2-3 1,0-10-247,0 0 1,-1-7-241,-4-3 0,3-2-320,-3-3 1,4-3 159,1-17 338,0-2 0,-7-6 0,-2 3 0</inkml:trace>
  <inkml:trace contextRef="#ctx0" brushRef="#br0" timeOffset="21">3334 3111 7883,'-6'-13'1109,"-4"3"1,3-3 130,3 3-384,-5-4 1,9-4-335,0 3 0,7-3-524,8 8 1,5 2 64,0-2 0,6 7-1061,-2-3 1,4 5 557,-4 1 1,2 1-149,-6 5 0,-1 2 125,-9 7 0,1-1-245,-6 2 0,-1-2 630,-4 1 0,-6 1-22,-4-2 1,2-1 1047,-2-3-677,-1 3 689,4-4-322,0-1-406,14-2 1,3 0-110,9-2 0,-2 6-322,3-4 1,-4 5 59,0-1 1,-3 8 97,-3 2 0,2 0-96,-8-6 0,2 4 27,-6 2 0,-3-4-40,-2 4 0,-9 1 97,-12-1 0,-1-5-101,-3-5 0,-1-7 58,3 2 1,-1-3-16,4-2 1,4-2-1135,6-3 1245,0-4 0,0-13 0,1-1 0</inkml:trace>
  <inkml:trace contextRef="#ctx0" brushRef="#br0" timeOffset="22">3021 4211 8264,'0'16'1248,"0"-6"-444,0 0 0,0 2-298,0 7 1,-2-2-43,-4 3 0,5 2-137,-3-4 1,2 8-203,2-7 1,0 1-12,0-4 1,0-2-78,0 1 1,2-5 149,2 0 1,0-7-115,5 2 1,1-3-398,6-2 1,0 0 183,4 0 0,-3 0-508,2 0 0,-2 0 296,-3 0 0,-1-2-597,-3-3 0,3 3 239,-3-2 1,-1-3-146,1 2 1,-6-6 488,6 1 1,-5-3 365,-1-3 0,-3-6 0,-1 7 0,0-7 0</inkml:trace>
  <inkml:trace contextRef="#ctx0" brushRef="#br0" timeOffset="23">3243 4211 8385,'0'16'0,"0"-1"0,0 2 348,0 2 1,0-1 0,0 7 0,0 2 0,0 0 0,0 5 0,0 1 0,0 2-1,0-2 1,-1-3 503,-3-6-791,1 5 0,-3-12-1448,6 9 958,-7-8 0,5 3-2130,-2-6 2559,3-7 0,1 5 0,0-4 0</inkml:trace>
  <inkml:trace contextRef="#ctx0" brushRef="#br0" timeOffset="24">3156 4017 7757,'-6'-8'1243,"-3"2"0,-6 6-430,0 0 0,1 0-299,-2 0 1,0 6 96,-4 4 0,-2 3-98,-2 2 1,-5 7-168,5 3 1,-4 3 136,-2 8 1,1 2-88,5 6 1,1 4 250,3 6 1,10 0-83,0 6 0,7-2 77,3-10 0,3 1-242,7-10 1,8-3-19,17-6 0,4-8-430,5-8 0,2 1 85,3-11 0,-3-1-744,5-7 0,0-5 480,-2-5 0,3-8-1160,-3-2 1,-3-5 404,4-1 0,-11-1 148,-3-5 0,-11 2 382,-5-11 1,-6 5 140,-4-10 0,-7-2 185,-13 3 1,-1-6-43,-14 6 0,-7 6 72,-6 7 1,-7 6-97,-5 0 0,8 11 111,-3 5 1,5 8-257,-6 2 1,2 2-281,-1 2 0,8 6 617,2 4 0,3 4 0,2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38.1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0 399 7645,'0'-10'534,"0"0"1,1-1-1,4-2 2524,5-1-1974,5-4-677,6 7 1,4-7 38,2 4 1,4 1-123,3 7 1,-3 1-220,-1 5 1,0 2 85,-6 5 0,-1 5-108,-6 8 1,-4 2 79,-6 2 1,-2 2 68,-5 4 1,-1 1 67,-3 0 0,-1-4 144,-6 1 1,-4-2 78,-2 1 1,-3-2-168,-4-4 1,2-4-26,-2 0 1,3-6-141,0 0 0,-1-2-134,1-6 1,-2 0 97,6-3 0,2-4-573,2-3 0,2-7-147,5-3 1,1 1-518,5-1 1,1 5 164,3-2 0,1 3 402,6 0 0,2 2 568,1 3 1,4 1-70,-1 5 0,3 1 179,0 3 0,-3 1-184,0 5 1,-1 1 909,1-1 1,1 1-299,-4 3 0,0-5-74,-4 5 1,0-6-1190,1 2 1,-1 0 465,0-3 1,0-2-1894,1-2 0,-1-2 985,0-1 1,0-1 1113,1-2 0,-1-3 0,0-4 0</inkml:trace>
  <inkml:trace contextRef="#ctx0" brushRef="#br0" timeOffset="219">646 471 17379,'10'-5'803,"2"0"27,1 5 1,-1 0-350,1 0 1,3-1-2030,1-3 0,3 3 417,0-2 1131,5 2 0,-3-4 0,3-1 0</inkml:trace>
  <inkml:trace contextRef="#ctx0" brushRef="#br0" timeOffset="846">1199 277 7599,'-6'4'3652,"-1"3"0,1 2-2171,-1 1 0,-2 1-752,2-1 0,-2 1 167,-1 3 0,3-3-414,0 3 1,5-3-6,-1-1-613,1 1 0,8-2 155,4-2 0,5-3-680,6-4 1,-1 4 486,1-1 1,3 2-1063,0-2 1,4 2 463,-1 1 1,2 4 293,-2-4 0,-3 3 257,-7 2 1,-2-1 258,-5 0 1,-4 4-129,-3 0 1,-6-1 56,-4-3 0,-7 2-1,-3 2 0,-3-4 12,-4 0 1,2 0-267,-2-3 1,-1-2 170,1-2 1,4-2-610,3-1 0,4 0 265,0 0 1,-1-4-874,4-3 1,-2-2 1333,9-2 0,-5-8 0,2-3 0</inkml:trace>
  <inkml:trace contextRef="#ctx0" brushRef="#br0" timeOffset="1042">1189 318 7647,'1'-7'885,"3"0"1,-2 1 1535,5-1 0,1-1-1198,6 5 1,1-4 61,6 4 1,1-4-1205,1 3 0,4 1-503,3 3 0,1 0-2075,0 0 0,-4 0 2497,1 0 0,-1-5 0,4 0 0</inkml:trace>
  <inkml:trace contextRef="#ctx0" brushRef="#br0" timeOffset="1323">1835 10 7630,'-10'5'1568,"-1"1"264,1 8 0,-4 0 106,1 6 0,-5 0-1031,1 7 0,-2 7 59,2 4 1,-1 6-468,4-6 0,1 4-163,2-5 1,5 2-136,-1-1 1,4-3-230,0-4 1,3-4-104,3 0 0,4-5-122,7-1 0,2-2-1525,4-5 1,4-2 799,0-5 0,4 1-1114,-5-5 1,5 1 2091,-4-4 0,4-5 0,-2-1 0</inkml:trace>
  <inkml:trace contextRef="#ctx0" brushRef="#br0" timeOffset="1617">1999 287 7601,'-6'4'1460,"2"-1"276,4 3 0,0 1-536,0 4 1,0 2-641,0 1 1,0 3 420,0-3 0,3 0-449,0 0 0,1-3-289,-4 3 1,0-3-406,0 0 0,0-1-451,0 0 0,0-3-1264,0 0 1,1-5 23,2 2-1759,-1 1 3612,2-4 0,-4 4 0,0-5 0</inkml:trace>
  <inkml:trace contextRef="#ctx0" brushRef="#br0" timeOffset="2007">2091 10 7617,'1'-6'1258,"3"3"1,1 3-1441,6 3 0,-1 6-769,0 5 0,6 5 2293,5 2 1,0 7-556,7 7 0,-2 3 357,1 0 1,-2 1-567,-4-2 0,-5 2-20,-3-5 0,-5 3-247,-1-7 0,-6 2-217,-1-8 0,-4 3-822,-7-3 0,-3 0 527,-4-3 1,-1-1-1789,-1 1 0,-1-4 875,1 0 1,-1-5 1113,1 2 0,4-3 0,1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42.3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1 7592,'0'10'0,"0"1"968,0 3 1,-3 2 1291,-1 4 1,0 1-1175,0-1 0,3 1 36,-2-1 1,2 1-1343,1-1 1,0 1 173,0-1 1,0-3-1877,0 1 1,3-6 505,0 2 1416,5-7 0,-7 2 0,4-4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42.6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11 410 7593,'-5'6'4117,"4"-1"-1553,-3-5-1619,8 0 1,5 0-681,5 0 1,4 0-361,-1 0 0,4 0-2607,3 0 2702,2-5 0,4 4 0,1-4 0</inkml:trace>
  <inkml:trace contextRef="#ctx0" brushRef="#br0" timeOffset="666">595 257 7597,'-3'6'3702,"-1"1"1,1 0-2240,3 3 0,-4 1-657,1-1 0,-1 0-248,4 0 0,0 1-309,0-1 0,2 0-117,1 0 1,0-3-473,8 0 1,-2-4 250,8 4 1,0-4-573,3 0 0,4-2 373,0-1 1,1 1-518,-1 3 1,-3-2 322,-1 5 0,-4-4 376,-6 4 0,1 0-11,-1 3 0,-4 0 103,-3 1 0,-3-1 377,-3 0 1,-3 2-212,-4 1 1,-5-1 140,-2 1 1,-3-1-58,0-2 1,-2 0-686,-2 0 1,3-3-274,-3 0 1,2-5-587,2 2 1,0-3 307,3-1 0,2-1-1412,5-3 2412,0-1 0,0-6 0,-1 1 0</inkml:trace>
  <inkml:trace contextRef="#ctx0" brushRef="#br0" timeOffset="849">595 267 7605,'6'0'2111,"0"0"369,1 0 1,0 0-231,7 0 1,1 0-1249,-2 0 0,7 0-1407,0 0 1,1 0 273,3 0 1,1-4-857,-2 1 1,1 0 370,-3 3 616,-5 0 0,-1-5 0,-5-1 0</inkml:trace>
  <inkml:trace contextRef="#ctx0" brushRef="#br0" timeOffset="1200">1251 0 7622,'-10'0'1334,"-1"0"1,1 2-498,0 1 1,-5 4 586,-2 6 0,-2 3-700,-2 5 0,-1 4 385,-1 2 1,2 11-539,1 3 1,0 2 480,7-2 1,0 0-317,6 0 0,3-1-70,4-2 0,2-1-599,5-6 0,3 1-525,7-8 0,7-2-574,0-4 0,4-4 716,3-3 1,-5-6-6007,-2-1 6322,2 1 0,-4 1 0,3 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46.2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72 7591,'0'-5'1538,"0"-4"1,4 3-969,3-4 1,3-1-134,4 1 1,-1 3 49,4 0 0,0 5-4,3-1 1,1 2-138,-1 1 1,-3 4-165,1 3 0,-7 7 7,-1 3 0,-1 2-172,-5 2 1,-2-1 39,-5 1 0,-3 0 29,-4 3 0,-4-2 100,0 2 0,-3-7-47,4-4 1,-5 2 103,5-1 0,-1-2 126,4-5-476,0 2 1,-1-7 105,1 1 1,4-6-125,3-4 1,2-2-291,1-2 1,0 1-391,0 0 1,1 0-88,2-1 313,3 1 0,4 4 670,1 3 1,-1 2-123,0 1 1,0 0 583,1 0 1,0 3-361,3 1 1,-3 3 207,3-4 1,-2 4-85,2-4 0,-3 4-84,3-4 0,-3 1-443,0-4 1,-5 0-1108,1 0-364,0 0 0,3 0 751,1 0 1,-5-1 929,1-3 0,0-1 0,3-6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48.7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31 7577,'1'-10'1,"3"0"1623,-3 4 0,8 1-531,-2 5 0,3 0-189,4 0 0,-2 5-183,5 2 0,0 8 291,4 5 1,-4 6 173,0 8 1,-4 5-587,0 9 1,-5 0 45,-1 7 1,-5-7-243,2 0 1,-3-6-452,-1-1 1,-4-1-494,1-6 1,-5 1-511,1-5 1,1-3 506,0-4 0,-1-5-578,-3-5 1,-1-3-3099,1-3 4219,4-2 0,-3-5 0,4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52.3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83 42 7625,'0'-6'1521,"-5"1"1,3 10-706,-5 2 0,0 3 795,-3 4 1,0 2-475,0 4 0,0 2-49,4 2 0,-2-2-504,4 6 1,1-4 60,3 3 1,0-8-393,0 2 1,6-4-65,4 0 0,1-6-258,6-4 0,-3-5 108,3 2 0,0-4-652,4-4 0,-2-2-1,-2-8 1,2-2-498,-2-4 1,-2-4 480,-1 0 1,-4-4 18,-3 4 0,-2-1 337,-5 1 1,0 3 84,0-3 0,-6 6 18,-4 1 1,-1 4-19,-2-1 0,1 4-194,2 3 1,-4-1-820,1 5 399,-1 0 0,4 6-1528,0 0 2331,4 5 0,1-2 0,5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52.6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21 7657,'12'0'1398,"2"0"1,3 0 1461,7 0 1,2 0-2769,4 0 1,5-3-1057,-1-1 1,3 1 963,-2 3 0,-1-5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7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84 7813,'-8'0'2782,"0"0"-2012,6-5 1,-4-2-121,6-5 1,6 4-332,1 1 1,8-1-263,1-4 1,5 5-24,-1 3 1,2-1-204,2 1 0,-1 0-364,-4 4 0,-1 0 408,-6 0 0,-2 5-577,-2 3 1,-3 3 209,-5 1 1,-1 1 138,-3 3 0,-3 1 123,-4 3 1,-5 1 301,0-5 0,0 4-10,4-5 0,4 5 244,0-4 1,6 0-112,-2-4 1,4-1-72,4-4 0,2 4-279,6-3 1,4 1 134,0-1 1,5 3-87,-1-3 1,-3 2 110,-1 2 1,-3-4-44,-1 0 0,-1 0-6,-4 4 1,-1-4 134,-6 0 1,-2 0 323,-2 4 1,-3-1-157,-9 1 0,-8-4 250,-8 0 0,2-1-162,-2 1 1,4 1-318,-4-5 0,10 4-225,-2-4 0,8 0-937,0-4 769,3 0 0,7-5-838,2-3 1201,2-3 0,13-6 0,2-2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53.1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1 339 7617,'10'-10'470,"0"0"0,1 3 681,-1 0 1,5 0-489,2-3 0,2 4 90,2 3 1,-1 2-81,1 1 1,-1 1-269,1 2 0,-5 4-157,-3 7 1,-2-2-49,-5 5 0,-1 1 128,-5 6 1,-1-1-98,-3 4 1,-5-3 80,-4 4 0,-6-6-33,2 2 1,-1-2 106,1-1 1,-2-2-45,2-2 0,-2-3-132,2-8 1,1 0-580,3-2 396,1-3-943,-3-1 0,10-7 528,1-7 0,8 3-420,3-3 1,2 2 129,1-2 0,1 4 98,3-1 1,-2 2 391,6 6 0,-5 0 346,4 3 1,-4 1 510,1 2 1,-2 2-499,2 1 1,-3 4 687,3-4 0,-3 2-310,-1-1 0,2 1-313,1-4 0,-1-1-259,2-3 1,0 0-264,0 0 1,3 0-1126,-3 0 1,-1-1-1391,-2-3 2801,-1 3 0,0-8 0,0 4 0</inkml:trace>
  <inkml:trace contextRef="#ctx0" brushRef="#br0" timeOffset="298">698 1 7623,'-9'1'2768,"2"2"1,-2 3-1335,2 4 0,-2 6-784,-1 5 1,-1 4 569,1 6 1,1 4-567,2 2 0,-2 3 639,2 1 0,3 0-369,0 0 0,3 4-8,1-1 1,0-1-783,0-5 1,5 0-420,1-8 0,7-1-2259,1-9 0,4 0 664,-1-3 1880,7-2 0,2-10 0,5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55.7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21 287 7634,'-11'0'0,"6"-1"969,1-2 0,3 0-196,1-3 1,0 2 10,0-3 0,6 1-458,4-5 0,1 2-142,6 2 1,1-1-233,2 5 0,1 0 100,-1 3 1,-1 0-425,-1 0 0,-1 1 54,-7 2 0,1 4-201,-7 7 1,2-3 261,-2 3 1,-2 0-5,-5 0 1,-3 3 383,-4-3 0,0 0-107,-1-4 0,-2 0 500,-1 0 0,4-1-23,3-2 192,0 2-397,1-8 0,6 4-437,7-5 0,3 0 22,4 0 0,-1 1-19,4 3 0,-1-2 18,1 5 1,-1-2-149,-3 2 0,-2 2 95,-1-2 0,-1 6 17,-6 0 1,1 1 239,-4-4 1,-1 1-29,-3-1 0,-1 0 98,-6 0 1,-4-3-106,-2 0 1,-2-5-37,-1 2 1,0-3-103,3-1 0,-1 0-472,4 0-1553,-4 0 2122,11-5 0,-6 0 0,7-6 0</inkml:trace>
  <inkml:trace contextRef="#ctx0" brushRef="#br0" timeOffset="397">236 31 9075,'0'-10'828,"0"0"1,1 4 521,2 2 0,0 3-639,3 1 1,6 1 201,5 3 0,3 6-47,4 7 0,4 7 228,6 3 1,-2 8-502,2 2 1,-7 6 34,-3 2 1,-7 4-351,-3-1 0,-7-2-242,-4 2 0,-2-2-1113,-1-2 1,-4-1 692,-3-8 0,-3-5-2144,-4-2 1,1-9 2527,-4 2 0,-4-8 0,-5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6:58.6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1 339 7635,'5'4'2270,"-1"3"1,-3 2-1134,-1 1 0,0 4 379,0 0 1,-1 4-597,-3-1 0,3 1-240,-2-1 0,2 2-391,1-6 1,0 2-235,0-1 1,4-6-344,3 2 1,0-3 254,3 0 1,-2-3-185,6-4 0,-2 0 179,2 0 0,-2 0-1203,5 0 0,-3-1 53,3-2 1,-4-2-178,0-2 0,2-2 471,-1 2 0,2-5-279,-6-2 0,5-4 198,-8 1 0,3-3 639,-7 0 0,1 1 336,-4 1 0,0-1 0,0 2 0,0 2 0,0 2 406,0 1-46,0 7 1,-1 0 1261,-3 5 0,3 2-686,-2 5 0,2 1 567,1 9 0,0 5-775,0 5 1,0 2 138,0-2 0,0 6-404,0-2 0,0-2-190,0-1 0,0-6-423,0 2 1,0 0-452,0-3 1,0-3-326,0-8 0,1-1 926,2-2 0,-2 2 0,4-3 0</inkml:trace>
  <inkml:trace contextRef="#ctx0" brushRef="#br0" timeOffset="286">646 472 7385,'-10'0'-1154,"0"0"808,4 0 1405,1 4 0,11-2-432,4 1 0,6-2-417,8-1 1,4 0-557,6 0 0,-1-4-1552,4-3 1898,1-2 0,-6-2 0,-3 1 0</inkml:trace>
  <inkml:trace contextRef="#ctx0" brushRef="#br0" timeOffset="1141">1343 298 9810,'-7'4'2727,"0"3"1,2-1-1519,-2 1 1,-2-1-648,2 5 0,2-1-64,2 0 1,-2 0-362,2 1 1,0-4 28,3-1 1,4 0-429,3 1 0,2-1 236,1-3 0,2-2-466,1 3 0,3-2 79,5 1 1,-2 0-254,-2 3 0,3-2 382,-3 3 1,2-1 113,2 5 0,-5-1 86,-3 0 1,-1 0-67,-2 1 0,-4-1 102,-3 0 1,-2 0 7,-1 1 0,-4-1 42,-3 0 0,-4-1-226,-2-2 1,-2 1-239,-2-5 1,-2 1 11,2-4 0,1 0-154,-2 0 0,5 0-429,-4 0 1,4 0 479,0 0 1,1-5-561,2-1 1113,0-4 0,-5 0 0,-1 0 0</inkml:trace>
  <inkml:trace contextRef="#ctx0" brushRef="#br0" timeOffset="1238">1271 328 7602,'7'0'845,"0"0"1,0-1 1161,3-2 1,2 2-109,1-3 1,0 0-1032,4 0 0,0-2-326,3 2 0,4 1-202,0 3 1,5-4-1860,-2 1 0,3-1 962,0 4 0,0 0 557,-3 0 0,3-4 0,-4-2 0</inkml:trace>
  <inkml:trace contextRef="#ctx0" brushRef="#br0" timeOffset="1588">1999 31 7611,'0'-10'-4,"0"0"0,-1 4 62,-2 3 0,-3 1 409,-4 2 1,-2 3 361,-1 4 1,-2 4 154,-2 9 0,-3 6-475,3 1 0,-1 7 325,1 4 1,-1 1-83,4 2 0,-2 5 140,6 2 0,-2 2-385,9 1 0,0-4 32,3-3 0,5-6-1003,6-4 0,3-7-251,7-3 1,0-7-546,3-3 0,6-7 1260,4-4 0,5-2 0,-3-1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02.2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11 257 7590,'-6'-4'641,"3"-3"0,2 1-368,1-1 0,5-3 545,6-4 0,0 2-448,6 5 1,0-2-403,4 2 0,-1 3 6,1 0 0,-2 3-158,-2 1 0,-2 0-12,-5 0 0,-1 5 108,-2 1 0,-2 3-229,-5 2 0,0-1 84,0 0 1,-5 0 160,-2 1 1,-2-1 141,-1 0 1,-4 0 586,0 1-459,1-1 0,4-3 303,2 0-715,2-5 0,6 2 119,3-4 1,3 0-50,6 0 0,-1 4 55,1-1 0,2 5-295,-1-1 1,0-1 107,-4 1 0,-1 3 19,-2 4 0,-2 0 194,-1 0 0,-3-3 188,2 3 1,-6-3 97,-4 0 0,-5-1-98,-2 0 0,-4-1 51,1-2 1,-3-1-26,0-3 0,3-2-155,0 3 0,4-4-181,-1-4 1,4-1-361,3-6 1,3 1 272,4 0 272,0 0 0,4-5 0,2-1 0</inkml:trace>
  <inkml:trace contextRef="#ctx0" brushRef="#br0" timeOffset="347">226 21 7587,'7'-9'0,"0"3"0,-4 1 0,4 5 0,1 1 0,6 3 0,2 2 0,4 8 0,4 7 0,0 6 0,3 2 4601,-3 2 0,-1 5-2352,-6 1 1,-2 3-1660,-5 1 1,-4 0-543,-3 0 0,-6-5-970,-4-1 1,-7-4 608,-3 0 1,-2-5-1493,-2-2 1,1-3 693,-1-4 0,4-2 1111,0-5 0,0 0 0,-3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05.11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 7596,'4'-6'1309,"-2"1"131,5 5-83,-5 5 0,3 2-600,-5 6 1,1 3 545,3 5 1,-3-1-642,2 1 0,-1 1-231,2 1 0,-3-4-500,2 1 0,-1-5-434,-2 2 0,3-4-216,0 0 0,2-5-2354,-2-1 225,-2-5 2848,9 3 0,-9-10 0,3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05.4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42 14118,'11'0'1206,"4"0"-554,2 0 0,3-4-16,4 1-2500,-2-1 1362,7 0 1,-7 2 501,2-5 0,2 0 0,0-3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05.9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0 236 7585,'0'-10'2287,"5"5"0,-3-3-1170,5 4 1,0-3-595,3 4 1,4-1-355,-1 4 0,6-3 39,-2 0 1,0-1-1041,3 4 0,-5 4 35,6-1 0,-8 4-358,1-4 1,-4 5 638,-3-1 0,-2-1-307,-5 1 0,-2-1 568,-1 5 0,-3-4 70,-4-1 0,0 0 653,0 1 0,-1 2-383,1-2 1,1-1 338,2 0 0,3-2 137,4 3-325,0-1 1,1 5-124,2-1 0,3-1-318,4-2 0,2 4 62,1-4 1,0 6 84,4-3 1,-5-2 224,2 6 0,-6-5-174,-1 4 1,-5-1 424,1-2 0,-3 1-95,-3 3 0,-4-6-3,-6 2 1,-3-2-280,-5 2 1,1-4-326,-1-2 0,4-3-987,0-1 1,4-1 1270,0-3 0,1-6 0,2-6 0</inkml:trace>
  <inkml:trace contextRef="#ctx0" brushRef="#br0" timeOffset="406">564 11 8106,'0'-6'2310,"-1"2"-608,-2 4 1,0 1-830,-4 2 0,1 8 577,-5 6 0,-2 3-361,-1 4 1,-1 3 43,2 8 1,0 4-586,-4 6 0,8 0-5,-1 0 1,3 0-53,0 3 1,4-3-153,6-8 0,3-3-1219,4-6 1,1-3 574,3-5 1,2 0-2660,4-3 0,2-4 2964,2-6 0,-2 2 0,3-3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08.4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31 380 7612,'6'-6'1583,"-2"2"1,-5 7-640,-2 1 1,0 4-242,-3-2 0,2 3-155,-3 2 1,4-4-97,-4-1 0,5 1 165,-2 3-423,3 1-50,1-1 0,6-1-363,4-2 0,5-3-2,6-4 0,0 0-244,3 0 1,-2 2 176,2 1 0,0-1-140,-4 5 0,2 0 192,-9 3 1,1 0 62,-4 1 1,-3-1 12,0 0 0,-5 0 45,2 1 1,-4-1 255,-4 0 1,-1-1-30,-6-2 0,0 1 0,-3-4 1,2 0-688,-5-1 1,1-1 241,-1 1 0,-2-2-1004,6-1 1,-1 0 1336,4 0 0,0-9 0,-1-2 0</inkml:trace>
  <inkml:trace contextRef="#ctx0" brushRef="#br0" timeOffset="201">52 370 12182,'10'-6'1799,"0"3"1,1-2-1225,3 2 0,2-1-211,5 4 0,-1-3-1052,1-1 0,-2 1 35,-2 3 0,1 0-298,-4 0 1,3 0 950,-3 0 0,-1 0 0,-2 0 0</inkml:trace>
  <inkml:trace contextRef="#ctx0" brushRef="#br0" timeOffset="529">339 1 7676,'10'0'4845,"-3"0"-3346,-1 0 1,2 5-770,6 6 1,-1 5 951,4 8 1,-1 10-846,1 7 1,1 7 636,-4-1 0,-1 1-640,-2 3 0,-2 1-252,-3 9 1,-1-6-1184,-5 3 0,-3-9 394,-1-5 0,-4-3-1824,1-3 1,-5-1 1184,-2-6 0,-4-2-989,1-9 1,-2 0 179,-2-3 1655,1-7 0,-1-1 0,1-3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11.9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21 420 8102,'-7'-3'0,"2"-2"1524,0 0 0,2-2-749,3-3-234,0-1 0,4 0-144,3-3 1,3 3-135,4-3 0,2 4-124,5 3 1,-2 1-189,-2 3 1,1 2-125,-4-3 1,0 8-223,-4 3 0,-1 3-126,-2 4 1,-3-2 246,-4 5 1,0-3 18,0 3 1,-3-3 74,-1 3 0,-4-5 361,2 2 1,-2-3-86,1 0 1,-1-5 96,4 1-111,1-4-82,3 6 0,5-7-347,1 5 0,5-4 167,2 4 1,-1-4-208,1 4 1,-1-3 106,-2 2 1,0 1 184,0 4 1,0-1-59,-4 0 1,-1 4 100,-5-1 1,-5 1 43,-1-4 1,-5 4 293,-2 0 0,0-2 13,-4-5 0,0 1-117,-3-5 1,-1 1-301,1-4 1,2-5 69,1-2 1,6-2-790,1-1 1,4 0 53,6 0 783,0-5 0,0-1 0,0-5 0</inkml:trace>
  <inkml:trace contextRef="#ctx0" brushRef="#br0" timeOffset="216">564 461 8690,'5'-5'5254,"1"-1"-4726,4 3 1,4 1-211,-1-1 0,6-2 278,-2 2 0,5 0-932,2 3 0,1 0-2254,-1 0 2590,-2 0 0,3-5 0,-5-1 0</inkml:trace>
  <inkml:trace contextRef="#ctx0" brushRef="#br0" timeOffset="667">1087 277 7589,'0'-6'0,"0"10"0,0 6 0,-1 3 494,-2 1 0,1-2 3523,-1 1 1,2 2-2304,1-1 1,3-1-1395,1-2 1,3 2-299,-4 1 1,4-4-220,-4-3 1,5-1 88,-1 1 0,6 0-159,0-3 0,1-1-866,-4-3 0,2 1 450,1 3 0,-1-3-801,1 2 1,-1-1 733,-2-2 0,0-2-909,0-1 1,1 1 1658,-1-5 0,0-4 0,0-5 0</inkml:trace>
  <inkml:trace contextRef="#ctx0" brushRef="#br0" timeOffset="850">1364 205 7589,'-5'-6'2638,"3"2"-1366,-5 4 0,5 6-623,-1 4 0,1 5-59,2 5 1,0 6-234,0 5 0,0 0 260,0 3 1,0-2-309,0-1 1,4-2-166,-1-1 0,1 0-410,-4-4 1,0-4-579,0-3 0,-2-4-1642,-1 1 1,2-3 322,-2-1 2163,1-4 0,-2 3 0,-2-3 0</inkml:trace>
  <inkml:trace contextRef="#ctx0" brushRef="#br0" timeOffset="1273">1651 0 7575,'-10'0'4835,"-1"1"-3636,1 3 1,0 3 301,0 6 1,-4 8-647,0 6 0,-3 8-298,4 6 0,0 1 374,6 6 1,-1 0-408,5 3 1,-1-4-69,4-3 0,0-1-130,0-2 0,5-5-846,2-2 1,3-8 376,4-5 0,6-2-2037,7-5 0,3-5 188,1-6 1992,-5-1 0,8-2 0,-2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15.34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42 247 7590,'6'-6'2172,"-2"2"1,-4 8-1460,0 3 0,-1 3-355,-2 4 0,0 3-161,-4 7 0,4 1 0,-4 2 1,5 2-13,-2-5 1,3 0 11,1-4 1,0 1-1,0-1 0,5-4-11,2-2 0,5-6 157,2-2 0,3-3-613,-3 0 0,4-3-174,-1-3 1,-1-1 121,1-6 1,-5 6-396,2-7 1,-2 2 266,-2-4 1,-1 1 187,-2-2 0,-3 6 148,-4 2 0,0-1 136,0-3 1,-1 0-20,-2 4 1,-3-2 184,-4 4 0,0 1 49,-1 3 1,-2 0-121,-1 0 1,-3 4 219,3 3 1,-4 3-116,1 4 0,-1-2-291,1 1 0,-2 2-250,6-1 0,0-1-1185,6-2 697,3-1 0,5-4 807,2-3 0,8-2 0,5-1 0</inkml:trace>
  <inkml:trace contextRef="#ctx0" brushRef="#br0" timeOffset="346">288 11 7611,'0'-6'2497,"4"2"1,3 4-1010,7 0 1,1 4-794,2 3 1,6 7 419,-3 3 0,6 4-432,-2 2 0,1 5-145,-1 6 1,-6-1-240,3 5 0,-8-1-200,1 4 0,-7-1-920,-4-2 1,-3 0 577,-3-4 1,-3-4-1739,-4-6 0,-1 0 826,-3-4 1,1 2-2464,-4-8 3618,5-1 0,-8 2 0,5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8:48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8444,'6'-12'845,"-2"0"0,-2 4 245,-2 0 446,5 6-459,-4-4 1,5 12-406,-6 1 0,0 4 136,0 1 1,3 1-261,1 3 1,0-1-168,-4 4 1,0-3-336,0 4 1,4-5 97,0 1 1,4-3-97,-4-1 0,6 0-170,-3-1 0,4-3-228,1 0 1,0-5-118,0 1 0,0-3-679,0-1 1,1 0-515,3 0 1,-3 0 834,3 0 0,-3-4-580,-1 0 0,4-5 206,0 1 1199,-6-8 0,1-2 0,-5-6 0</inkml:trace>
  <inkml:trace contextRef="#ctx0" brushRef="#br0" timeOffset="138">322 72 7724,'-5'-7'1599,"3"2"1,-7 10-1106,5 3 1,0 4 403,4 4 1,0-2-222,0 6 0,0 0-19,0 4 0,0 1-291,0 3 0,0-3-153,0 3 0,0-3-837,0-2 1,0-3 463,0 0 1,2-4 158,2 4 0,2-6 0,6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18.2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93 1 7612,'-11'10'0,"1"2"2351,0 1 0,0 2-1146,-1 2 1,1 3 423,0-3 0,3 5-779,0 2 1,5 0-346,-2-3 0,3-1-273,1 1 0,6-2-206,4-2 1,2-3-577,5-7 0,0-3 395,3-4 1,1 0-980,-1 0 1,1-8 514,-1-2 0,1-6-675,-1 2 0,0-7 525,-3 0 0,0-2 218,-7 3 0,-2 3 273,-8 0 1,-1 0 112,-3-4 1,-2 2 206,-8 2 1,1 2-79,-4 5 1,0 1 63,-3 2 0,-1 2-110,1 5 1,3 1-252,0 3 1,4 1-49,-1 6 1,4-4-1118,3-1 1498,3 1 0,8 3 0,2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18.5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21 430 8373,'-10'-5'5937,"4"0"-3789,2 5-1394,4 0 1,2-1-400,5-2 0,6 2-341,10-3 0,4 0 191,3 0-2201,6 1 1051,-4 3 945,3 0 0,-4-5 0,-1-1 0</inkml:trace>
  <inkml:trace contextRef="#ctx0" brushRef="#br0" timeOffset="413">616 236 7636,'0'10'3109,"0"0"1,0 5-1540,0 2 0,3 2-813,1 2 0,3 1-329,-4 2 0,4-3-456,-4 3 0,2-2-562,-2-2 0,-2-3-119,3 0 0,-3-1-2131,-1 1 24,0-2 2816,0-5 0,0-4 0,0-1 0</inkml:trace>
  <inkml:trace contextRef="#ctx0" brushRef="#br0" timeOffset="848">1036 0 7622,'-10'8'2375,"0"2"-1550,-1-2 0,-3 13 123,-4-1 0,0 5 319,1 6 0,-1 5 47,4 5 0,-2 0-661,6 4 1,-1-4-43,7-4 0,1 2-243,3-5 1,1-3-932,2-4 0,8-5 27,6-1 1,2-6-213,2-4 1,4-6-496,2-1 1,1-3 1242,0-1 0,1-9 0,-2-3 0</inkml:trace>
  <inkml:trace contextRef="#ctx0" brushRef="#br0" timeOffset="1153">1159 266 11273,'-9'-1'4648,"2"-2"-3807,3 2-510,8-4 0,2 2 828,4-1 0,5-2-538,2 2 0,-1 0-1192,1 0 0,1 3 392,6-2 1,-3 2-1239,-1 1 1,-1 1 614,-5 2 1,0 3 129,-4 4 0,-4 0 395,-3 0 1,-2 4 726,-1 0 1,-1 3 133,-2-3 0,0 3-482,-3-4 1,2 2 1198,-3-1 0,4-3-447,-4 3 1,5-3-399,-2-1 1,3 4-654,1 0 0,0-1-697,0-2 0,0-1-218,0 0 0,0 0-3081,0 1 4193,-4-1 0,-2 0 0,-4 0 0</inkml:trace>
  <inkml:trace contextRef="#ctx0" brushRef="#br0" timeOffset="1339">1231 400 11785,'4'-6'4998,"3"1"-3891,7 5 1,-2-1-1073,5-2 0,1 2 24,2-3 1,2 3-1995,2 1 0,-2 0 1166,6 0 1,-7 0 768,0 0 0,-1 0 0,-4 0 0</inkml:trace>
  <inkml:trace contextRef="#ctx0" brushRef="#br0" timeOffset="1578">1579 31 7628,'1'-6'3766,"3"3"-2373,2 2 1,4 5-374,0 3 1,0 3 466,1 4 1,2 6-633,1 8 1,-2 7-3,-5 6 1,2 0 91,-2 3 0,-2-2-228,-2-1 1,2-4-236,-2-3 0,-1-3-162,-5-4 1,-3-1-1439,-4-2 0,-5-2-509,-2 2 0,1-4-1341,-1-3 1,1-2 2967,-1-5 0,-2 1 0,3-1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22.2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32 476 7628,'-5'-10'291,"4"0"35,-2 0 1,1-1 246,2 1 1,0 0-176,0 0 1,5 3 175,2 0 0,2 1-218,1-1 0,5-1-122,2 5 1,1 1 54,-1 5 1,3 4 119,-3 7 1,-2 2 176,-2 4 0,-6 1-214,-3-1 0,-3 4 58,-1 0 0,-1 3-105,-3-3 0,-5 0-176,-5-3 0,-4-2-35,1-2 1,-1 1-100,1-4 0,-1-4-76,4-3 1,0-4-301,4 4 0,0-4-23,-1 0 0,5-2 199,-1-1 0,5-4-755,-2-3 1,3-2 303,1-2 0,1 1 15,3 0 1,1 0 312,5-1 1,4 2 116,0 2 1,3-1 151,-3 5 0,0 0 188,0 3 0,-3 0-20,3 0 1,-3 4-167,0 3 0,-1-1 455,0 1 1,-3-2-121,0 2 1,-4 1-564,4-5 1,0 1-369,3-4 1,4 0-675,0 0 1,4-6 1306,-1-4 0,7 0 0,2-5 0</inkml:trace>
  <inkml:trace contextRef="#ctx0" brushRef="#br0" timeOffset="193">421 558 7609,'0'-5'1646,"1"-1"-1135,3 3 1,-1 1 436,7-1 1,-2 2-410,6 1 0,0-4-205,3 1 0,0 0-1775,7 3 0,-1-4 1441,0 1 0,4-5 0,3 2 0</inkml:trace>
  <inkml:trace contextRef="#ctx0" brushRef="#br0" timeOffset="1054">923 333 7609,'6'-5'0,"-1"0"0,-4-1 2669,2 3-1450,-2 1 0,4 7 161,-5 2 1,0 5-684,0 2 0,0 1 63,0-2 1,0 2-424,0 2 0,-4 2-121,1-6 1,0 1-131,3-4 87,0 0-111,0 1 55,4-6 1,2 0-621,4-5 1,4 0-157,-1 0 0,5 0-344,-5 0 0,5-1 194,0-3 0,-3 2-314,3-5 1,-6 4-44,2-4 1,1 0 594,-2-3 1,0 0 35,-6-1 0,1 0 110,-5-3 0,4 3 124,-4-3 0,1 2 301,-4-2 0,0 3 0,0-3 0,0 3 243,0 0 1,0 5-261,0-1 1922,0 4-819,0-1 296,0 4 1,-4 4-464,1 3 1,-1 4-203,4 2 0,0 3-79,0 5 1,0-1 322,0 1 0,0-1-516,0 1 0,0-1-30,0 1 1,0-2-710,0-2 1,-3 1 205,0-4 1,-1 0-1275,4-4 0,-1-3-1557,-2 0 747,1-5 1,-1 2 1001,6-4 1170,-1 0 0,7-4 0,-4-2 0</inkml:trace>
  <inkml:trace contextRef="#ctx0" brushRef="#br0" timeOffset="1455">1538 66 7610,'-13'2'2114,"-1"1"0,0 4-583,4 6 0,-5 5-792,-2 5 1,1 4-140,-1 3 0,1 9-242,-1 2 0,3 4 483,8-1 1,-2-5-405,4 2 1,1-4-256,3 1 1,0-6-402,0-5 0,6-5-524,4-2 0,5-4-1784,5-6 0,2-4 379,2-3 2148,2-1 0,0-2 0,-1 0 0</inkml:trace>
  <inkml:trace contextRef="#ctx0" brushRef="#br0" timeOffset="1921">1805 251 7610,'-5'-6'898,"0"-2"111,-6 5 0,4-4 396,1 4 0,-1-1-676,-3 4 1,-1 0 185,1 0 0,-4 5-426,1 2 1,-1 2-129,4 1 1,1 0-254,2 0 1,-1 1-119,4-1 1,1 1-14,3 3 1,6-3 93,4 3 0,1-6-693,6-1 0,1-4 281,2 4 0,1-1-369,-1 1 0,-1 2 258,-2-2 1,-2 3 62,-4 3 1,-2-1 183,-3 2 1,-1-3 114,-5-1 1,-1 0-86,-3 1 1,-2-1 97,-8 0 0,3-3 283,-3 0 1,-1-5-118,1 1 1,1-1 168,3-2 0,4-5-132,2-2 1,3-3-435,1-4 1,0-2-102,0-4 1,1-1-153,3 1 0,2-4-135,4 0 0,0 0 267,0 4 1,1 4 23,-1 2 0,-3 0-130,-1 4-723,-3-2 1258,1 6 0,-8 0 0,-2 2 0</inkml:trace>
  <inkml:trace contextRef="#ctx0" brushRef="#br0" timeOffset="2232">1897 5 8399,'5'-5'4086,"1"5"-3482,8 5 1,-1 5 1479,4 0 1,0 5-1074,3 2 1,3 6-137,-2 1 0,1 4-88,-5 0 1,2 5 234,-2 1 0,-2 0-328,-5-3 0,-5 3-233,-1 0 0,-4 4-1042,-4-4 0,-2-1 404,-8-6 1,1 2-1888,-4-5 0,1-4-216,-1-3 1,1-4-3935,3 0 6214,1-1 0,-7-2 0,3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27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36 308 7905,'-16'0'419,"1"0"1,11 0-790,4 0 1,10 0 732,11 0 0,9-4 826,11 1 1,6-2-448,8 2 0,16-2-323,15-2 1,12-2-441,-46 6 0,2-1 0,7 0 0,2-1 156,1 0 1,2 0 0,0 1 0,1 1-423,2 0 0,2-1 1,1 1-1,0 0 287,5-2 0,0-1 0,6 1 1,2 0-45,0 0 0,0 0 0,-2-2 0,1 0-285,6 0 1,1 0 0,-8 0 0,0 0 282,11 0 1,0 0 0,-11 1-1,-1-1-447,3-1 1,1-1-1,0 1 1,-1 0-8,-5 0 0,0-1 0,0 0 0,-2 0 500,-7 2 0,-1 1 0,-1-2 0,2 1 0,2 0 0,1 0 0,-2-1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27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60 364 7849,'-25'-1'423,"5"-3"1,8 2-212,9-5 0,4 4 225,6-4 0,10 3 94,14-2 1,9 2 119,7-3 1,17 4-211,15-4 1,9 5-537,-37 0 0,3 0 0,10 0 0,1 0 241,6 0 0,2 0 0,0-1 0,3-2-290,8 2 1,3 0 0,-2-2 0,2 0 166,9 0 0,2 0 1,-28 2-1,1-1 1,0 1-262,0 0 0,1-1 0,0 1 0,4-2 0,1 1 0,0-1-20,2 1 0,-1-1 1,1 0-1,0 0 0,1-2 1,0 1 147,3 0 0,0 1 0,1-1 0,-2 0 0,0-1 0,1 0-307,5-1 0,2 0 1,-2 0-1,-8 0 1,-2 1-1,1 0 138,4-1 1,1 0-1,-2 0 1,-6 1 0,-1 0-1,0-1-79,1 1 0,1 0 1,-1 1 357,-7 0 0,0 1 0,-1 0 0,1 0 0,1-1 0,-2 1 0,25-2 0,-1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7:30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50 424 7825,'-16'-3'0,"3"0"791,1-5 1,7 5-79,1-4 0,5 4 85,6-4 1,11 4-140,17-4 1,14 1 141,19-1 0,13-2-256,14 2 1,-41 3-1,2-1-584,3 0 1,1 0-1,3-2 1,1 0 100,8 1 0,3-1 0,4-2 0,1 0 24,1 0 0,2 1 0,13-4 0,2 1-769,-7-1 1,2 0-1,-25 3 1,1-1-1,0 0 502,-2 1 1,0 0 0,1 0 0,2 0 0,0 1 0,0-1-69,1 0 0,-1-1 0,1 1 0,1 1 0,-1 1 0,1-1 34,1-1 0,0-1 0,0 1 215,-2 1 0,-1 1 0,1-1 0,2 0 0,0 0 0,1-1 0,-3 2 0,0 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8:10.0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253 315 7748,'5'-15'246,"1"-1"0,1 0-174,-2 0 0,-3 1 131,3-1 1,-3 0 167,-2 0 1,0 6-73,0-1 0,0 6 838,0-5-220,0 6-461,0-3 1,-2 9-47,-3 3 1,3 4 128,-3 7 1,-2-1-24,1 1 0,-1 5-134,2 0 1,3 0-35,-3-5 0,3 0-101,2-1 1,0 1-215,0 0 0,2-7 65,3-4 0,4-3-66,7-2 1,-6 0-347,1 0 0,-1-9 197,6-7 1,-2-1-391,-3-10 1,1 3 218,-7-2 0,0-2 61,-5 7 0,0-2 32,0 2 1,0 9 512,0-4 0,-1 5-117,-5 1 0,3 1 288,-8 4 1,6 3-183,-5-3 1,-1 10 30,-5 5 0,1 6 42,-1 5 1,0-1-25,0 6 1,6-5-87,-1 5 1,6 0-68,-6 6 1,8-6-68,-2 0 1,3-6-39,2 1 0,5-4-180,0-1 1,8-7-35,-3-4 1,4-3-281,2-2 1,2-4 21,3-6 0,-4-3 170,4-13 0,-9 5-339,-1-5 1,-2 1 151,1-1 1,-3-4 132,-7 4 0,0 3 195,0 2 0,0 4 226,0 1 0,-2 6-61,-3-1 1,2 8 187,-8-3 1,1 5 178,-6 1-254,0 0 0,0 7 100,1 3 0,-1 4-43,0 2 0,2 5 43,4 0 0,-3 5-74,8-5 0,0 5 53,5-5 1,0 2-53,0-2 0,1-3-55,5 3 0,2-9-225,8-2 1,0-6 96,0 1 1,0-3-183,-1-2 0,3-2 68,3-3 0,-4-9-574,4-7 1,-8-7 107,-3 2 0,-1 1-91,1-1 1,-3 5 352,-7-5 1,0 6 35,0-1 1,-7-1 325,-3 1 1,-4 5-133,-2 5 1,0 2 78,1-1 0,-1-2 31,0 6 0,0 1 377,1 5 1,-1 5-68,0 1 0,-5 11 69,0-1 0,0 5-67,5 0 0,2-2-97,4 8 0,3-3-131,7 2 1,0 2 58,0-7 0,3 6-263,8-6 0,-1-2 83,11-9 1,-2 3-127,3-8 1,-3 0-172,7-5 1,-5 0-229,5 0 1,-6-7-199,1-3 1,-4-4 286,-1-2 1,-2-5 81,-4 0 1,3-2 0,-8 2 0,0 4 385,-5-4 1,-2 3-185,-3 2 339,-4 1 0,-6-1-122,-1 0 1,0 7 41,0 4 0,1 3 148,-1 2 0,0 0-101,0 0 1,1 7 82,-1 4 0,0 3-66,0 2 1,6 1 102,-1 4 0,8-2-42,-3 8 1,5-6 5,1 5 0,1-7-77,5 2 1,1-3-21,3-3 0,4-1-231,-3-3 1,5-2 77,5-4 0,-4-3-431,4 3 0,-3-10 201,-3-6 1,1-3-445,0-2 1,0-6 283,-1-5 1,-6-1-75,-4 2 1,-3-4 171,-2 4 1,0 2 185,0-3 1,-2 8 29,-3-2 0,-4 4-96,-6 1 0,-1 2 321,0 3 0,0 4-99,1 7 0,-1 0 193,0 0 0,-1 7-111,-4 4 0,3 3 140,-3 2 0,3 6-69,3 5 1,1 2 52,3 3 0,4-6-20,7 0 1,0 1-102,0 4 1,0-5-135,0 1 1,12-8 125,4 2 1,3-5-350,-3-6 0,5 2 122,0-6 0,6-3-595,-6-8 0,5-4-210,-5-7 1,5-1 171,-5-4 0,0-2 241,-5-3 1,-7-2 151,-4 7 0,2-5 250,-2 5 1,-1-6-90,-10 6 1,-1 0 405,-3 6 0,-4-1-77,3 0 1,-4 7 193,-6 4 0,3-2-192,-3 2 0,4 0 56,1 5 0,-5 7-33,0 3 0,0 9-111,5 2 0,0 6 147,0-6 1,2 5-117,4-5 1,-2 7 60,6-2 1,1-3-5,5-2 1,7 2 71,4-2 0,3-6-153,1-4 0,1-2-39,0 1 1,5-3-319,0-7 0,5 0 159,-5 0 0,6-5-433,-6 0 0,0-13 128,-6 2 0,1-8-385,0 3 475,-7-7 25,5 10-70,-13-11 199,6 11-163,-7-12 431,0 6-56,-7-1-302,-1 3 14,-8 6 506,0 0-211,0 0 0,1 1 74,-1 6 0,-2-4-68,-3 8 0,4 0 72,-4 5 1,2 2-75,-2 3 0,3 4 72,-3 7 1,3-1-79,3 1 0,1 5 216,3 0 1,-1 5 74,7-5 0,-1 6 0,6-5-66,0 3 0,7-6 284,4 2-312,3-3 1,2-4-75,-1-4-129,8 4 1,-5-12-245,3 3 0,-2-3 125,2-2 0,-3-2 0,3-3-145,-4-6 0,-1-3-394,0-1 1,-6-8 276,1-3 1,-8 1 8,2-1 0,-3 5 17,-2-5 1,-7 6 301,-3-1 0,-4-1 40,-2 1 0,0 5 78,0 5 0,-1 2-146,-4-1 0,3 3 84,-3 7 0,-1 0 154,1 0 0,-2 2 0,3 3-45,-1 5 1,0 5 277,6 0-198,-1 8-7,0-5 0,6 11 277,-1-2-374,8 2 1,-4-2 323,7-1-296,0-7-74,7 11 0,3-13-52,11 4 0,-2-5 74,8-5 1,-6 1-100,5-7 0,-5 0-374,5-5 0,-5-1 212,6-5 1,-8-4-470,2-11 0,-5 2 332,-6-8 0,2 6 1,-6-5-126,-3-2 0,-1 0 415,-2 2-38,0-4 0,-5 13-68,-1-4 1,-6 1 118,2-1 1,-10 5 372,-1 1-301,0-1 1,4 14-1,-2-3 138,-2 3 1,-6 2-62,6 0 1,-5 2-14,5 3 1,-2 4 31,2 7 77,4 7-201,-6-6 0,9 8 128,3-4 0,-1 3 0,7 6-27,1-4 1,4 2 133,6-7-161,-5 7-41,13-10 0,0 4-6,7-6 92,7 0-329,-10-7 130,19 5 1,-18-13-83,18 6 0,-13-8-219,8-5 1,-6-2 202,0-8 1,-6-7-410,1-3 1,-4-4-369,-1-1 681,-7-1 0,-1 1 1,-4 1-1,1 2-86,-1 2 0,-4 1 431,-6-1-89,-2-4-74,-8 19 0,0-10 301,0 11-110,1-4-117,-1 5 1,-2 2 43,-3 7 1,2 0 300,-7 0-47,7 7 10,-4 2-117,0 7-86,5-1 0,-4 8 147,6 3 0,0-1-64,0 1 0,2 1 31,4 4 1,3 1 341,7-1-486,0-6 1,7 3-54,3-7 0,10 5 98,1-5 0,5-5-292,-5-6 1,7-6 82,-2 1 0,-1-3-441,1-2 0,-7-2 263,2-3 1,2-9-414,-2-7 426,0-7 1,-10 3-1,-3-5-339,-1 4 1,-1-7 175,-6 7 0,0-6 310,0 11 1,-7-5 81,-4 5 0,-3 0 101,-2 5 1,-5 0 102,0 0 1,-1 6-106,1-1 14,3 8 0,-12-4 18,4 7 1,-2 7-43,2 3 1,1 1 2,4 5 1,2-4 46,-7 9 0,6 4-52,-1 1 1,11 4 135,5 1 1,3-1-47,2-4 0,0 2 68,0-7 0,7 5-81,3-5 0,11 0-48,6-5 0,-3-5-190,2-1 1,1-6 59,4 1 1,-5-5-252,1-5 140,-1-4 61,-1-7 1,-3-7-887,-6-3 439,0 3 277,0-6 1,-2 4-505,-4-6 360,-3 6 428,-7-5-200,0 13 0,0-6-147,0 7 452,0 1 1,-7 0-140,-3 5 0,-4-2 28,-2 6 0,0 1-49,0 5 1,1 2 242,-1 3 1,-5 4-61,0 7 1,0 5 84,5 0 1,0 5-54,0-5 1,2 7-88,4-2 1,3-1-55,7 1 0,0-7-6,0 2 1,5-3-147,0-2 1,13-1 51,-2 1 1,3-7-69,-3-4 1,1-3 66,4-2-508,-3 0 348,5-7 0,-8-4-360,1-10 9,0 4 303,0-13 0,-2 7 22,-4-3 1,-3-2 0,-5 7 80,3 2 0,-3-4 314,3 2-92,-3 0 0,-9 7 75,-4 4 0,3 3-22,-3 7 1,2 1 21,-1 5 1,-4 2 129,3 8 1,-1 5 30,2 0 1,-3 5-89,8-5 1,0 6-76,5-6 0,0 0-22,0-6 1,0 1-184,0 0 1,5-6 112,0 1 1,8-8-130,-3 3 0,4-5 29,2-1 0,0-8-487,-1-8 0,-4-2-81,-1-8 1,-1 5 288,2-5 1,-4 7 208,-7-2 1,5 3-250,0 2 805,0 1-398,-12-1 0,-1 7 250,-8 4 0,0 5-180,0 5 1,6-1 67,-1 6 0,3 2 39,-3 9 0,-1-3-8,7 3 1,-6 2-214,6-2 0,0 0 99,5-6 1,1-1-289,5-3 0,-3 1 75,8-7 1,-1 1-260,6-6 0,0 0 96,-1 0 1,-4-2-17,-1-3 0,1-2-53,5-4 1,-6-3 105,1 4 0,-8-4 202,2-2 0,-3 5-210,-2 1 354,0-1-126,0-4 1,-2 1 101,-3 3 1,2 4-127,-8 7-143,8 0 107,-11 0 0,10 0 22,-6 0 0,6 7 39,-1 4 1,-2 3-57,2 1 0,-1-4 211,6-1 0,0 1 132,0 5 17,0-1-286,0 1-5,0-7 1,2-2-231,3-7 1,-1-2 91,6-3 1,-1-4-43,2-7 1,1 1 29,-7-1 0,2-2-109,-2-3 0,-3 9 46,3-4 1,-3 4 382,-2-4 29,-7 8-7,-2 1 1,-6 7 36,-1 0 0,0 5-102,0 0 0,6 7 20,-1-1 0,1 8-15,-6 2 0,6 0 9,-1-5 0,8 5-23,-3 0 1,5 0 266,1-5-249,0-1-128,0 1-127,7 0 1,1-7 60,8-4 1,-2-5-262,-3-5 0,3-4 132,-4-7 0,2 0-88,-1 1 0,-2-6 35,-4 0 1,-3-6-98,3 6 1,-3 0 95,-2 6 1,-2 4 176,-3 1 1,-4 4-133,-7-4 0,6 6 1,-1-1 1,1 3 15,-6 2 0,0 2 95,0 3 0,1 4 54,-1 7 1,0 1 135,0 4 1,2-1 50,4 6 1,1-7 68,4 2 1,3 2-45,-3-2 1,5 0-170,5-5 1,-2-1 434,8 1 0,-1-5 401,6-1 1,0-6-561,0 1 1,0-3-650,-1-2 0,1-2 96,0-3 1,-2-4-42,-4-7 0,3 0-4,-8 1 0,5-6-103,-4 0 0,-1-6 274,-5 6 0,0 0-74,0 6 0,0-1 367,0 0-154,-7 0 1,-2 2 129,-7 4 0,6 3-53,-1 7 0,1 2 82,-6 3 0,6 4-5,-1 6 1,2 3-12,-1 3 0,-2 2-32,6 3 0,-4 2 108,5-7 0,-1 2 79,6-2 1,0-4 57,0 4-275,0-3 1,7-4 59,4-4 1,-2 3-325,1-8 0,1 0-138,4-5 0,-4-7-176,-1-3 0,1-4-12,5-2 0,-6-5 176,1 0 1,-6-7-234,5 1 1,-6-1 118,1 2 1,-3-2 355,-2 7 0,0 0-122,0 5 399,-7 1 1,-2 1-19,-7 3 0,1 4 157,-1 7 1,0 7-177,0 4 1,2 3 105,4 1 1,-4 6 24,3 0 1,-1 2-53,2-2 0,-3-3-380,8 3 159,0-4-1689,5-1 0,12-7 169,4-4 1483,3-3 0,4-16 0,1-4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8:48.4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 59 7752,'5'9'4875,"-1"5"-2628,-4 2 0,0 7-1194,0 2 1,0 4 373,0 3 1,0 2-704,0 1 0,-1-3 74,-2-6 1,2-1-333,-2-5 0,1 1-242,-1-5 1,1-5-54,-1-1-347,2-7-336,1 1 1,0-13 413,0-3 1,0-10-801,0-4 1,1-7 347,2-5 0,6-1-93,4-2 0,4 2 226,-1 4 0,2 3 466,1 6 0,0 4 5,-3 10 1,2 0-45,-2 9 0,-2-1 702,-1 4 0,1 5-366,-1 1 0,-4 10 538,-2 3 0,-5 4-321,1-1 0,-2 0 3,-1 3 1,0 1-208,0 3 0,-1-3-87,-2-1 1,2-3-111,-3 0 0,0-6 26,1-3-639,0-2 426,3-6 1,0-2-955,0-6 1,0-7 469,0-10 0,1-3-528,2-6 1,2-4 397,5-3 1,0 0 239,-1 1 0,1 5 275,0 4 1,2 5 203,1-2 0,0 7 9,-3 3 0,-1 4-134,1 2 0,3 3 443,0 4 1,-1 1-122,-2 2 0,-3 4 287,-1 5 0,-1 0-160,2 4 0,-3 1 80,-4 6 1,0-2-177,0 5 0,0 0-134,0 3 0,0-2-185,0-1 0,-3 1 49,0-5 1,-4 0-1505,4-6 1,-1 1 715,0-4 1,3 0-2123,-2-4 0,2 1 2872,1-1 0,4 1 0,2 0 0</inkml:trace>
  <inkml:trace contextRef="#ctx0" brushRef="#br0" timeOffset="360">607 194 7687,'5'0'4868,"0"4"-3637,-5 2 1,-1 4 247,-3 3 1,3-2-663,-2 6 1,-1-1-291,1 3 0,-1-1-901,4-2 1,0 1 278,0-4 1,0 0-2306,0-3 1578,0-1-4008,0-3 4281,0-2 0,0-17 1,0-3-1</inkml:trace>
  <inkml:trace contextRef="#ctx0" brushRef="#br0" timeOffset="482">597 68 7687,'-4'-5'-196,"3"1"-127,-3 4 323,4 0 0,4 4 0,1 1 0</inkml:trace>
  <inkml:trace contextRef="#ctx0" brushRef="#br0" timeOffset="939">752 136 7693,'5'6'1390,"-2"1"1,-2-1 35,-1 4 0,0 0-704,0 3 0,0 2 65,0 4 0,0 1-41,0-1 1,0-3 154,0 0 1,-3-1 31,0 1 0,0-2-417,3-4 1,-4-1 4,1 1-129,0-5-609,3 0 1,0-11 193,0-3 1,3-6-107,0-8 0,5 1-108,-2-7 1,4 5-319,3-5 0,-3 7 183,3-1 1,1 4 20,-1 3 1,3 3 429,-3 7 0,0 1-34,-4 5 404,5 0 0,-3 5-218,2 1 1,-7 7 205,-2 3 0,0 1-158,-1-1 0,0 2-99,-3-1 0,-1 1-481,-2 1 1,2-3-758,-2 0 1,-2-4-4885,2 1 5942,0-7 0,3 3 0,0-4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8:51.7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0 298 7696,'0'-5'2555,"2"1"-1755,1 4 1,-2 1-307,2 2 1,1-1 997,0 5 0,2 2-744,-3 4 0,1 4 556,0-1 0,-3-1-367,2 1 1,-2 0-32,-1 4 0,0-4-324,0 0 0,0-4-217,0 0 1,0-1-210,0-1 207,0-1-525,0 1 0,-1-5 197,-2-1-474,2-3 1,-4-2 189,5-3 1,0-2-936,0-7 1,1-3 339,3-6 0,1-1 168,5-6 1,-4 6 627,0-6 1,1 6-53,3 1 1,-1 3 173,1 2 0,3 4-108,-1 3 0,1 5 689,-3 1 1,0 3-270,-1 1 0,1 5 507,-1 1 0,-2 7-319,-1 3 0,-4 2-222,2 1 1,-3 4-546,-1-1 0,0 2 219,0-2 0,0-2-1008,0-1 0,0-1 524,0-5 1,0 0-1797,0-4 899,0 1 0,0-4-550,0 1 0,1-5 1905,2 1 0,-2-6 0,3-2 0</inkml:trace>
  <inkml:trace contextRef="#ctx0" brushRef="#br0" timeOffset="358">367 404 9092,'5'0'6484,"3"0"-5718,-7 0 0,8-3 13,-3 0-513,-1 0 0,5-1-435,-3-3 1,4 2 169,-5-2 1,3 1-493,0-4 1,1 1 419,-1-1 1,-2 0-572,-1 1 1,-4-1 221,2 0 0,0 1-184,-1-1 0,0 1 513,-3-1 1,-1 1-9,-2 3 0,1-2 263,-4 5-158,-1 0 1,-3 3 663,1 0 1,-1 4-318,1 3 0,2 1 1217,1 2-1006,-1 4 0,1-2 321,-1 4 1,5-2-149,-1 5-359,2-2 0,1 7 193,0-5-500,0-4 1,1 3 0,2-2-261,4 2 1,1-3-336,2-2 0,0-3 422,-1-4 0,2 2-2074,2-5 1,-3 0 907,3-3 0,-2-4-760,-1-3 1,-1-4 2027,1-2 0,0-9 0,-1 2 0</inkml:trace>
  <inkml:trace contextRef="#ctx0" brushRef="#br0" timeOffset="544">627 260 7693,'5'1'2382,"-2"2"1,-2 3-684,-1 3 1,3 6-865,1 4 0,0 2 321,-1 4 1,-2 1-554,2 3 0,2 1-203,-2 2 1,0-5-97,-3 2 1,0-7-313,0 1 1,0-3-798,0-1 0,-1 0-38,-2-3 0,1-2-3927,-5-5 3487,5-3 0,-3-2-1859,2-4 3142,2 0 0,-8-9 0,4-1 0</inkml:trace>
  <inkml:trace contextRef="#ctx0" brushRef="#br0" timeOffset="783">636 337 7693,'0'-16'0,"0"0"0,0 4 1594,0-1 0,3 3-722,1 0 0,3 0-133,0 1 0,1 2 113,2 1 1,4 3-352,2-4 1,-1 5-222,1-1 0,0 3-84,3 3 0,-3 2 24,0 5 1,-5 1-26,-1 2 1,-2 0-7,-5 4 0,1 1 24,-4-2 1,-2 5-24,-1 2 0,-2-1 1,-5-3 1,-3-3 26,1 1 0,-4-7-1665,3 0 0,-1-2 734,1-4 0,5-1-1276,-1-3 1,5 0 1012,-3 0 0,5-4 976,-1-3 0,6-6 0,2-2 0</inkml:trace>
  <inkml:trace contextRef="#ctx0" brushRef="#br0" timeOffset="1110">973 221 7669,'-6'4'0,"0"-1"0,2 4 3261,-2 0 1,1 1-1481,-2 2 0,0 1 278,3 1-1449,-3 3 0,6 5 403,-2-1-708,2 0 0,1-3-171,0 0 1,0 0 24,0 4 0,4-5-118,2-2 0,3-4 46,1-2 0,2-3-734,1-4 0,3 0 368,-3 0 0,3-4-1003,-3-3 1,3-6 375,-3-3 0,-1-3 186,-6-3 1,2 1 161,-5-1 0,0 1 198,-3 2 1,-4 3-2,-3 0 0,-2 4 126,-4-1 0,1 4-150,-4 2 1,3 0 71,-3 4 0,4-1-702,-1 4 1,4 5-1119,2 1 2133,-1 3 0,3 5 0,-5 1 0</inkml:trace>
  <inkml:trace contextRef="#ctx0" brushRef="#br0" timeOffset="1368">1156 9 7696,'0'-5'4833,"2"2"-3615,1 6 1,-2 4 390,2 5 0,-1 4-824,1 7 1,-2 0 206,3 3 1,-3 5-481,-1-2 1,0 2-324,0-2 1,0-1-95,0-2 1,0 4-166,0-5 1,1 2-1238,2-5 1,-2-4 853,2 1 1,-2-6-4861,-1 0 3988,5-7 1,-3-2 1324,4-4 0,1-8 0,2-3 0</inkml:trace>
  <inkml:trace contextRef="#ctx0" brushRef="#br0" timeOffset="1516">1330 193 7666,'0'9'3592,"-1"2"-2000,-2 2 1189,1-3-1827,-2 9 0,4-4-285,0 4-525,-4 0 1,3 0 145,-2 1-1202,2-1 790,1 0 1,0-1 0,0-2-3611,0-3 3732,0-2 0,4-1 0,1-1 0</inkml:trace>
  <inkml:trace contextRef="#ctx0" brushRef="#br0" timeOffset="1649">1330 125 7693,'-4'-6'1493,"-3"-1"1,2 5-809,-2-1 1,5 1-64,-1-1-3543,2 1 2921,5 2 0,2 6 0,3 3 0</inkml:trace>
  <inkml:trace contextRef="#ctx0" brushRef="#br0" timeOffset="2002">1619 135 7666,'-1'-7'1088,"-2"1"734,-3 4 1,-7-4-876,1 3 1,-1 2 75,3-2 0,-3 5-506,0 1 1,-1 5 564,2-2 0,1 3-161,-2 0 0,6 1-455,0 0 1,5-1-20,-1 1 1,2 3-131,1 0 1,1-1-302,2-2 1,3 0 82,7-1 1,1 1-387,2 0 1,2-1 137,-2 1 0,2-1-29,-2 1 0,-1 0-101,-3-1 0,-4 4 100,2 0 0,-7 0 113,0-3 1,-2-1-40,-1 1 0,-1-1-385,-2 1 0,-4 0 195,-5-1 1,0 0-1297,-4-3 1,0 2-77,-4-5 1,1 0 1666,0-3 0,0-4 0,-1-1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8:56.0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550 20 7788,'5'-10'0,"4"5"1705,-8 0 0,1 14-802,-8 4 0,-3 9 315,-10 7 0,-4 11-437,-9 11 1,-6 8-99,-7 12 1,-7-3-476,-2 3 1,3-1 17,0 4 1,13-7-915,-1 3 0,8-13 517,5-6 0,5-7-1581,8-8 1752,4-7 0,5-2 0,-1-2 0</inkml:trace>
  <inkml:trace contextRef="#ctx0" brushRef="#br0" timeOffset="2887">537 515 7685,'0'-7'0,"0"1"552,0-1 1,-1 1 787,-1-1 0,0 1 27,-2-1 1,0 3-708,-3-1 0,0 4 497,1-1 1,-1 1-547,1 1 1,-3 3 80,0 1 0,1 4-259,1 1 1,1 0 429,2 0 0,1-1-334,3 3 0,0-2-99,0 2 1,1-3-362,1 0 0,5 0-285,6-2 0,2 1-494,4-1 0,0 1 494,5-1 1,-3 2-554,1 0 1,-2 0 269,-3 3 0,-1 0-132,-5-1 0,-4 3 291,-3-2 0,-2-1 131,0 1 1,-7-3 405,-1 0 1,-5 1-191,0-2 0,-4 1 163,-3-4 0,-1-1-100,0-1 0,-1-1-632,1-1 0,2 0 247,2 0 0,3-3-1196,1-1 1,5-2 451,0-1 0,3-2-612,1-2 1671,2-1 0,2 1 0,2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02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762 108 8679,'-6'-12'1556,"0"4"-515,6 0 0,2 4-462,2-4 0,7 4-249,9-4 0,3 1-246,1-1 1,5-1-220,2 5 0,4-4-2947,0 4 3082,1 0 0,-5-1 0,-2-2 0</inkml:trace>
  <inkml:trace contextRef="#ctx0" brushRef="#br0" timeOffset="728">84 24 7890,'0'-6'700,"-2"-4"164,-2 6 0,2 2 53,-6 6 1,0-2-374,-4 6 1,1 4 108,4 4 1,-4 5-258,3-1 0,3 1 62,1-1 1,2 1-120,2-5 1,0 5 13,0-1 1,7-3-301,5-1 1,4-4 117,4-4 0,6 1-563,-2-5 0,2 0 329,-2-4 1,0-5-818,0-3 1,-2-7 472,-2 0 0,-3-5-225,-5 4 1,-5-1 105,-3 1 1,-3 1 163,-1-5 0,0 6 306,0-2 0,-5-1-48,-3 1 0,-7 0 81,-1 4 0,-5 2-56,1 2 0,2 1-80,-2 3 0,0 3-212,-4-3 1,2 6-417,2 2 0,3 6 787,5-2 0,0 2 0,0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02.9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13 185 7628,'4'-6'0,"0"2"0,-2 2 2057,-2 2 0,5 3 1763,-2 4-3035,2-1 1,-5 7-1,3-1 1040,0 2-1385,-2 4 0,2-3 82,-3 4 101,0-4-170,0 4-203,0-4 1,0-1-674,0 1 260,-3-2-2161,2-3 1704,-2 3 0,3-6 456,0 1 1,-1-1-4542,-1-3 2900,2-1 1,-3-7-1032,3-2 2836,-3-3 0,-1-7 0,-2-1 0</inkml:trace>
  <inkml:trace contextRef="#ctx0" brushRef="#br0" timeOffset="218">1 192 7915,'0'-16'718,"0"3"-238,0-3 0,0 3 1,0 0 406,0 0 1,0 1-67,2-1 1,5 0 294,4 0-794,1 0 0,3 3-25,3-1 1,1 4 64,2 0 1,-3 2-155,1 3 1,-2 0-113,0 4 1,-2 3-83,-4 3 0,-2 1 56,-2 3 0,-4 1-141,-1 4 1,-4-1 103,-2 1 1,-5 0-171,-1-2 1,-5 1 33,-2 3 1,-2-2-749,0-2 1,0-4 68,-1 0-1623,4-4 1570,0 0 1,6-4-52,2 0 886,1-3 0,0 3 0,1-3 0</inkml:trace>
  <inkml:trace contextRef="#ctx0" brushRef="#br0" timeOffset="718">289 262 7628,'0'-6'622,"-3"0"1,2 0-63,-3 2 1015,-1 1 0,-1 3-755,0 0 0,-1 0 487,1 3 1,-3 1-658,1 4 0,-1 2 363,3 0 0,-1 2-240,1-1 0,2 1-18,-1 1 0,4-2-330,-1 0 0,1-3-108,1 3 0,0-3-331,0 0 0,3-3 81,1-1 1,0-2-603,0 0 1,0-1 387,3-1 0,-1-3-846,1-1 0,0-5 175,1-2 1,-3-1 64,2-1 0,-2 3 680,1-1 1,-2 3-33,1 0 0,-3 0 353,2 2-313,-3 2 749,2 2 0,-3 2-289,0 2 0,0 2 471,0 2 1,0 2-319,0 0 0,2-1-234,1 2 1,-1 0-885,-2 0 1,0-1 423,0-1 1,0-1-1649,0 0 1,2 1 851,0-1 1,1-2-364,-1-2 1,-1-1 665,4-1 1,-1 0-1031,2 0 1,-1-3 615,-1-1 0,0-4 1053,3-1 0,2-2 0,1 1 0</inkml:trace>
  <inkml:trace contextRef="#ctx0" brushRef="#br0" timeOffset="928">379 294 7628,'2'-4'775,"0"0"-439,0 2 1,-1 0 136,1 2 0,0 0 133,2 0 1,-2 0 126,2 2 1,0 2 232,0 2 0,2 3-448,-2 0 0,0 1 272,0-1 0,-2 2-306,0-3 1,1 1 227,-1-3 0,2 0 121,-2 1-508,3-1-175,-1-2 1,2-1-115,0-3 1,1-3-421,-1-1 1,0-2 292,-2-1 0,2-1-1103,-2-1 0,0-2 539,0 0 0,-2 1-1056,0 0 0,1 1 856,-1-2 1,0 1-1627,-2-3 2481,3 0 0,-3 0 0,3 0 0</inkml:trace>
  <inkml:trace contextRef="#ctx0" brushRef="#br0" timeOffset="1103">604 19 8561,'0'6'2155,"0"0"0,0 4-1578,0 0 0,-3 8 1792,1 1 1,0 4-1195,2 1 1,1 1 580,1 3 1,-1-1-911,4 0 1,-2 0-546,2-2 1,-2-2-1031,-1-1 0,-1-2-1149,1-1 1,1-3 1290,-1-1 587,0-4 0,-2 1 0,0-2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01.9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 13 7631,'2'-4'2171,"0"-1"-1534,0 4 1,-1-2 2144,1 3-1889,-1 3 1,1 3 1639,-2 5-1322,0 1-638,0 1 1,0 2 38,0 0 0,0 2-270,0-2 1,0 2 255,0-2 0,0 0-547,0-2 0,0 0 1,0-1 129,0-2 0,0 2-2493,0-4 1203,3 1-4357,-2-6 2959,2 3 1754,-3-5-1178,0 2 871,3-3 1060,-3 0 0,3-3 0,-3-1 0</inkml:trace>
  <inkml:trace contextRef="#ctx0" brushRef="#br0" timeOffset="149">7 135 7631,'-4'0'4980,"1"0"-3529,3 0-1,1-1-600,1-1 0,3 1-455,3-1 1,0 1-1213,3 1 0,-1-2 524,3 0 1,3-2-3740,1 2 4032,-1-3 0,2 4 0,-1-2 0</inkml:trace>
  <inkml:trace contextRef="#ctx0" brushRef="#br0" timeOffset="341">289 180 7608,'-6'6'5041,"2"0"-4010,1-2 0,1 2 425,0-2 1,-2 2-565,2 0-1997,-1-2 834,3 1 1,0-3-4173,0 2 2494,3-3 1949,1 2 0,2-6 0,1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07.2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2557 57 7814,'0'-11'805,"0"4"407,0 1-428,0 5 0,0-1 336,-3 4 0,2 2-320,-4 3 0,3 3 282,-3 2 1,1 1 144,-1 2 0,0-1-602,3 0 1,-1-1 378,3-1 0,0 1-474,0-1 0,1-2-110,1-1 1,2-1-173,3-1 1,3-3-215,-1-1 0,1-3-122,0 0 0,-2 0-294,1-3 0,1-4-546,-1-5 1,1-1 427,-3-1 0,-1 0-353,-1 0 0,-2-1 348,-3-1 1,0 1 434,0-2 1,-3 2 21,-2 1 1,-1 3 58,-1 2 0,0 1 444,0 1 0,-3 3-264,1 2 0,-3 1 483,3 1 1,-4 4-244,2 3 0,0 3 91,2 4 1,-1 1-131,0 2 1,3-3-167,3 3 0,2-2-34,0-1 1,2 0-1,2 0 0,0-3 24,6-2 1,-2-2-25,6-2 1,-1-2-1,0-3 0,3-1 24,-3-1 1,0-5-58,1-5 0,-3-1-80,0-1 1,-1 1-391,-1 1 0,-3-1-803,-2 1 0,-1-1 159,-1 2 1,0-2-487,0 4 0,-3-3 1043,-2 2 1,-1 2 518,-1 3 0,0 1 67,0 2 0,0 1 358,0-1 0,0 5-132,0 4 1,-1 1-8,1 4 0,0-1-64,0 3 0,3 3 8,-1-1 1,3 1-23,0-3 1,1-3-100,1 1 0,1-2-146,1 1 0,2-3 96,3-1 1,0-2-474,0-3 1,0-1-89,1 1 0,-1-5-325,0-4 1,0-1 278,0-3 0,-1 1-212,-1-1 0,-1-1 358,-2-2 0,-1 0 79,1 3 0,-1-2 415,-1 4 0,-3-3-227,1 3 1,-3 2 171,3 2 1,-3 3 70,0 0 0,-1 1 217,-1 1 1,2 1-126,0 1 0,1 5 122,-4 2 0,5 0-63,0-2 0,0 3-86,1-1 1,-1 1-259,3-3 1,3 0 56,-1 0 1,3-3-375,-3 1 0,4-3 76,-2 0 1,3-1-70,0-1 1,-1-3-49,-1-2 0,1-2-220,-1-2 1,-2 1 163,-1-2 1,0 2 129,0-2 1,-1 5 443,1-2 1,-2 2-167,-2 0 507,1 2 1,-5 3-191,1 0 1,1 1-6,-1 1 1,1 2 11,-3 3 0,2 1 142,0 2 1,4-3-181,-2 3 0,0-2-124,1-1 1,-1-3-217,3 1 0,0-3 158,0 3-564,0-3 1,4 1 56,0-3 1,0-3-110,1-2 0,-3-1 228,3-1 0,-3-3-78,3 1 0,-3-1 1,3 3-84,-3 0 830,1 0-376,-3 3 1,-1 2 383,-1 4 0,0 2-85,-3 3 0,1 0 62,0 0 0,-3 1-116,3 2 1,0-2-48,-1 1 1,4-4-292,-2 0 173,2 0-2191,1-1 1045,0-1-1378,0-3 0,0-3 356,0-2 2049,4 2 0,0-3 0,3 2 0</inkml:trace>
  <inkml:trace contextRef="#ctx0" brushRef="#br0" timeOffset="671">2480 198 7718,'0'-7'952,"0"3"1412,0-2-934,3 5-1014,-2-2 0,1 4 126,-4 1 1,-2 2-171,-3 3 1,-1 3 135,-1-1 0,-2 4-9,-3-2 1,-4 6-25,0 1 0,-3 4-182,0 1 1,-1 4-83,-1 4 0,-4 3-173,-6-1 30,-6 4 28,-13 2 1,-5 5-591,-4 3 0,-8 3 142,-4 6 0,33-26 0,-2 0 13,-1 0 1,0 1 0,-5 3 0,1 2 124,0-1 1,0 0 0,-3 3-1,-1-1 55,-1 0 1,1-1-1,0 0 1,1 1 131,-2 1 1,0-1-1,0-1 1,-1 0 208,6-4 1,1-1-1,-1 3 1,2-1-59,4-2 1,0-1-1,-39 29-67,2-7 0,6-3-230,8-7 0,4 2 261,1-2 0,10-4-1693,7-8 1,7-6 211,12-3 1393,2-5 0,7 0 0,0-7 0,0-3 0</inkml:trace>
  <inkml:trace contextRef="#ctx0" brushRef="#br0" timeOffset="2537">85 1931 7747,'-7'0'1483,"2"0"-610,0 0 0,1 0 525,-3 0 0,2 1-244,0 1 1,1 0-590,-3 3 1,0-1 212,3 3 0,-3 1-302,3 2 0,1-3-17,0 3 0,0 0-122,1-1 0,-1 3 34,3-3 1,3 1-148,2-3 1,1-1-190,1-1 0,1-2-71,2-3 1,-2 0-245,4 0 0,-3-1-496,3-1 0,-3-2 390,0-3 0,-1-1-327,-1-1 0,-2 0 225,-1-3 0,-2 1 90,0 0 0,-1-2 241,-1 4 0,-1-3 153,-1 3 1,-2-1 385,-3 3 0,2 2-296,-2 1 1,1 2 521,-3 0 1,1 2-293,1 2 0,-3 2 295,1 3 0,0 1-204,2 1 0,0 0 16,3 3 1,-2-1-81,4 0 0,-1 3-90,3-3 1,1 0-155,2-2 0,1 1 64,6 0 0,-2-2-371,4-3 1,-3 0 157,3-2 1,-2-1-714,1-2 1,-1-3 393,1-2 1,-2-3-405,0-2 0,-2-2 237,-2 0 1,1-1 113,-4-1 0,0-1 404,-2 1 1,0 0-49,-3 0 0,0 3 526,-2 2 0,-3 1-298,1 1 1,-2 1 635,2 1 1,-2 2-330,-1 3 0,-1 0 160,1 0 1,-2 3-178,3 2 1,0 3-68,2 2 0,0 0-116,-1-1 1,5 2-70,0 3 1,2-2-30,1 0 1,0-3 28,0 3 1,6-3-239,1 0 0,2-1 120,1-1 1,-2-3-673,4-2 1,-1-1 0,1-1 1,0-3-251,-2-2 1,0-2 247,-1-2 1,-3-2 175,1 0 0,-4-2 191,2 4 1,-4-3 18,2 3 1,-3-1 537,-3 3 0,-1 0-293,-3 0 1,0 3 701,0 2 1,-2 1-125,-1 1 0,0 0 185,1 0 1,0 3-218,-3 2 0,4 4-212,-2 0 0,3 0-117,0-2 1,3 3-58,1-1 1,3 1-159,0-3 1,0 0 87,0 0 1,3-3-378,1 1 1,3-3-119,3 0 0,-2-1-311,1-1 0,1 0-198,0 0 0,-1-4 385,-2-3 0,0 0 71,0-3 0,-1 0 170,-1 1 1,-2-3 206,-3 3 1,0-1-92,0 3 1,-1 0 918,-1 0-386,-2 3 1,-3 0 271,0 2 1,0 1-52,0-1 1,0 4-240,0 3 0,0 1 26,0 1 1,2 0-157,0 0 0,4 0 27,-2 0-68,3 0 1,0 0-234,0 0-124,3 1 1,1-4-187,3 1 0,0-4-287,0 2 1,0-3 315,0-3 0,0 2-245,0-4 1,-1-2 196,-1-2 0,0-1 145,-2 3 0,2 0-28,-3 0 1,0 0 173,-2 0 0,0 2 78,0 1 0,-3 1 228,-2-1 1,-1 2 103,-1 0 1,2 1-191,1 1 0,-1 0 213,-2 0 0,1 1-108,1 1 0,0 0 245,2 2-318,-2 1 0,4 2-181,-1 0 1,1 0 87,1 0 0,2-2-89,0 0 1,4-3-331,-1 3 0,1-4 183,1 2 1,0-3-366,0 0 0,0 0 198,0 0 0,-2-2-245,0 0 1,-4-4 156,1 2 1,-1-3 267,-1 0 0,0 0 47,0 0 1,-3 2 115,-2 1 0,-1 1 166,-1-1 1,0 2 486,0 0 0,-1 1 220,-1 1 1,1 3-382,-1 2 1,-2 1-3,2 1 0,0 0-167,2 0 1,2 3-184,0-1 1,4 3-61,-2-3 1,2 1-139,1-3 1,1 0-130,2 0 1,1-1 157,6-1 1,-2 0-1063,1-3 0,1 1 493,-1-3 0,1 0-1548,-3 0 0,0-3 1052,0-2 0,-1-1 1054,-1-1 0,1-3 0,-2-1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28.4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 8464,'0'-2'3595,"0"4"0,1 5-2590,1 8 0,-1 2 226,1 2 0,2 3-698,-2 2 1,0 2-205,-2-3 1,3 3-514,-1-3 1,0 0 175,-2-4 1,3 0-513,-1-5 0,0 1 417,-2-6 0,0-2-3681,0-2 3784,0-4 0,0 2 0,0-3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28.7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21 156 7668,'-6'-7'764,"1"0"0,-1-1 1039,4-2 0,1-1-804,3-3 0,2 0-517,3 0 0,5 0-201,2 0 0,5 1-75,0 1 0,1 2-131,1 6 1,5 1 74,2 3 1,-3 4-286,1 3 1,-4 3 77,-4 4 0,1 3-131,-5 2 1,-4 2 352,-8 2 0,-2-1-190,-2 2 0,-6 0 533,-6 0 1,-4 1-178,-6-1 0,0-1-156,-2-1 0,2-2-4,3-1 1,3-2-1204,4-3 1,3-3-1891,4-2 2922,3-4 0,1-5 0,3-4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31.5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28 148 7755,'-4'0'4986,"-2"0"-4339,5 0 1,-1 0-327,4 0 1,2-2-255,3 0 0,0-4 86,0 1 0,3 2-260,-1-2 0,3 3 160,-3-3 1,2 3-483,-2 0 0,-4 1 168,2 1-513,-1-3 311,-2 2 515,-1-2 84,-3 3 0,-3 0 6,-2 0-220,-1 0 105,-1 0-220,0-3 0,2-1 111,0-3 1,4 2-414,-2 1 250,0-1 1,1-1-13,-3 1 1,3-1 365,-3 4 1,3 0-70,-3 2 108,1 0 1,-4 3-40,1 2 0,0 1 456,0 1 0,1 3-209,1 2 1,0 1 564,3 1 0,-3 0-143,3 0 1,-1 3 45,3-1 1,0 1-386,0 0 0,1-3-135,1 0 1,2-1-494,3-3 1,1-3 182,1-2 0,2-4-1617,4 1 1,-1-2 840,3-2 1,-2-4 781,1-4 0,-1-2 0,-1 1 0</inkml:trace>
  <inkml:trace contextRef="#ctx0" brushRef="#br0" timeOffset="401">303 7 7710,'-3'-3'0,"-2"0"0,1 2 1915,0 1 1,-1 0-898,-2 0 0,0 1-115,0 2 0,-1 0-375,-1 5 0,1-1-98,-2 0 0,5 0-16,0 0 0,3 0-44,-3 0 1,4 0-272,-2 0 1,6 0 60,1 0 1,6-1-200,1-1 1,3-1 98,0-2 1,0-1-418,0 1 0,1 0 51,1 0 0,-1 0-85,2 2 0,-3-1-308,-3 2 1,0-1 249,-4 3 0,-1 0 225,-1 0 0,-4 0 9,-6 0 1,0 3 277,-7-1 1,1 1-113,-4-3 0,-1 0-424,0 0 1,0-1-276,4-1 0,0-2-381,2-3 0,1 0 1129,2 0 0,3-6 0,1-2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32.9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1 106 7683,'0'-8'0,"0"1"0,0 0 2228,3 3-1243,1 1 1,3 5 62,0 3 0,0 3-220,0 9 1,0 1-359,0 3 0,-1 2 450,-1 1 0,1 2-411,-4-3 1,3 1 430,-3-3 1,0-1-431,-2-1 0,0-5-268,0-5 0,0-1-489,0-1-303,3-3 1,-2-2-181,2-7 0,-3-6 479,0-8 1,3-4-302,-1 0 0,1-4 11,-1 2 1,2-2 77,0 1 0,4 2 329,-3 3 1,3 4 197,-4 2 1,3 2 49,3 4 1,-2 2 337,1 5 0,-1 2 772,-1 2 1,-2 6-583,-1 3 1,0 3 0,1 0 1,0 3-231,-2 2 0,-1-1 42,-2 0 1,2-1-137,1 2 1,-1-4-250,-2-1 1,0-3-115,0-4 1,0 0-491,0 0-290,0-3 0,0-3 429,0-6 0,2-3-392,1-9 0,-1-1 286,-2-6 1,3-1 119,2-3 0,-1 0 147,1 0 1,2 3 234,2 1 0,0 3 142,-2 2 0,3 5 179,-1 5 0,4 4 619,-2 3 0,0 2-463,-2 2 0,1 8 323,0 7 1,-1 2-303,-2 2 1,-2 0-358,-1 1 1,0 2 52,1 2 0,-1-2-202,-2-1 0,-1-1-475,1-4 1,-1 3-648,-1-3 0,3 0-1008,-1-2 0,0-2-1409,-2-2 3546,0-2 0,0-6 0,0-1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34.9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 7 7701,'0'-4'1402,"-2"1"-820,-1 6 1,1 1 529,2 3 0,-2 1-303,-1 1 1,1 0 43,2 5 0,0-1-66,0 3 1,1 0-308,1 1 1,0-5-145,2 2 1,1-1-140,2 1 0,0-3-126,0-2 1,2-2 74,1-2 1,2-2-766,-3-3 0,3-3-6,-3-2 1,1-4-490,-3-3 0,-1-4 56,-1 0 0,-2-1 488,-3 0 0,-2 2 280,-3-1 1,0 3 92,-7 2 0,0 2 125,-2 0 0,1 4-75,1 3 1,0 1-6,2 1 1,1 1-127,2 1 0,0 3-89,0 4 1,3 0-373,2 2 1,1-1-40,1 2 778,0-4 0,0 2 0,0-3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35.15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7696,'7'0'1924,"-3"3"1,-1 2-133,-3 4 1,3 0-874,-1 2 0,0 0-56,-2 1 0,0 4-574,0-2 0,0 1-389,0-1 0,0 0 19,0-3 1,0 2-143,0-4 0,0 1-3350,0-3 2075,0-3 1498,0-1 0,0-9 0,0-2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35.2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18 7696,'-3'-7'987,"-1"3"-643,-3-2-718,0 5 374,3 1 0,4 4 0,4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04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8524,'0'8'1921,"0"0"1,0 0-1421,0 4 0,0 1-199,0 3 1,0 2-85,0 6 1,0 0-1,0 0 1,0 1 26,0 3 1,0-3-28,0 3 1,0-8 207,0-5-3397,0 4 2971,0-6 0,5 4 0,2-5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35.6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50 7704,'0'7'1812,"0"0"1,0 0-850,0 0 0,0 3 392,0 2 1,0-1-183,0 1 1,0-3-589,0 3 0,0-4 141,0 2-224,0-2-397,0-1-250,0-3 1,2-8-191,1-5 0,2-4 88,0-4 1,1 2-373,1-4 1,1 2 157,2-1 1,-4 2 140,3 0 0,-3 4 509,4 2 1,-2 3-186,-1 3 0,-3 1 535,1 3 1,0 0-161,2 3 0,-3 1 101,-2 6 1,1-1-195,0 5 1,-1-1-94,-2 3 1,0-1-1274,0-1 0,0 0 579,0 0 1,1 0-1684,1-3 0,0 1 1067,2-5 1,-1 1 1116,1-6 0,1 4 0,2-2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38.7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29 148 7793,'-7'0'4909,"3"0"-4169,1 0 0,3-1-297,3-1 0,1-1-282,3-2 1,2 0-236,0 2 0,2-2-420,-2 0 1,-1 2 384,1 1 0,1 0-543,0 0 394,-1 1-1456,-2-2 543,-3 3 793,-1 0 1,-3-1 59,0-1 280,-3-2 0,0-3 71,-2 0 1,-1 0-60,1 3 0,1-3 167,0 3 0,0 0-43,-1-1 1,-1 4 1,1-2 1,-1 2-40,-1 1 1,2 0 129,0 0 0,1 4 17,-3 0 0,0 2 67,0 2 1,0-1 120,3 3 0,-3-2-111,3 4 0,1-3 331,0 3 0,2 0-214,1 2 1,0-1 50,0-1 1,4 1-116,0-1 1,3 1-135,0-2 0,3 0-895,1-4 1,1-1 499,2-1 1,-1-2-1724,3-3 0,2-3 1914,1-2 0,-2-8 0,0-2 0</inkml:trace>
  <inkml:trace contextRef="#ctx0" brushRef="#br0" timeOffset="552">317 7 7746,'-3'-4'731,"-1"1"0,-3 3-48,0 0 0,0 0 24,0 0 0,-2 1-144,-1 1 1,1 2-154,2 3 0,0 0 192,0 0 0,0 0-201,0 0 1,3 1 63,2 2 0,1-3-145,1 3 0,1-2-223,1-1 1,4 0-9,4 0 1,3-3-144,1 1 0,0-3-231,2 3 1,-1-2 242,-1 1 1,-2 0-339,0 1 1,-3 1 153,0-1 0,-2 1-412,-2 1 1,-2-2 297,-3-1 1,-3 1 166,-2 2 0,-4 0 67,0 0 1,-6-2 178,1 0 0,-2-3-182,-1 3 1,2-4-3,-1 2 1,2-3-1997,2 0 1513,2-3 0,6-1 594,2-3 0,7-3 0,3-1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41.9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14 7814,'-4'-4'1205,"-1"-1"-465,3 3 91,-1-1-122,3 3-170,0 0-218,0 3 0,1 1-113,1 3 0,0 0 1,3 1 0,-3-1-54,3 3 1,-1 1-1,3 3 1,0 1 6,0 1 1,1 0-150,-1 3 1,2-1-7,0 3 1,2 0 69,-2-2 0,0 2-169,2 0 0,-1 1 65,1 4 1,0-1-85,1 4 0,-1-1-46,-2 0 1,-1 0-23,2 0 1,0 0 253,-1 1 0,1-1 225,0 0 1,-2 3-221,4 2 1,0 2-47,2 3 0,1-1-19,1 3 0,2-3 62,3 3 1,1 0-115,-1 2 0,0 3 82,0 0 0,0-1-14,0-2 0,-2 2 54,0 0 1,0 2-18,2 4 0,0-2 67,0-1 1,3-1-80,2-1 0,1 1 91,-1 3 1,0-2-59,-2-3 0,-2-1-87,-3 0 1,-2 1-40,-3 1 0,1-1-198,-1-4 1,0 0 41,3-2 0,-2-1-201,1-1 0,-3-4-221,-2 1 1,0-4 247,1-1 0,0-3-250,-5-6 0,2-1 192,-5-4 1,0 1-32,1-5 0,-4-1 5,2-2 1,-2 0-572,-1 0 1022,0-3 0,0 2 0,0-2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09:46.4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127 117 7722,'0'-7'715,"0"3"1,-1 1 1042,-1 3-1253,-2 0 0,-3 3 459,0 2 1,0 1-230,0 1 1,2 0 33,0 0 1,1 1-202,0 1 0,-3 0 120,3 3 0,1-1 35,0 0 0,2 2-265,1-4 1,0 3-234,0-3 0,1 0-26,2-4 0,0 0-366,5-2 1,-1-1-73,3-2 0,-2-1-210,1-1 0,-1-4 155,-1-4 0,0-2-414,0 3 0,-3-3 311,-2 0 1,-1 2 15,-1 0 0,0 0 726,0 1 1,-3 0-124,-2 4 0,-1 0 45,-1 3 0,-1-3 36,-1 2 0,0 2 254,-3 3 1,1 2 56,0 3 1,-2 3-187,4 2 1,-2 1-33,2 2 0,4-1-124,-2 0 0,4 1-82,1-1 1,2 2 7,2-4 1,2-2-127,3-1 1,3-2-136,2-2 1,2-2-255,3-3 1,-3 0-599,3-3 0,-2-1 444,-1-3 0,0-5-345,0-2 0,-3-4 271,-2 1 1,-2 0 335,-2 0 1,-2 3-3,-3-3 0,0 3 435,-3 2 1,-1-1-111,-3 1 0,-1 2 28,-1 1 0,-2 3 549,-3 2 1,0 2-285,0 0 0,0 2 322,0 2 1,-1 2-233,1 3 0,1 2-51,1 1 0,3 2-79,4 0 0,0 1-126,2 1 1,1 0-143,2 1 1,3-1-137,2 0 1,1-3-102,1-2 1,3-1 176,2-1 1,1-3-937,2-2 1,-4-1 424,1-1 0,0-4-469,2-3 1,-1-3 311,-1-4 1,-2 0 243,-3 0 0,-2 0 316,0-1 1,-4 2 228,1 1 0,-2 0 2,-2 2 1,-2 2-174,-3 3 1,0 0 706,0 2 0,-1 1-285,-1 2 0,0 0 265,-3 0 0,1 4-208,0 3 1,-2 0 25,4 2 0,0 2-96,5 1 1,-2 1-126,4-2 0,-1 2-151,3-4 1,1 3-145,1-3 0,3 1-125,5-3 0,-3-1 170,3-1 1,1-2-861,0-3 0,0-2 399,1-2 0,-3-1-392,0-4 1,-1-2 382,-1 2 1,-2-3 263,-1 3 1,-2-3 224,0 3 0,-1 2 339,-1 2 0,-1 1 38,-1-1 0,-2 2-212,-3 3 1,0 0 516,0 0 1,-1 1-215,-1 1 0,1 2-55,-1 3 0,1 0-186,1 0 0,2 0-26,0 1-641,4-1 386,-2 0 1,3-1-704,3-1 1,1-2 366,3-3 0,0-1-113,0-1 1,0 0 129,0-3 1,0 1-111,0-3 0,-2 0 184,-1-1 1,-2 1 377,0 0 93,-1 3 0,-2 1 931,-1 3-446,-2 0 0,-3 0-302,0 0 0,0 3-233,0 2 1,2-2 100,0 0 1,3 0-462,-3-1-348,4 4 1,-3-5-1907,2 4-436,1-4-1411,-2 3 4297,3-4 0,3 0 0,1 0 0</inkml:trace>
  <inkml:trace contextRef="#ctx0" brushRef="#br0" timeOffset="2009">-1489 498 10375,'0'11'1237,"0"1"1,0 5-158,0 5 0,0 1-483,0 1 1,0-4 227,0 3 0,-1-3-255,-1 1 1,1-3-37,-2-4 1,3-1-420,0-1 1,0-4 201,0-3-624,0-4 1,0 1 238,3-7 1,-2-3-39,4-6 1,0-4 54,2-3 1,0-1-498,0-4 0,0 1 217,0-1 0,0 5 90,0 5 1,0 2 405,0 2 0,0 3 30,0 4 0,0 2 507,0 3 0,0 1-332,-3 4 0,2 4 340,-4 7 1,3 2-242,-3 3 1,0-2-44,-2 0 1,0-1-122,0 1 0,0-2-89,0-3 1,0-3-801,0-2 489,0-1-657,0-4 1,0-5 405,0-6 0,3-4-504,-1-5 1,4-6 315,-2-6 0,3 2 122,0-2 1,0 2 202,0 0 0,0 6 145,0 6 1,1 0 158,1 5 1,-1 2-131,1 2 1,-1 4 552,-1 1 1,0 6-249,0 3 1,-1 6-57,-1-1 0,-2 5 20,-3 0 1,0 4-756,0 3 1,0-2 26,0 0 0,0-2-183,0-1 0,-2-3-1230,0-2 0,0-2 271,4-2 1636,-1-5 0,9-1 0,-3-2 0</inkml:trace>
  <inkml:trace contextRef="#ctx0" brushRef="#br0" timeOffset="2428">-1053 582 7755,'-3'-7'0,"-1"3"1132,-3-1 1,3 0-488,-1-2 1,0 3 344,-2 2 1,0 1-313,0 1 0,0 1-80,0 1 1,0 3 9,0 4 0,0 2-214,0 3 1,1 0 103,1 0 1,-1 3-149,4-1 0,0 0 194,2-4 0,0 0-166,3-2 1,-2-1-248,4-2 1,2-1-147,3-1 0,-1-2-212,-2-3 1,2 0-81,1 0 1,1-4-373,-1-3 1,-1-1-315,-2-3 0,0-2 417,-3-3 1,2 0 107,-4-3 1,3 4 166,-3 1 0,0 1 216,-2 4-260,0-1 1130,0 3-497,0 3 0,0 4 151,-3 5 0,3 4-448,-3 0 0,2 3 65,1 0 0,0 4-494,0 0 0,0-1 222,0-1 1,1-4-1659,2 5 1,0-6 1873,5 0 0,-1-1 0,0-1 0</inkml:trace>
  <inkml:trace contextRef="#ctx0" brushRef="#br0" timeOffset="2900">-827 575 7725,'-7'-4'296,"0"-1"0,0 3 458,0 0 0,-3 0 342,1 0 0,-3 1-496,3-1 0,-3 2 222,3 2 1,-3 3-333,2 4 0,1 2 353,2 3 0,0 1-364,0 2 0,1-2 326,1 4 0,2-2-239,3 1 1,0-4-60,0 0 0,1-3-299,1 1 1,2-4-142,3-3 0,3-4-700,2 2 1,1-7 457,1-3 0,0-5-1053,0-5 0,1-5 533,-1-2 1,-1-2-552,-1-2 1,-2 2 586,-3 0 0,-3 2 354,-2-1 0,-1-1 141,-1 1 1,0 1 106,0 5 0,0 2 623,0 3-506,0 0 1590,0 3-1177,0 4 0,0 11 535,0 8 0,0 5-204,0 6 1,0 1-76,0 4 1,0-1-275,0 6 0,0-3-72,0 1 1,0-2-285,0-1 0,0-2 63,0-2 1,0-2-823,0-5 1,0-4 270,0-3-1660,3-3 1,-1-3 297,2-1 1,-1-3-124,1-3 1,-1-1 832,1-6 1041,1-1 0,2-6 0,0-1 0</inkml:trace>
  <inkml:trace contextRef="#ctx0" brushRef="#br0" timeOffset="3047">-722 540 7706,'4'3'1758,"-1"2"1,-2 4-600,2 3 0,-3 4-539,3 0 1,-2 4-249,-1-2 0,2 0-136,0 1 1,1-3-524,-3 0 1,0-2-298,0-2 0,0-2-1776,0-3-684,0-3 3044,0-1 0,0-3 0</inkml:trace>
  <inkml:trace contextRef="#ctx0" brushRef="#br0" timeOffset="3164">-707 484 7706,'0'-4'768,"0"1"-1410,0 6 0,0-2 0,0 4 642,0-3 0,3 4 0,1-2 0</inkml:trace>
  <inkml:trace contextRef="#ctx0" brushRef="#br0" timeOffset="3503">-482 519 7701,'-7'-7'-1,"0"2"1320,0 0 1,0 4-256,0-2 0,-1 3 54,-1 0 0,1 0-589,-2 0 0,3 3-34,-1 2 0,1 1-2,0 1 1,1 2-154,1 1 0,2 1-82,3-1 0,0 0-37,0-1 0,4-1-295,3 2 0,1-3 108,4 0 0,0 0-236,2 1 0,-3-1 12,1 3 0,-1-2-43,1 1 1,-3 1 78,-4 0 0,0 1 41,-2-1 0,-1 1-82,-2-1 1,-1 0 56,-1-1 1,-4-1-88,-4 2 1,-2-6-59,0-1 0,-1-3-676,-1 0 0,0 0 32,-1 0 0,5-4-303,0-3 0,5 0-111,3-5 1,1 0 1340,1-2 0,3 0 0,1 0 0</inkml:trace>
  <inkml:trace contextRef="#ctx0" brushRef="#br0" timeOffset="3806">-376 491 7687,'3'0'0,"-3"3"0,-2-1 2104,-5 5 1,2-1-470,-5 6 0,2 0 49,1 2 1,1 1-554,1 1 0,2 0-594,0 3 1,2-4-413,-1 2 1,2-2 42,2-1 0,2-1-134,0-1 0,5-2-22,-2-3 0,2-2-391,1-1 0,0-3-63,2-1 1,1-1-492,-1-6 1,-2 0-81,-1-4 0,-2-2 460,-2-3 0,0 1-19,-2-2 1,-1 0 201,-2 1 0,-3-1-18,-2 3 1,-4 1 71,-3 1 1,0 2-57,0 3 1,-1 0-488,4 0-611,-4 3-600,6 1 1163,-4 3 907,8 0 0,3 3 0,3 1 0</inkml:trace>
  <inkml:trace contextRef="#ctx0" brushRef="#br0" timeOffset="4140">-242 533 7687,'4'-2'1279,"1"-1"1,-3 1-542,3 2 0,-3 0 978,3 0 1,-3 3-645,3 2 1,-3 4-196,0 3 0,1 1 523,-1 1 0,1 3-708,-3-1 1,0 1 200,0-3 0,-1-1-407,-1-1 0,1-2-269,-1-3-370,1 0-604,1-3 470,0-14 1,2-2-327,0-12 0,4 0-1,-1 1 0,2-4 165,2 1 1,-1 2 6,1 1 1,1 1 130,0 4 1,2 1 760,0 5 1,-1 2-130,1 3 1,-1 3 194,0 2 1,3 5-80,-2 4 0,-2 4 330,-1 6 1,-2 1-1201,-2 3 0,0 3 332,-2 2 0,-2 1-31,-3 1 1,0 1 116,-2-1 1,-1-4-2673,-2-3 1,3-1 2686,2-6 0,-2 1 0,0-4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08.6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18 7715,'0'-7'0,"3"2"811,2 0 1,1 5 131,1 0 1,3 4 546,2 5 1,8 5-295,3 5 0,11 8-618,6 6 0,4 5-146,2 4 1,0 7-115,-4 5 1,4 1-247,4 1 0,4-6 151,2-8 0,-4-3-537,-8-4 1,-3-3-458,-1-1 1,-2-2-863,0-1 1,-5-2 1632,-7 0 0,-1-4 0,-4 3 0</inkml:trace>
  <inkml:trace contextRef="#ctx0" brushRef="#br0" timeOffset="1583">944 793 7743,'2'-7'346,"1"0"-145,-1 0 0,-2 0 602,0 0-527,0 3 1,-1 0 1276,-1 4-696,-2 0 1,-5 1 286,-1 2 0,0 1-321,1 6 1,1-2 325,-2 1 1,3 2 79,0 1 1,0-1-619,3 0 0,0-1-94,4 1 1,0-1-150,0 2 1,4-4-335,3 2 1,1-3-6,4 0 0,0-3-549,2-1 0,0-3 23,0-3 0,-2-1-441,-1-6 1,-2 2-267,0-4 0,-1 0 600,-1-2 0,0 0 480,-3 0 1,-1 0-29,-3 0 1,0 0 148,0 3 0,-3-2 186,-1 4 1,-3 0 353,0 4 1,-2 0-27,-1 3 0,0-1 422,1 3 1,0 3-428,-2 2 1,0 4-98,-1 0 1,2 4-129,3-2 0,0 3-80,0 0 0,3-2 0,1-1 0,3 0 25,0 1 0,1-1-25,4-2 0,-1-3 0,6 1 0,1-5-1159,1 1 1,-1-3-254,0 0 1,1-5 628,2-2 0,-2-5-3,0 0 0,-4 1 391,2 0 1,-6 0 301,-1-1 0,-3-1 37,0 4 0,0 0 289,-3 2 0,-1 0 6,-3 3 0,-1-2-206,-1 4 0,0-1 479,-2 3 0,0 1-212,-1 2 1,-1 0-34,1 5 1,-1-1-146,2 3 1,0-2-47,1 4 1,5-3-116,-2 3 1,5-2-122,-1 1 1,3-2-43,3 0 0,0-1 170,4-1 1,4-1-699,0-1 1,3-2 289,0-3 0,-1 0-668,-1-3 0,1-3 413,-1-3 0,-1-4-189,1 1 0,-6 1 367,1 0 1,-2 2 366,-1 0 0,-1-2 438,-3 2 1,-3 0-396,-1 5 0,-3-2 274,0 4 0,0 0-146,0 2 0,-2 0 478,-1 0 0,0 0-203,1 3 1,0 3-99,-3 3 1,4 1-179,-2 0 1,5-2-65,0 1 0,4 1-112,-2 0 1,3-1 61,0-2 1,0 0-166,3 0 0,1-3 29,3-2 1,1 2-607,1-2 1,-1 0 157,1-2 1,1-3-268,0-2 1,-2-1 351,-3-1 1,1 0 87,-1 0 0,-2 2 847,-1 1-518,-1-1 1,-2 0 1063,-1 1-620,-2 2-115,-6-1 1,2 3 331,-1 0-255,1 0 1,2 1-167,1 1 0,1-1-204,2 1-329,1 2 1,-2-2 179,3 2 1,3-2-378,2 0 0,-1-1 251,0-1 0,1 0-385,2 0 0,0-1 199,0-1 1,-2-1 47,-1-2 0,0-1 76,1 1 0,1-1 67,-4-1 416,0 0 0,-2 0-181,0 0 0,0 2 922,0 0-733,-3 4 1,-1-2 302,-3 3 1,1 0-144,1 3 1,-1 1-10,1 3 1,1 0 10,0 0 1,2 0-103,0 0 1,1 0-271,1 0 1,0-2 78,0-1 1,1-1-704,1 1 0,0-2 357,2 0 1,1-1-937,2-1 0,-2 0 120,-1 0 1,-1-2-1388,2-1 1127,-4-2 622,2 1 0,-3-1-2583,0 1 3299,0 2 0,-3-4 0,-1 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14.2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1 163 8452,'0'10'0,"1"2"3595,1 1-3039,-1 4 1,2 3 331,-3 4 1,0 3-398,0-2 1,0-1-4,0-3 0,0-1 10,0-3 1,0-4 5,0-3 1,0-3-9,0 0-434,0-3 0,0-4-182,0-4 1,0-7 160,0-3 0,2-6-365,0-6 0,4-4 233,-1-3 0,1 1-197,1 2 0,0 3-26,0 1 1,0 7 100,0 0 1,3 4 133,2 4 1,-1 1 234,1 5 0,-1 3 388,0 4 0,2 3-252,-4 5 0,1 4 341,-3 4 0,-3 1-214,-2 2 0,1-1 164,0 3 1,-1-1-206,-2-1 1,-1 1-142,-1-1 1,1-4-253,-1-3 0,1-1 169,1-3-952,0-4 675,0-3 1,0-9-492,0-4 0,3-8 257,2-6 0,1-3-297,1-4 0,0 1 214,0-1 1,3-1 189,2 6 1,-2-1 263,0 6 1,0 1 10,-1 6 0,3 3 362,-3 2 0,1 4-221,-3 3 0,-1 2 272,-1 5 0,1 3-160,-1 6 1,-2 3 51,-1 2 0,1 1-144,0-2 1,-1 5-84,-2-2 0,0 2-27,0-2 1,0-1-131,0-1 1,0 1-888,0-4 1,0 0 5,0-4-2658,0 1 1761,0-5-1163,-3 2 2995,2-6 0,-2-1 0,3-3 0</inkml:trace>
  <inkml:trace contextRef="#ctx0" brushRef="#br0" timeOffset="254">452 212 7829,'-4'7'2256,"1"0"1,3 3-820,0 2 0,-3 1-673,1 1 1,0 3-321,2-1 0,0 1-413,0 0 0,0-5-328,0 3 0,2-6-276,0 0 1,1-2-629,0-2 0,-2-2-930,4-3 1,-3-4 2130,0-3 0,2-6 0,0-5 0</inkml:trace>
  <inkml:trace contextRef="#ctx0" brushRef="#br0" timeOffset="347">466 85 7829,'-7'-4'-288,"0"1"0,0 3 0,0 0 1</inkml:trace>
  <inkml:trace contextRef="#ctx0" brushRef="#br0" timeOffset="581">592 1 7730,'0'10'2746,"0"2"0,0 4-1418,0 3 0,0 1-793,0 1 0,3 4-111,-1 0 1,1 3-328,-3 0 0,2 0-1,0 0 0,1 0-1017,-3-2 0,2-5 641,0-5 0,1-2-3028,0-2 3308,-2-2 0,5-3 0,-2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16.7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0 261 8608,'6'1'1194,"-1"1"1,1 5-228,-4 5 0,3 2-345,0 2 0,-1 2 84,1 3 1,-3 1-194,3-1 1,-1-3-133,0-2 0,2-2-320,-4-2 0,3-2 94,-3-3 1,1-3-19,0-2-249,1-1 1,2-6-188,-1-2 0,0-6-173,-3-1 0,3-3 30,-3-4 1,4 2 175,-1 0 0,-1 3 11,0 0 1,0 4 486,1 0-212,1 6 1,-2 0 314,3 6 0,0 2-97,0 2 0,0 2 48,0 6 0,0-4 318,0 2 0,0 0-195,0-1 0,0 3-131,-3-3 0,2 1-56,-4-3 0,3 0-267,-3 0 204,1-3-456,0-1 1,-3-5 87,3-2 1,-2-4-27,-1-6 1,-1-3-53,-2 1 1,3-3-218,-3 3 0,3-3-226,0 2 1,0 1 262,0 2 1,0 0-1684,0 3 1557,0 1 1,0 5-615,0 0 1,3 4 1206,1 1 0,3 4 0,0 3 0</inkml:trace>
  <inkml:trace contextRef="#ctx0" brushRef="#br0" timeOffset="440">409 247 7734,'-3'-7'780,"1"0"-437,-3 0 1,1 0-132,0 0 1,-3 3-1,3 1 1,-3 0 521,0 1 1,3 0-243,-1 5 0,0 4 151,-2 4 0,0 3-98,0 0 1,0 1 106,0 1 1,2 1-144,1 2 0,2 1 64,0-4 1,1 2-198,1-4 1,0 1-141,0-6 1,3 0-196,2-4 1,1 0-119,1-2 1,3-4-284,-1-4 1,3-2-6,-3-2 1,3-3-389,-3-5 1,3 3 286,-3-3 1,1 0-145,-3 0 1,-3 1 342,1 2 1,-2 2-134,1 0 596,-2 4-126,4-2-56,-5 6 0,2 6 189,-3 5 1,0 6 281,0 1 0,1 1-226,1 3 1,-1 0-63,1 1 1,1 1-1178,0-4 0,0-2 515,-1-2 0,2-4-1220,3-1 0,0-3 782,0-4 1,0-3 902,0-2 0,0-8 0,0-1 0</inkml:trace>
  <inkml:trace contextRef="#ctx0" brushRef="#br0" timeOffset="685">550 219 8576,'3'7'862,"-3"0"-165,3 3 0,-2 1 50,2 3 1,-2 0 330,4 0 0,-3 0-93,3 0 1,-3 0-488,3 0 0,-3-3 187,3-1-366,0 1-374,2-3 0,0-1 120,0-5 1,-2-2-50,-1-2 1,-1-5-51,1-5 0,-2-2-329,0 0 1,1 0-248,0-3 0,-1 2 243,-2-1 1,0-1-701,0 0 0,1 1 68,1 5 1,-1-5-155,1 2 1,2 1 411,-2 1 1,3-2-795,0-3 1535,1 1 0,1-1 0,0-1 0</inkml:trace>
  <inkml:trace contextRef="#ctx0" brushRef="#br0" timeOffset="832">719 0 7725,'4'0'0,"-1"4"411,-3 3 1,0 3 586,0 4 0,2 6 1389,0 1 0,2 4-1230,-2-1 0,1 1-450,2-1 0,-1 2-320,-2-3 0,-1 1-339,1-3 0,1-1 39,0-1 0,-1-2-1543,-2-3 0,2 0-1772,1-3 3228,-1 3 0,-2-3 0,0 3 0</inkml:trace>
  <inkml:trace contextRef="#ctx0" brushRef="#br0" timeOffset="1124">909 21 8866,'-4'3'2324,"2"2"0,-2 2-1024,2 3 1,-3 3-214,3 3 0,-3 4-550,0-1 1,-1 2-121,-1 2 0,0-3-179,-1 1 0,1-1-96,0 1 1,1-3-43,1-2 1,0-1-206,3-1 0,-3-3-504,3-2 0,-1-3 260,3-1-670,3-4 1,1 2 429,3-3 0,0-3-665,0-2 0,3 2 625,-1-2 1,1 1-243,0-1 0,-2 1 871,1 2 0,2-2 0,0-3 0</inkml:trace>
  <inkml:trace contextRef="#ctx0" brushRef="#br0" timeOffset="1724">1022 275 7692,'0'4'0,"0"0"5142,0-2-2590,0-1-1444,0 2 0,3-3-820,1 0 0,3-2-652,0-1 0,0-1-179,0 1 1,0-2 458,0 0 1,0-1-664,0-1 0,-2 0 522,-1 0 1,-1-1-627,1-2 1,-2 3 426,0-3 0,-1 0 288,-1 1 1,0-1 87,0 3 0,-1 3 431,-1-1-81,-2 3 0,-3 0-157,0 4 0,0 2 709,0 3 0,0 3-343,0-1 0,0 4 404,0-2 1,0 0-308,3 1 1,1 0-84,3 2 1,0 0-144,0 0 1,0-2-135,3-1 1,1-1-183,3 2 0,2-5-179,0 0 0,4 0-221,-1-5 1,0 0 295,0-2 1,1-3-1344,-4-1 1,3-3 567,0-3 1,-2 2-381,0-4 0,0 2 549,-1-1 0,1 1 228,-3-1 1,0 2 258,0 0 1,0-2 188,0 2 0,2-4-14,1 2 1,-1 0-172,-2-1 1,-1 1 552,-1-1 0,1 0-155,-4 2 1,3-1 1547,-3 1-315,0 1-684,-2 2 0,0 3-260,-3 2 1,-1 1-115,-3 1 0,-2 3 82,-1 2 0,-1 1-136,1 1 1,-1 2 63,1 1 0,1 2-101,2 0 0,0-1 557,0 1 0,3-1-121,1 4 1,3-2 100,0-1 0,0 1-450,0-1 0,5-1-47,2 0 0,6-2-979,1 0 1,1-4 440,3-3 0,3-1-2073,0-1 0,2-1 1167,-5-4 0,0-1-876,-2-5 0,-2 1 1951,-2-1 0,-2-1 0,-3-2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25.1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733 22 7716,'4'-7'2012,"2"0"-1353,-5 3 303,2 1 0,-4 8-441,-1 2 0,-2 8 50,-3 2 0,-4 6 152,-3 5 1,-5 7-129,-7 5 1,-3 8 162,-6 6 0,0 3-296,0 2 0,0 3-292,2-3 1,-1 2 39,1 0 1,-4-6-601,0-5 1,-1-3-159,3-4 0,7-4-475,4-6 1,6-4 220,7-6 0,-1-4-1622,5-3 2424,-2-4 0,5 1 0,-3-2 0</inkml:trace>
  <inkml:trace contextRef="#ctx0" brushRef="#br0" timeOffset="1975">134 1022 7748,'0'-7'2228,"0"3"-1593,0 1 0,0 3 575,-3 0 1,2 0-570,-4 0 0,3 4 153,-3 3 0,0 1-243,-2 4 1,0-1-40,0 3 0,1-2-63,1 0 0,2-1 188,3 1 1,0-2-241,0-3 1,0 0-152,0 0 1,5-3-462,2-2 1,3-1 213,-1-1 1,0-1-553,3-1 1,-3-3 66,3-4 1,-3 0-196,3-3 1,-4 3 295,2-3 1,-3 3-29,-2-3 0,0 4 360,-3-2 1,1 0-87,-3 1 1,-3 0 499,-2 4 1,-1-1-239,-1 1 0,-1 2 482,-2 1 1,2 1-111,-4 1 1,3 1 32,-3 1 1,1 3-57,-1 4 1,1 0-90,2 3 1,2-3-245,0 3 1,1-3 61,3 3 1,1-3-204,2 3 0,2-3-153,1 0 0,3-2-212,1-2 1,0 0 72,2-2 0,1-1-293,0-2 1,2-3-67,-3-2 1,1-2 246,0-2 1,-3-2 50,3-3 0,-5 0 112,0-1 0,-3 1 262,0 0 1,-1 3 192,-1-1 0,-1 4 267,-1 1 1,0 1-127,-3 3 0,1 1 337,-3 2 0,-3 1-65,1 1 1,-3 3-219,3 4 1,-2 0-13,2 3 1,1-1-147,-1 0 0,2 2-93,2-4 0,2 3-40,3-3 0,0 3-128,0-3 0,0-2-73,0-2 1,5-3-369,2 0 1,2-1-228,-2-1 1,0-1 339,0-1 0,2-3-180,-2-4 0,3-2 164,-5-3 1,2 0 39,-5-1 0,3 2 278,-3 1 0,1 0 229,-3 2 0,-1 2 50,-2 3 1,1 2 397,-5 3 1,2 0 120,-5 0 1,2 4-327,-2 3 0,2 1 79,-1 4 0,-1-1-154,0 3 0,1-2-17,2 0 0,1-3-202,1 3 1,2-3-1,3 0 1,1-1-104,1-1 0,2-3-276,3-2 0,1-1-548,1-1 1,0-1 388,2-1 1,-1-3-345,2-4 0,-4-2 262,2-3 1,-3 0 169,-3-1 0,0 4 331,-1-1 1,-3 1 578,3-1-498,-6 2 1,-1 4 135,-6 1 0,2 3 579,-1 4 1,-2 1-325,-1 4 0,1-1 178,0 6 0,0-1-246,-1 3 1,2 0-37,3 1 0,0-4-243,0 1 0,3-1-182,1 1 1,3-1 91,3-2 0,1-3-163,3 1 1,1-3-777,1 1 1,0-3 458,2-4 0,0-2-572,1-3 1,1-3 355,-4-2 1,0-1 109,-2-1 0,0 0 273,0 0 0,-3-1 287,-1 1 0,-3 1-17,0 1 1,0 0 220,0 2 0,-3 2 14,-1 3 0,-3 2-148,0 3 0,-2 1 458,0 1 0,-3 2-145,2 3 1,-1 3-25,1 2 1,-1 1-88,1 1 0,1 0-100,2 1 0,0-4-89,3 1 0,1-3-180,3 3 0,0-3-402,3 0 0,1-3 295,3-2 1,1-2-181,1 0 1,1-2 144,2-2 1,0-3-534,-2-4 1,0-3 230,-1-4 0,-2 0 101,0-3 1,0 3 290,-5-3 1,0 3 219,-2 0 1,0 3 423,-3 2 0,-1 2-348,-3 0 0,0 4 172,0 3 1,-2 1-116,-1 1 0,-1 1 275,1 1 0,-2 4-130,0 4 1,1 2-9,-1 0 0,4 1-201,-2 1 0,3 3-27,3-1 1,0 1-184,4-3 0,0-3 55,0 1 1,4-3-392,0 0 0,6-1 233,1-1 1,2-3-181,-1-2 1,1-1-95,-1-1 0,0-4-280,0-3 1,1-4 260,-4-5 0,0 0-65,-2-3 0,0 3 451,-3-3 0,2 3-30,-4 0 1,0 1 485,-5 1 1,2 1-307,-4 1 1,0 3 494,-5 4 0,2 2-209,-1 3 1,-2 0-20,-1 0 0,0 4-12,0 3 1,-1 1 36,4 3 0,-3 1-80,3 2 1,0 2-99,5-2 0,1 3-167,3-5 1,0 2 123,0-5 0,3 3-424,1-3 0,5 0 68,0-4 0,4-2-52,-1-3 0,1 0-102,1 0 0,-1-4-383,-1-3 1,1-2 91,-4-5 1,0 2 189,-2-5 1,0 2 467,-3 1 1,0 3-84,-4-1 1,0 3 504,0 0 1,-1 2-39,-2 2 0,-1 2 179,-3 3 1,0 1-188,0 1 1,0 2-80,0 3 0,0 1 77,0 1 0,0 0-132,0 3 0,2-4-187,1 2 0,2 0 143,0-1 1,1 1-313,1-3 0,2-3-151,1 1 1,2-3-291,0 0 1,1-1 214,1-1 1,0 0-183,0 0 0,0-3-681,-3-2 1,2 1 525,-1-1 1,-2 1-689,0-4 1,-3 4 622,0-1 1,0 1-2368,-3-1 3081,3-1 0,-10 5 0,2-2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36.0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141 22 7724,'7'0'260,"0"0"0,-2 0 424,0 3 0,-4 1 20,2 3 1,0 0-286,-1 3 0,1 0-216,-3 2 0,0 1 8,0-1 1,0 0-134,0 0 1,0 1 168,0-4-111,0 0-14,0-2-379,0-3-276,0-1 1,0-8 265,0-2 1,0-4-224,0 2 1,0-4 150,0 1 0,-3 0-24,1 0 1,-1-1 83,0 1 1,2 2 92,-4 0 0,0 3 82,-2 0 0,0 2 189,0 0 0,0 4 251,0-2 0,-3 6-190,-2 4 0,1 4 390,0 6 1,-1 2-251,-2 7 1,0 0 551,3 5 1,1-2-299,2 2 0,5-4 288,0 4 0,2-6-301,1 3 1,2-2-75,3 0 0,0-5-361,7-5 1,0-5 55,5-4 1,1-4-1133,3-5 0,-2-6 639,0-6 1,-4-3-1722,2-4 0,-2-4 2066,-1 0 0,-3 0 0,-1 1 0</inkml:trace>
  <inkml:trace contextRef="#ctx0" brushRef="#br0" timeOffset="868">275 0 7882,'5'1'1112,"0"2"1,-1 4-464,3 7 1,-2 4 287,0 6 1,-4 3-431,2 4 1,-3 2 178,0 0 1,0-4-251,0 0 0,0-4-31,0 1 0,0-2-165,0-6 1,0-3-52,0-6 0,0-1-544,0-1 382,0-3 0,1-5-410,2-6 1,-2-3 212,4-4 1,-3-1-385,3-2 1,-3 0 137,3-2 0,-1 0 31,0 2 1,3 1 119,-3 2 1,3 3 60,0 1 0,0 5 212,0 0 1,-2 4-37,-1-2 0,1 3 115,2 3 1,-1 1-44,-1 3 0,1 0 65,-1 3 0,-2 1 24,-1 3 1,-1 0-5,-1 0 0,0 0-204,0 0 0,0 0-151,0 0 1,0 0-197,0-3 0,0 2-88,0-4-1912,0 1 1749,0-6 0,0-2 673,0-4 0,3-2 0,1-3 0</inkml:trace>
  <inkml:trace contextRef="#ctx0" brushRef="#br0" timeOffset="975">487 191 8657,'3'4'741,"0"3"0,0 0 141,-1 5 0,1 0-427,0 2 1,-2 0-121,1 0 1,-1-1-484,-1 1 0,0-4-292,0 4 0,0-4-556,0 2 1,0-6 590,0 1 405,-3-4 0,-1 0 0,-3-3 0</inkml:trace>
  <inkml:trace contextRef="#ctx0" brushRef="#br0" timeOffset="1100">515 85 7776,'0'-4'-141,"0"1"236,-3 3 1,2 3-1118,-2 2 1022,3-2 0,0 6 0,0-1 0</inkml:trace>
  <inkml:trace contextRef="#ctx0" brushRef="#br0" timeOffset="1439">670 155 7773,'0'-7'666,"-1"3"-78,-1 2 0,-2 1 508,-3 1 1,0 6-424,-1 1 0,-1 2 159,0 1 0,-1 1-363,3 6 1,0-2 23,0 1 0,1-1-167,1-1 0,2 0-110,3 0 1,0 0-394,0-3 1,3-1-271,2-3 1,2 1-550,2-1 1,2-4-10,3 0 1,0-2-806,1-1 0,-1-4 1810,0 0 0,0-2 0,0-2 0</inkml:trace>
  <inkml:trace contextRef="#ctx0" brushRef="#br0" timeOffset="1877">818 212 7818,'-1'-7'504,"-2"3"0,3-2-137,-3 1 1,0 1 169,1-1 0,-4 4-128,2-2 0,0 2 157,-1 1 1,0 1-55,-2 2 0,1 1 84,1 6 1,-1 1 84,1 3 1,2 0-270,-2 0 1,2 0 83,-1 0 0,2-2-166,0 0 1,1-1-301,1 0 1,1-1-1,1-2 1,2-2-64,3-2 0,0 0-188,0-4 0,0-1-520,0-2 1,0-1-348,0-6 1,0 2 446,1-4 0,-1 0 123,0-2 1,-3 0 170,1 0 1,-1 0 455,1 0 1,-2 5-151,-3 2 0,1 3 573,1-1 0,-1 1 255,1 2-313,-1 1 0,-1 1 155,0 4 1,0 4-191,0 1 0,0 1-290,0 2 1,0 1 17,0-1 0,0 1-887,0 1 0,0-2 447,0 0 0,1-4-1529,1 2 0,2-3 56,3-3 1746,0 0 0,0-1 0,0 1 0</inkml:trace>
  <inkml:trace contextRef="#ctx0" brushRef="#br0" timeOffset="2379">1036 184 7732,'-3'-5'617,"-2"0"1,1 4 859,0-2 1,-1 3-623,-2 3 1,0 0 165,0 5 0,-3 1-321,1 0 1,0 3-285,5-3 1,-2 2-280,4-2 1,-1-1 61,3 1 0,0-1-309,0-1 1,1-1-237,2-1 0,0 1-456,5-4 1,-1 0 50,0-2 1,2-3-700,0-2 1,1-4 318,-3-3 0,0 0 577,0 0 1,-1-1 111,-1 1 0,-1-1 127,-2 2 1,-1 1 315,1 2 1,-1 4 144,-1-1 541,0 4 0,0-2-67,0 6 1,-1-1 518,-1 5 0,1-1 3,-1 6 0,1 0-565,1 2 0,2 3 85,1 2 1,1 3-259,-1 2 0,2 3 47,0-2 1,0 5-121,0 1 0,1-1 169,-4-2 0,0-3-176,-2-1 1,0-2-283,0-1 0,0-2 123,-3 0 1,1-6 46,-5 1 0,3-5-3,-6 1 1,3-6-25,-4-1 1,1-2 11,-1-1 0,1-7-61,-2-2 1,4-4-416,-2-1 1,3-3-1716,0-2 1,0 1-1556,3-1 0,0 1 2145,4-3 1,4-1 817,0 1 0,3 3 70,0 2 0,0-1 516,3 3 0,-2-1 0,1 3 0,2 2 0,-3-4 0,2 3 0</inkml:trace>
  <inkml:trace contextRef="#ctx0" brushRef="#br0" timeOffset="2697">1135 169 7714,'0'-7'2204,"0"0"-1142,0 0-467,0 0 0,-1 3 1682,-2 2-1651,0 1 0,-4 4 43,3 2 0,-2 4-258,4 3 0,-3 1 284,3 2 1,-1-3-173,3 2 1,0-1 19,0 3 1,3-1-207,-1-1 1,4-2-31,-2 0 0,5-4-454,0 2 1,4-3 178,-1-3 1,0 2-776,0-4 0,1 0 202,-1-5-1306,1-1 1173,-2-6 1,2-1 9,-4-3 0,-2 0-404,-2 0 828,-4-3 1,2 2 47,-3-1 0,0-2-105,-3 2 372,-1-1-134,-6 3 1,2 3-195,-4 2 376,-3 1-161,0 4-472,-2 1 294,3 3 0,0 0 0,0 2-1837,0 2 1400,3 1 0,3 5 653,3-3 0,0 3 0,-2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43.4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1 938 7915,'4'0'1160,"1"0"-972,0 0 1,4 0-12,0 0 0,4 0 26,-1 0 1,1-1-37,1-2 1,6 3-11,1-3 0,1 0 0,0 1 1,1-4-13,1 2 0,0-2-39,-1 1 1,6-1-14,3 1 0,7-2-36,3-2 1,3 0 82,5-2 1,-3-1-155,0-2 0,8 0 66,6 0 1,0-3-112,-5 1 1,7-3 53,0 3 0,7-3-98,0 2 0,0 0 152,-1 1 0,-3 1-6,2-2 1,0 3-17,-2-1 1,4 1 9,5 0 1,-7-1-30,-5-1 0,9 1 43,0-1 0,3-2 21,-9 2 1,4-3-43,0 3 1,0-1-7,0 0 0,2 2-1,1-1 0,-8 1 18,1 1 0,3-3 114,1-2-113,-1 2-6,-2-1 0,-7 4-1,-1-3 3,4-1-726,1 0 721,-7-2 140,-2 5-128,-12-2 1,7 3 181,-3-1-185,3 5 0,-9-1-38,1 1 0,-9 2 56,0-1 0,-4 1-10,4 1 0,-3 0-1,0 0 0,-4 1 228,-3 1 0,-1-1-262,0 1 0,-4 1-71,-2-1 0,-2 3 27,-2-3 1,-4 4-11,-4-2 1,0 2-503,1-1 177,-2 1-911,-3-2 893,0 3 1,-1 0-1034,-1 0 43,1 0 1372,-2 0 0,0-3 0,-1-1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05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7813,'5'-12'2238,"-4"5"-1893,10 2 1,-5 1 7,6 0 1,2-4-146,1 4 0,-1 0-332,2 4 1,-3 0 191,-1 0 0,-4 6-326,0 2 1,-6 2 242,2 2 1,-3 0-81,-1 0 0,0 0-81,0 0 1,-5 1-47,-3 3 0,-2-3 616,-2 3 0,4-3-171,0-1 1,0 0 339,-4 0 0,5 0 259,3 0-704,3-1 0,1 1 130,0 0 1,3-5-707,5-3 0,1-3 84,11-1 1,0 0-154,3 0 0,1 0-817,0 0 1,-3-4 1343,3 0 0,-3-10 0,8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49.4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14 325 7252,'3'-7'-1139,"-1"2"1139,2 1 0,-1-1 0,1-2 0,-1 1 110,1 1 0,-2-1 93,0 1 1,0-1 510,0 2-213,-1-3 1579,2 7-1158,-3-7 1,-1 7 1051,-1-3-1290,1 6 0,-4 1 235,2 3 1,-1 2-45,1 0 0,1 2-375,2-2 0,0-1-40,0 1 0,0 0-200,0 0 0,2-3-167,1 1 1,2-3-40,0 1 0,4-2-242,0-3 0,3-1-59,0-1 1,1-3-318,2-4 0,-2 0-270,-1-2 0,0-2 354,-2-3 0,-1 1 167,-2-2 1,-3 0 109,-2 1 0,-1-1 195,-1 3 1,-3 0 175,-2 0 1,-4 3 343,-3 2 1,0 1-138,0 1 1,-2 3 242,3 2 1,-3 4-277,0 3 1,1 4 35,1 3 1,0 2 28,2 2 1,1-1-158,2 2 0,2-2-35,1 2 1,2-3-1,0 3 0,2-3-13,2-2 1,2 0 12,3-2 0,1-2-626,1-3 1,0-2-550,3-3 0,-1 0 532,3 0 0,3-3-433,-1-2 1,2-4 320,-4-3 1,1-2 179,-5-2 0,-1 1 262,-2-2 0,-3 2 238,-2 1 0,-2 0-132,-2 0 0,-2 1 49,-3 1 1,-3 2 608,-2 3 0,1 1-310,-1 1 0,1 2 269,0 3 0,-3 5-193,3 2 1,0 5-23,2 0 1,1 1-140,1 1 1,3 0-69,2 0 0,-1 0-32,0 1 0,1-4 0,2 1 0,3-3-266,2 3 0,1-6 121,1 1 1,3-2-640,-1 0 0,6-2 61,-1-3 1,2-3-214,-2-2 0,0-1 376,0-1 0,-3-3-26,-2-2 1,-1 1 593,-1-1 1,-3 3-175,-2-3 0,-2 3 130,-2-3 0,-2 3-153,-3 0 1,-2 2 699,-1 2 0,-2 0-267,0 2 1,-1 2 253,2 3 1,0 2-166,1 3 0,3 3-60,-3-1 0,3 3-180,2-3 1,0 3-50,3-3 0,-1 3-13,3-3 1,0 1 12,0-3 1,3-1-682,2-1 0,1 0 289,1-2 0,1-1-725,2-2 0,-2-3 214,4-2 0,-3-2-66,0-2 1,-1 0 391,-1-3 1,-2 3 281,-1-3 0,-2 4 425,0-2 0,-1 2-299,-1 1 0,-3 3 250,-2-1 1,-1 3-153,-1 0 1,0 1 561,0 1 1,0 1-208,0 1 0,0 2-69,0 3 0,0 0-111,3 0 1,-2 0-252,4 0 0,-1 1-161,3-1 1,0 0 101,0 0-1048,0-3 802,4-1 0,-1-3-167,4 0 1,0-1-376,-3-1 258,3-2 0,-4-3-62,2 0 578,-2 0 303,-3-1 1,-1 5-232,-1 0 0,0 2 495,-3 1-205,1 0-177,-3 4-334,-1-1 0,4 5-449,-1-1 1,4-3-293,-2 1 1,2-3-2590,1 3 3484,0-3 0,4 1 0,-1-3 0</inkml:trace>
  <inkml:trace contextRef="#ctx0" brushRef="#br0" timeOffset="2270">430 121 7660,'0'11'2343,"0"5"0,-1-3-1161,-2 5 0,2 0 65,-4 1 1,3 2-564,-3-3 1,3 2-226,-3-1 1,4-1-306,-2-2 1,2-3-251,1 1 0,0-3-1195,0 1 0,0-2 858,0-3 0,1 0-3576,2-3 4009,0 0 0,4-4 0,1 0 0</inkml:trace>
  <inkml:trace contextRef="#ctx0" brushRef="#br0" timeOffset="2565">394 191 7660,'-3'-9'1237,"-1"-1"1,0-2-530,2 0 1,1-1 98,1-1 0,4 0-209,3 0 0,7-1 27,7 1 1,4 3-278,6 2 0,1 2-137,3 2 1,-3 2-100,-1 3 1,-2 6 80,-1 4 0,-3 5-348,-1 4 0,-4 5 198,-4 2 0,-3-1-311,-8 0 1,-3 1-119,-4 2 0,-9-3-289,-5-1 1,-4-3 359,-4-2 0,1-1 137,-2-2 0,-4-3-166,-1 1 1,-4-5 98,1-2 0,2-1-600,1-4 1,7 1 332,4-3 0,7-4 512,2 0 0,2-6 0,1-1 0</inkml:trace>
  <inkml:trace contextRef="#ctx0" brushRef="#br0" timeOffset="2956">768 332 7740,'4'-1'342,"1"-1"1,0-2-45,2-3 1,0 0 219,0 0 1,0 0-153,0 0 1,1-3 38,1-2 1,-2 1-51,0-1 1,0 4-108,-5-2 1,3 0-4,-3 1 0,0-1 13,-2 3 1,-3 2 46,-2 1 0,-1 2-106,-1 0 0,-1 2 172,-1 2 1,-1 2-107,-2 3 0,0 1 117,2 1 0,-2 2-3,3 0 0,0 3-64,5-3 0,-2 3-166,4 0 0,0 0-87,2 0 0,0 0-416,3 0 0,1-2 280,6 0 0,-2-5-459,4 0 0,0-3 263,2-4 0,0 0-1297,0 0 1,0-3 201,0-1 0,0-4 1365,-3-1 0,3-2 0,-3-3 0</inkml:trace>
  <inkml:trace contextRef="#ctx0" brushRef="#br0" timeOffset="3210">972 57 7682,'0'-4'2256,"0"2"-1466,0 4 1,-1 2 707,-1 3 0,1 4-373,-1 0 1,1 6-577,1 1 1,0 3-67,0 0 1,0 1-154,0 1 0,0-2-290,0 1 1,0-2-256,0-4 0,-2 1-359,-1-3 0,1-2-948,2-1-2231,0-2 199,0 1 3554,0-6 0,0-1 0,0-3 0</inkml:trace>
  <inkml:trace contextRef="#ctx0" brushRef="#br0" timeOffset="3578">916 269 7682,'-5'-4'2728,"0"0"-1264,4 1 910,-2-4-1638,3 3 1,0-3-219,3 0 1,3 3-265,3-1 1,3 0-181,-3-2 0,4 1-414,-1 1 0,2-1 267,2 1 0,-1 2-166,2 1 0,-5-1 166,0 0 1,-1 2-86,1 3 1,-2 2 225,-3 3 0,-3 1 388,1 1 1,-3 0-152,3 3 0,-3-1 159,0 0 1,-1 3 474,-1-3 0,2 2-417,1-1 0,-1 0 38,-2-2 0,0 1-183,0-1 1,0-1-358,0-2 0,0-2 28,0 0-274,0-4 88,0 2-92,0-9 1,0-1-51,0-5 0,0 0 72,0 2 1,1-1-311,1 1 0,0-2 189,2 0 0,-1 2-635,1 0 0,-1 3-96,1-1 0,1 1-392,2 0 0,0 1-386,0 1 0,1 0 328,1 3 1510,-1-4 0,2 2 0,-3-3 0</inkml:trace>
  <inkml:trace contextRef="#ctx0" brushRef="#br0" timeOffset="3865">1261 198 8254,'0'7'3471,"-3"-2"-2690,1 0 0,-3-1-9,0 3 1,1 0-328,-1 0 1,3 1 451,-3 2 1,4-2-294,-2 4 0,0-3-94,1 3 1,0-2-250,2 1 0,0-2-209,3 0 0,0-1-328,1-1 1,4-1 247,-1-1 0,0-2-713,2-3 1,0 0 369,0 0 0,0-1-330,2-1 1,-2-4 34,0-4 1,-1 0-77,-1 1 0,-2 0 286,0-2 0,-4-1 82,2-2 0,-3 2 191,-3 0 0,-1 4-24,-3-2 0,-1 2-94,-1 1 0,1 1 106,-1 1 1,1 2-310,1 3 0,0 1 8,0 1 1,3 0 25,2 3 0,1-1 470,1 3 0,-3 0 0,-1 0 0</inkml:trace>
  <inkml:trace contextRef="#ctx0" brushRef="#br0" timeOffset="4043">1409 219 7682,'7'-3'1981,"-3"2"0,-1 1-656,-3 5 1,0 1-648,0 1 1,0 1 112,0 2 0,0-3-421,0 3 0,0 0-207,0-1 0,0 1-105,0-3 0,0 0-226,0 0 0,0 0-2706,0 0 1758,0-3 1116,0 2 0,-3-5 0,-1 2 0</inkml:trace>
  <inkml:trace contextRef="#ctx0" brushRef="#br0" timeOffset="4189">1423 100 7662,'-7'-5'360,"0"0"0,0 1 1142,0 0-1171,0 0 93,3 4-1112,1 0 1,8 3 687,2-1 0,5 4 0,-1-2 0</inkml:trace>
  <inkml:trace contextRef="#ctx0" brushRef="#br0" timeOffset="4414">1585 1 7664,'0'7'1274,"-1"1"244,-1 1 0,1 2 382,-1 3 0,1 0-998,1 0 0,0 4-85,0 0 1,0 5-339,0 1 0,0-3 166,0-2 0,0-3-573,0 3 1,0-4-485,0 2 0,0-5-1051,0-3-168,0 2 0,0-3-4142,0 1 5773,0-1 0,-3-1 0,-1 0 0</inkml:trace>
  <inkml:trace contextRef="#ctx0" brushRef="#br0" timeOffset="4581">1521 226 7664,'0'-7'0,"1"3"1799,2-1 1,-2 0-524,4-2 0,0 0-123,5 0 0,1 0-452,3 0 1,0 2 133,0 1 0,2 0-1047,1-1 0,2 0 173,-3 2 0,0 1-2315,-1 2 0,-2-1 2354,-1-1 0,1-2 0,-2-3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0:57.7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4135 1 7848,'-4'0'298,"0"2"309,2 0 0,0 3-175,-3-3 1,1 1-114,0 0 1,-3-2-129,3 4 0,-3-3 0,0 3 0,0-3-95,0 3 0,-1-1 121,-1 1 1,1 1-105,-1-1 1,-2 1 75,-1 1 0,-3 2 44,-2 1 1,0 2-54,0 0 0,-4 1-10,-5 1 1,-7 3-19,-5-1 1,-5 1-98,-1-3 1,-2 2 9,2 1 0,-9 2 154,-6-3-80,1 0-357,-8 5 1,-3-2 295,-11 7-1510,-7 3 796,-3 3 499,42-14 1,-1-1-1,-42 16 195,43-16 0,-1-1-14,1-1 0,-1 0 0,0 2 0,1 0-14,0-2 0,0 0 1,-3 2-1,-1 1-95,1 1 1,1 0 0,1-1 0,1 0 8,-3 2 0,1 0 0,-1-1 0,1 0 51,0-1 0,-1-1 1,-3 2-1,1 0-58,4-1 1,1-1 0,-1 1 0,0 1 61,-1 2 1,-1 0 0,2-2-1,0 1-95,0 1 0,-1 0 1,2-3-1,-1-1-21,2 1 1,0-1 0,-36 15 38,-9 0 1,8 1-43,-3 3 0,14-4-221,5 1 1,2-5-86,0 0 1,8-5 232,9-2 1,4-3-179,7-1 0,4-2 739,3 1 1,5-4-369,3-3 0,-1 0 0,3 0 0,3 3 0,2 1 0</inkml:trace>
  <inkml:trace contextRef="#ctx0" brushRef="#br0" timeOffset="1633">63 1543 7741,'-5'-4'1219,"1"2"0,1 2-166,-1 2 0,-1 0-496,-2 3 1,2 0-47,0 5 0,2-3-64,-2 3 0,-1 0 76,4-1 1,-1 3-112,1-3 0,1 2-18,-2-2 1,3-2-261,3 0 0,0 0-185,2-2 0,3-2-334,-1-1 0,5-2 302,0-2 0,1-2-308,1-3 0,0-3 166,0-2 1,0-1-652,0-1 0,-3 0 328,-1 0 0,-3 0 165,-2 2 0,-2 0 329,-3 3 0,-1-1 183,-1 3 0,-5 3 337,-5 2 0,1 1-277,-1 1 1,0 0-75,-2 0 1,1 3 98,1 2 0,0 4 436,2 0 0,1 3-49,2 0 0,0-1 44,0 1 1,1 0-278,1 2 0,2-3-140,3 1 1,0-3-220,0 0 1,0 1 61,3-3 0,2 0-448,4-4 1,0-1 257,2-2 0,1-1-631,2-1 1,0-3 229,0-4 1,0-3 9,0-4 0,-2 1 115,0-2 1,-6 3 33,1-1 0,-4 2 463,-1 1 1,-2 0-124,-2 3 1,-5 0 463,-5 4 1,1 0-47,-1 2 1,0 1 215,-2 2 1,3 1-263,-1 1 0,2 2 91,-1 3 1,2 1-17,0 1 1,1 2-105,1 0 0,1 3-78,1-3 1,2 0-44,3 1 0,0-3-163,0 0 0,0-1-98,3-1 0,1-1-200,3-1 0,1-2-11,1-3 1,2 0-329,3 0 0,0-4 72,0-3 0,0-3 172,0-4 1,0 0-204,-3 0 0,0 2 194,-4 0 0,-3 1 471,-2-1 1,-1 2 82,-1 3 1,-6 0 225,-1 0 0,-5 3-134,1 2 1,0 1 240,-1 1 0,0 1 26,-2 1 0,2 2-157,1 3 1,2 1-40,0 1 0,1 0-114,1 3 1,2-4-110,0 2 1,4 0-13,-1-1 0,1 1-167,1-3 1,1-3-35,1 1 0,3-3-270,4 0 0,0-1-293,2-1 1,1-4 324,2-3 0,0-1-79,0-4 0,0 3 98,0-3 0,-3 3-65,-1-3 0,-3 3 50,-2 0 458,-2 1 0,-4 2 38,-1 1 1,-3 2 292,-5 3 1,0 0 190,-1 0 0,-3 3-300,3 2 0,0 1 92,2 1 1,0 0-67,0 0 0,3 0-179,-1 0 0,3 0-73,-1 0 0,2 1-120,3-1-48,0 0 1,3-3-255,2 1 0,2-3-379,2 0 1,0-4 344,3-3 1,-2-1-299,2-1 1,1 0 229,-4-1 1,1 1 31,-3 0 0,-1 0 133,-1 0 0,-2 3 254,-3-1 1,-1 3 19,-1 0 1,-3 0 254,-5 0 1,2 1 270,-4-1 1,3 2-296,-3 2 1,3 1 184,0 2 1,1 1-161,1-1 1,1-1 130,1 1-261,-1-1 0,5 3-131,-1 0-55,1-3 0,4 0-299,2-4 0,1 0-294,1 0 1,1 0 288,1 0 1,-1-4-294,2 0 1,-3-3 208,-3 0 0,2 3 40,-4-1 387,0 0 0,-2-1 329,-3 1 0,-3 2-264,-3 3 0,-2 0 147,2 0 1,1 1 365,-1 1 1,1 0-225,1 3 0,0-1-15,0 3 0,1 0-33,1 0 0,2 0-391,3 1 0,0-1-487,0 0 38,0 0 1,3-1 228,2-1 0,2-2-193,2-3 1,2 0-499,3 0 0,0-1 352,0-1 0,0-5-327,0-2 0,-3 0 428,-1 2 0,-2-1 512,-1-2 0,0 2 0,0-2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1:01.4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155 156 7741,'-10'-4'1560,"2"1"-1058,-1 3 1,0 0 449,0 0 1,-1 3-258,-2 2 0,0 2-62,2 2 1,-1 3-239,1 4 0,-2 0-70,3 3 1,0-4-207,5 2 1,-2-2 93,4-1 0,0-2-434,2-1 0,3-4-46,1 0 1,6-4-242,1 1 1,6-2 144,2 0 0,4-1-206,3-1 1,1 0-92,2 0 1,-4 0 214,-2 0 1,-4 6 37,-3 1 0,-4 4 140,-3 1 1,-4 2 136,-2 3 0,-9-2-71,-3 4 0,-9 0 291,-4 2 1,-5-3 83,1-2 0,-4-4 127,4-2 0,0-3-123,5-3 0,4-1-46,3-3 0,1-3-391,6-5 0,-1-2 150,6-7 1,3 0-1582,3-2 1690,6-4 0,1 4 0,3-5 0</inkml:trace>
  <inkml:trace contextRef="#ctx0" brushRef="#br0" timeOffset="447">332 128 7741,'4'0'2863,"-1"3"-2067,-3 2 1,0 2 126,3 2 1,-2 4-439,1 5 1,-1 2 161,-1 6 1,0-3-215,0 3 1,0 0 266,0 2 0,0-3-255,0-1 0,0-5-35,0 0 1,2-4-280,0-1 1,4-1-104,-1-3 0,1-2-801,1-3 1,1-2 539,1-3 0,0-3-1537,2-2 1,-2-3 748,0-2 1,-1-2-1844,-1 0 2864,0-1 0,0-2 0,0 1 0</inkml:trace>
  <inkml:trace contextRef="#ctx0" brushRef="#br0" timeOffset="601">310 332 7741,'-3'0'2224,"-1"0"1,4-1-1704,0-1 0,4 0-398,0-2 1,3 0 64,3-1 0,-2-1-1366,4 1 0,-3 0 1178,3 0 0,0-5 0,2 3 0</inkml:trace>
  <inkml:trace contextRef="#ctx0" brushRef="#br0" timeOffset="760">529 367 7741,'-6'1'1205,"1"1"-750,-1-1 945,5 2-478,-2-3-922,3 0 0,3-6 0,1-2 0</inkml:trace>
  <inkml:trace contextRef="#ctx0" brushRef="#br0" timeOffset="1434">726 8 7749,'4'-3'724,"-1"2"1,-1-1 1009,1 4 0,2 3-343,0 4 1,-1 5-729,1 5 0,-1 3-140,3 4 0,-2 0-174,0 7 0,-4 0-22,2 2 1,0-3-58,-1-1 0,1-5-51,0-3 1,-2-4-197,4-3 1,-4-3-199,2-1 0,1-6-180,0 1 1,0-5-482,1 1 0,0-3-471,2-3 1,-1-1 596,-1-3 0,3 0-147,-1 0 0,2-2 341,-2 0 0,0-2 516,0 2 0,3 1 0,1-2 0</inkml:trace>
  <inkml:trace contextRef="#ctx0" brushRef="#br0" timeOffset="1754">959 163 7821,'-7'0'2683,"-1"0"1,4 3-1807,-1 2 1,4 4-374,-2 3 0,2 1 18,1 1 1,0 4 6,0 0 0,0 0-136,0 1 1,1-4-347,2-1 1,0-1 103,4-3 0,1-1-668,-1-2 0,0-3-12,3-2 1,-2-2-430,4-5 0,-3-1 458,0-5 0,1-2-130,-3-3 1,0-2-127,-4-3 0,-1 2 285,-2 0 1,-3 3 224,-2 0 0,-3 3 37,-2 2 1,0 3 7,1 1 1,0 1-412,-3 3-228,4 1 507,-6 2 0,9 2-283,-2 1 616,5 2 0,-2-1 0,4 3 0</inkml:trace>
  <inkml:trace contextRef="#ctx0" brushRef="#br0" timeOffset="2084">1078 170 8438,'0'7'1573,"0"0"1,0 2-1016,0 1 0,0 2 655,0 0 0,3 1-581,2 2 0,1-1 79,1 0 1,0-1-370,1-1 1,-1-2-248,3-3 0,-2-1-100,1-1 0,1-2-326,0-3 1,-1 0-321,-2 0 0,0-4 355,0-3 1,-1-3-269,-1-4 0,0 0 142,-2 0 1,-1-3-312,-2 1 0,0-1 193,0 3 0,0 3-569,0 2 619,0-2 1,-2 3-36,-1-1 1,1 3-792,2 2 876,0-1 0,2-2 440,1 0 0,2 2 0,-3 0 0,3 1 0,-1-3 0</inkml:trace>
  <inkml:trace contextRef="#ctx0" brushRef="#br0" timeOffset="2210">1247 114 7934,'4'3'0,"-1"1"504,-3 3 0,1 0 719,2 0 1,-3 1-555,3 1 0,-2 0 390,2 2 0,-3 1-492,3 2 1,-2 0-29,2 0 1,-3 0-272,3 1 1,0-4-308,-1 1 1,1-3-410,-3 0 0,2-3-1979,0-2 2427,1-2 0,0-2 0,1-4 0</inkml:trace>
  <inkml:trace contextRef="#ctx0" brushRef="#br0" timeOffset="2346">1261 64 7792,'-3'-4'1239,"2"0"-929,-4 2 0,3 1 497,-3-1-1277,3 1-712,-1 1 0,4 0 419,1 0 763,2 3 0,3 1 0,0 3 0</inkml:trace>
  <inkml:trace contextRef="#ctx0" brushRef="#br0" timeOffset="2669">1480 15 7792,'-7'-5'856,"0"1"1,-3 2-153,1 0 0,-4 1 673,2 1 1,0 0-521,-1 0 0,3 3-385,-3 2 1,3 3 218,0 2 1,1 2-257,1 0 1,1-1-46,1 1 1,2-1-259,3 0 0,1 2-204,4-4 0,0 1 36,4-3 0,5-1-200,0-1 0,2 0-51,1-2 1,-3 1 144,3-1 0,-2 2 87,-1 0 1,-3-1-64,-2 0 0,-3 3 277,-2 3 1,-2 0-87,0-1 1,-4 2-191,-3 0 0,-2 2-281,-2-4 0,-2 3-571,-3-3 1,0 0-1304,0-4 1,-1-2 2271,1-3 0,0-3 0,0-1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1:11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22 134 7663,'-4'-7'2045,"2"0"0,1 0-997,1 0 1,4 0-558,3 0 1,4 2-191,5 0 0,2 4-113,3-1 1,1 1-391,-1 1 0,-2 3 203,-1 2 1,-3 4-429,-1 3 1,-4 4 289,-5 3 0,1 1-187,-4 1 0,-3 1 71,-4-1 1,-4-3 311,-3 1 0,-1-3 149,-1 0 0,-5-2 237,0-2 1,-2-2-292,5-3 0,-3-3-33,3-1 1,0-3 37,4 0 1,2-3 156,3-1 0,1-3-840,1 0 1,2 0 304,3 0 0,1 0 159,1 0 1,4 0-6,4 0 0,2 3-147,0 2 1,1-1-269,1 0 1,1 1-211,2 2 1,-2 2 223,1 1 1,-4 2 137,0 0 1,-1-1 1741,1 0 1,-2-1-611,-3 1 0,0-1-1599,0 2 0,0-4 117,0 1 678,-3-1 0,2-1 0,-2 0 0</inkml:trace>
  <inkml:trace contextRef="#ctx0" brushRef="#br0" timeOffset="442">332 57 7691,'-1'-5'5400,"-1"0"-2751,1 1-1958,-2-4 1,7 1-538,3 0 1,1 3 40,3 2 1,2-1-535,3 1 0,-1-1-168,2 3 1,-3 1-374,-2 1 0,-2 3-611,-3 5 1,-1-2 704,-1 4 0,-2-1 145,-3 1 0,-1 0 259,-1-3 0,-3 3 1118,-4-2 0,0 0-512,-3-1 1,3-3 686,-3 1 81,4-2 949,-3 2-1748,7-3 0,4-1-33,5-3 0,4 0-624,0 0 1,4 0 368,-2 0 0,3 0-428,0 0 0,-1 1 201,-1 1 1,-2 2-42,-3 3 1,-1 0 107,-1 0 1,-2 1 73,-3 2 1,-1 0 522,-1 2 0,-4 1-193,-4-1 1,-2-1 84,0 0 0,0-3-45,0-1 0,-3-1-687,3-3 1,-3-1 236,4-2 0,0-3-1729,2-2 1990,1-1 0,1-4 0,0-1 0</inkml:trace>
  <inkml:trace contextRef="#ctx0" brushRef="#br0" timeOffset="825">600 7 7646,'4'3'1003,"-2"-1"114,-4 3 1,0-1 1040,-3 3 0,1 3-993,0-1 0,0 4-639,1-2 1,2 3 115,-4 0 1,4-1-239,-2-1 1,3 0-405,0-2 0,0 2 65,0-3 0,0-2-412,3-2 154,1-4 0,5 2-129,0-6 1,4-1-337,-1-3 0,1-2 273,1 0 1,2 0 31,1 4 0,-1 0-9,-2 2 1,0 1 294,1 2 0,-4 1-123,-2 1 1,-1 3 383,-1 4 0,-1-1-132,-1 1 1,-2 2 477,-3-2 0,0 3-143,0-3 1,-1 1 50,-1 0 0,-2-2-208,-3 4 0,-1-3-40,-1 0 1,-2-2-742,-3-2 1,-1 0 330,1-2 0,0 1-1767,0-1 1,1-1 1976,1-2 0,-1 0 0,2 0 0</inkml:trace>
  <inkml:trace contextRef="#ctx0" brushRef="#br0" timeOffset="1008">600 57 14911,'6'-7'1802,"3"3"1,5-3-981,2 3 0,3-2-1342,4 2 1,-2-3 353,1 3 1,-1 0-3978,-2 2 4143,-5 1 0,2-2 0,-5-1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1:16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8 155 7731,'-4'0'2009,"1"-3"0,3-1-817,0-3 1,4 0-489,3 0 0,0-2-331,5-1 1,0 1-110,2 2 0,0 1-65,0 1 0,0 2 0,0 3 1,0 1 280,-3 4 0,2 3-127,-4 6 0,0 4 95,-4 3 1,-2 1-20,-3 4 1,-4-1-63,-3 1 0,0-2-48,-3-3 1,0 0-96,1-3 1,-3 0 129,3-4 1,-3-3-104,3-2 0,-1-2-185,3-2 1,0-2 80,0-3 0,1-3-901,1-2 0,0-4-97,2-3 1,1 0-538,2-2 0,1 2 366,1-5 1,2 5 496,3 0 0,-1 3 523,-1 0 0,1 3-59,-1 2 0,1 2 225,1 0 0,3 2-170,-1 2 1,0 0 1039,-2 2 1,3 1-199,-1 2 1,4-2 148,-1 0 1,-2-1-1108,2 3 0,0-2 125,2 0 1,-1-3-1503,-1 3 0,1-1 837,-4 0 0,0-1-1821,-2-3 0,0 0 2483,1 0 0,2 0 0,1 0 0</inkml:trace>
  <inkml:trace contextRef="#ctx0" brushRef="#br0" timeOffset="279">332 92 7731,'0'-5'0,"0"1"0,1 0 2630,1-1 1,-1-1-1290,4 1 0,1 0-240,3 0 0,0-1-539,2 4 0,0-3-254,1 3 1,1 0-214,-1 2 1,1-3-144,-2 1 0,2 0 169,-4 2 1,2 0-38,-2 0 1,-2 3 20,0 1 0,-1 3 27,-3 3 1,-1 0 353,-2 2 1,0 3-175,0 0 0,0 1 393,0 0 1,1 2-202,1 0 0,-1 3-45,1-2 0,1-2-538,0-1 1,-1-1-488,-2-1 1,2-1-443,1-1 0,-1-2 618,-2-3 0,2 0-2627,1 0 1,-1-2 3016,-2 0 0,-3 0 0,-1 2 0</inkml:trace>
  <inkml:trace contextRef="#ctx0" brushRef="#br0" timeOffset="479">416 184 7718,'-4'0'4915,"4"-4"0,5 4-3120,5-3 1,-2 0-1074,4 1 1,0-3-785,5 3 1,2-3-655,4 3 0,-1-4-813,1 2 1,-1 0-1201,0-1 1,-4 3 1465,-2-3 1,-2 1 1262,-2-1 0,1-1 0,-2 2 0</inkml:trace>
  <inkml:trace contextRef="#ctx0" brushRef="#br0" timeOffset="784">733 29 7718,'0'-7'2502,"0"3"0,-3 0-1057,-1 4 0,-3 4-205,0 0 0,1 3 271,1 3 0,-1-2-333,1 4 0,-1 1-327,-1 3 1,3 0 112,2 3 0,1-2-465,1 4 1,3-5-215,2 3 1,1-3-286,1-2 0,2-2 0,1-1 0,2-3 0,0-1 0,1-3 0,2-4 0,-4 0-419,1 0 1,-1-5-708,1-2 0,0-8-369,-2 1 0,-3-4 763,-3-1 0,-2 1 84,0-1 0,-4 1 230,-3-1 0,-2 1 187,-2 2 1,0 1 2,-3-1 0,1 3-25,-3 1 1,2 4-356,0 1 0,3 1 205,-3 4 0,3-1-2334,0 3 2737,4 0 0,-1 7 0,2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1:36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56 7671,'0'-7'0,"-3"0"0,2 0 1355,-4 0 1,0 3-390,-2-1 0,0 3-99,0 0 0,-3 1 43,-2 1 0,0 4-427,-2 3 1,2 1 230,-5 4 1,2-1-289,1 4 0,1-1 128,1 0 1,2-1-180,3-1 0,3 1-113,2-1 1,4-2-232,3-1 0,7 2-179,5-2 1,0-2-89,2-2 0,0-1 235,2 0 0,-1 2-987,-1-4 0,-2 3 388,-3-3 1,-3 4-344,-1-2 0,-3 0 423,-3 1 1,2-3 292,-4 3 0,0 0 227,-5 2 1,-3-1 218,-3-1 1,-3 0 223,3-3 1,-3 3-288,2-2 1,-1-1 131,1-2 0,1-3-47,2-2 0,1-1-88,1-1 1,2-3-200,3 1 1,1-4-307,1 2 1,2-2-21,3 1 1,1-1-284,1 1 1,-1-1-462,1-1 0,-2 2 509,-2 1 1,1 1-88,-1-2 0,1 4 278,-2-2 0,0 3 416,-2 3 0,-1-3 0,2 3 0</inkml:trace>
  <inkml:trace contextRef="#ctx0" brushRef="#br0" timeOffset="364">331 0 7706,'-7'3'3329,"1"-1"-2580,1 2 0,-1 4 813,1 1 0,0 1-754,0-1 1,0 2 136,2 4 0,1-1-434,2 3 0,0-2-163,0 4 0,3-3-190,2 0 0,3-3-116,2-1 1,1-4-127,-1 2 0,2-6-52,0-1 0,4-3-578,0 0 0,1-3 266,-3-1 1,1-7-533,-1-1 0,1-5 360,-5 3 1,-1-4 173,-2 1 1,-3 1 174,-2 2 1,-1 0 484,-1 3 1,-5-2-138,-2 4 1,-5-3 19,0 3 0,-2 2-13,-2 5 0,0 1-50,-3 1 0,3 1-2329,-3 1 2295,6 2 0,-6 3 0,4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1:38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156 120 7900,'2'-7'530,"1"0"0,-1 0-127,-2 0 1,2-1-36,1-1 1,-1 1-104,-2-2 1,-1 2 107,-1-2 1,-1 5 13,-2-2 0,-4 2 131,2 0 1,-1 2-11,1 3 1,-4 1-139,0 1 0,-2 3 271,1 5 1,-1 1-208,1 3 1,2 0 214,1 0 0,-1 3-161,0 2 0,3-2 18,3-1 1,2-1-245,0-1 0,1 0-110,1-3 1,3-1-524,2-5 1,4 0 292,3-3 0,-1 1-834,1-3 0,-1-3 477,3-2 1,0-5-249,1-1 0,-4 0 97,1-1 0,-6 3-4,1-3 0,-2 3 81,0 0 530,1 1 308,-5 4 1,2 2-294,-3 4 0,0 5 491,0 5 1,-1 1-271,-1 1 1,0 3 113,-3-1 1,2 3-73,-2-3 0,-1 2 40,4-2 1,-3-2-343,3 0 1,0 0-321,2-5 0,0 0-3229,0-2 1628,0-3 1924,0-1 0,3-9 0,1-2 0</inkml:trace>
  <inkml:trace contextRef="#ctx0" brushRef="#br0" timeOffset="520">318 50 7791,'-5'3'1557,"0"1"1,2 3-423,-2 0 1,-1 1-75,1 1 0,-1 0-452,-1 2 0,3 1 88,1 2 0,0-2-165,1 0 0,0-4-179,2 2 0,0-3-264,3-3 1,1 2 103,6-4 0,3 0-461,3-2 1,3 0-40,-2 0 0,1-2-262,-1 0 0,-1-1-74,-2 3 0,0 1 88,-3 2 1,-3 0 206,-3 5 1,-3-1 108,0 0 1,-2 0 209,-2 0 1,-3 0-96,-5 0 0,2 0 358,-4 0 0,0-2-102,-5-1 1,2-1-23,-4 1 0,3-2-332,0 0 1,1-1-477,1-1 0,3 0-2400,1 0 1748,3 0 1350,3-3 0,-3-1 0,3-3 0</inkml:trace>
  <inkml:trace contextRef="#ctx0" brushRef="#br0" timeOffset="684">262 71 7833,'-3'-3'2532,"6"1"0,1-3-401,8 3 0,3-4-1101,4 2 0,2 0-340,2-1 0,1 0-316,2-2 1,1 3-2175,-4-1 0,-1 3 1800,-4-3 0,1 0 0,2-2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1:43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8 233 7707,'-4'-7'2101,"1"0"0,3 0-722,0 0 1,3-2-690,5-1 0,0-2-4,6 3 1,1 0-184,4 5 1,0-2 158,-2 4 0,2 0-383,-3 5 1,1 4-125,-3 4 1,-1 6-318,-1 2 1,-3 4 166,-4 3 1,0-1-296,-2 1 0,-1-4 206,-2-1 1,-3-1-71,-2-3 1,-1 1 12,-1-4 1,-3 1 154,1-6 0,-3 0 81,3-5 1,-4 2 219,2-4 0,0 0-189,-1-5 0,3 0-42,0-5 1,1-2-635,1-1 0,3 0 281,2-1 0,1 1-371,1-1 1,1 0 183,1 2 1,4 1 14,4 2 1,2 2 327,0 0 0,1 4-51,1-2 0,0 3 328,-2 0 0,1 0-175,-1 0 1,-1 0 373,0 0 0,-1 0-189,1 3 0,-2-2-283,0 1 0,2-1-434,-2-1 1,0 0-767,-2 0 1,3-3 518,-1-2 1,1-2 789,-3-3 0,0 3 0,0-4 0</inkml:trace>
  <inkml:trace contextRef="#ctx0" brushRef="#br0" timeOffset="278">311 135 7707,'-4'-4'3274,"0"0"1,8-2-1591,0 2 0,8-3-864,2 3 1,5-3-556,0 0 1,-1 3-332,1-1 1,-1 3-317,3-3 0,-3 2-196,-1-1 0,-5 2 429,0 0 0,-3 1 26,0 1 0,-3 1-137,-2 1 0,-2 0 787,0 2 1,-1 4 254,-1 1 0,0 1 603,0-1 0,-1 2-601,-1 4 1,1-2 83,-1-1 1,1 1-788,1-1 0,0 3-5,0 2 0,0-1-589,0-2 0,0 0 398,0-3 0,1 2-2470,1-4 0,1 1 220,2-3 2365,1-3 0,-2 2 0,3-2 0</inkml:trace>
  <inkml:trace contextRef="#ctx0" brushRef="#br0" timeOffset="461">466 205 7707,'-8'0'3329,"1"-3"0,4 1-1137,0-2 0,5 1-1138,0-1 1,6 1-302,-1-2 1,5 2-509,-1-2 1,5-1-412,1 1 0,0 1-605,-1-1 0,3 1-958,4 0 0,-1-3-3365,2 3 5094,-2 1 0,-1-4 0,0 3 0</inkml:trace>
  <inkml:trace contextRef="#ctx0" brushRef="#br0" timeOffset="754">797 15 7707,'0'-5'2727,"0"0"-1994,-4 4 0,1-2 951,-4 3 1,2 3-526,0 2 0,1 4-138,0 3 0,-3 4-256,3 3 1,0-1-306,-1 1 0,1-1 497,-1 4 0,2-4-439,3 1 0,1-3 622,1 0-766,2-1 0,6-2-407,-1-1 24,4-2 0,-2-3-1600,3-3 1179,0-1 1,0-6 37,0-1 1,0-8-314,0-2 1,-2-4-959,0 1 0,-4-2 823,2 0 0,-6 1 549,-1-1 1,-3 4 0,-4-1-105,-3 3 548,-3 0-182,-4 5 0,-1-2-347,-1 3 1,-1 3-761,-4 2-174,2 1 1,-5 1-1,5 0 1310,0 0 0,3 0 0,-1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1:41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1 120 7744,'0'-7'0,"0"0"0,0 0 0,3 0 0,0-1 0,2-1 0,3-1 0,-1-2 0,3 2 0,-1 3 0,3 1 0,4 1 0,-1-1 3533,2 4 1,0 0-1786,-1 5 0,-2 4-1166,-2 5 0,-4 2-255,-1 2 1,-1 3-102,-3 4 1,-2 2-26,-3 4 0,-5-1 0,-2 0 0,-4-3 25,-1-1 0,0-3-56,-3 1 1,2-5-375,1-3 0,2-3-340,1-4 0,2-3 44,0-2-328,1-1 1,3-7 73,0-4 1,4-2-137,-1-2 1,1-3 497,1 1 0,3-1 61,2 3 0,1 3 266,1-1 1,-2 4-92,2 1 1,-1 1 282,3 3 1,1 1-152,0 2 0,2 3 645,0 2 0,1 1-191,2 1 1,-4 0 21,1 0 1,0 0-426,2 0 0,-2 0-361,-1 0 1,0 0-1245,1-3 0,1-1 779,-4-3 1,3 0-1175,-3 0 1973,0 0 0,-1-3 0,-1-1 0</inkml:trace>
  <inkml:trace contextRef="#ctx0" brushRef="#br0" timeOffset="435">423 36 7761,'-6'-4'2677,"1"1"-2075,-7 3 0,1 0 933,-1 0 1,-1 1-741,1 1 1,1 2 141,-1 3 1,1 0-157,0 0 1,-1 1 103,5 1 0,-2-1-472,5 1 1,0-1-60,2-1 0,2 0-643,2 0 1,3 0 257,5-3 1,1 2-452,3-4 1,4 3 392,3-3 0,1 4-479,3-2 1,-2 3 6,1 0 0,-5 0 29,0 0 0,-6 2 95,-2 1 0,-3-1 113,-3-2 1,-2 2 431,-3 1 0,-4-1-137,-3-2 0,-3-1 376,-4-1 0,0 1-181,0-4 1,-3 0 72,1-2 0,2 0-182,2-3 1,4-1-170,1-6 0,1-1-75,3-3 0,1 0 96,2 0 1,2 0-442,1 0 0,2 0 179,0 0 0,1 0-244,1 2 0,0 0 173,0 3 0,0-1-232,-3 3 0,2 0-657,-4 0 470,0 3 0,-2 0-643,0 2 636,0 1 850,0-2 0,0 6 0,0 1 0</inkml:trace>
  <inkml:trace contextRef="#ctx0" brushRef="#br0" timeOffset="770">614 1 7806,'-8'3'-6,"1"1"1926,0 3 1,0 1-900,0 1 0,3 0 737,-1 2 0,1 2-903,-1 3 1,2-1 296,3 2 0,0 0-578,0-1 0,3 1-340,2-3 0,2 0-339,2 0 0,0-3-438,3-2 1,0-2 6,2-2 0,3-3 444,2-4 1,0-5-1521,0-5 0,1-2 582,-4-2 0,0-2 291,-5 0 0,-1-2 483,-6 4 0,0-1 322,-4 3 1,-6 0 64,-1 0 1,-5 1 354,-3 1 1,-1 2 31,-3 3 1,-1 2-242,1 0 1,3 4-754,0-2 1,5 3 313,-3 3 0,5-1-1413,-1 5 1575,5-1 0,-1 7 0,2-2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09.5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32 379 7627,'0'12'0,"0"3"0,0 2 0,0 9 0,0 3 0,0 4 0,0 3 0,0 1 0,0 3 0,0 1 0,0-5 0,0 0 0,0-4 0,0 0 0,0-3 0,0-3 0,0-4 0,0-2 0,0-2 0,0-2 0,0-5 434,0-5-434,0-1 0,0-5 0</inkml:trace>
  <inkml:trace contextRef="#ctx0" brushRef="#br0" timeOffset="2935">64 379 7664,'-6'-4'0,"3"-4"1568,-3-1 0,5-2-565,-3 0 0,8 0-247,3 0 1,4 4-444,3 0 1,-1 3-121,5-3 0,0 5-253,4-2 1,0 3 125,-1 1 0,1 5-305,0 2 1,-4 2 209,0 2 0,-8 5-100,0 2 0,-6-1 24,0 1 1,-9 0 63,-6 4 0,-5-1 488,-5 1 0,-2 0-189,-3-1 1,4 0 138,-4-3 1,0-2-70,1-6 1,3-4-589,4-2 0,1-3 145,-1-1-1166,2 0 0,10-6 246,3-5 0,3-1 1035,3-6 0,3 0 0,5-3 0</inkml:trace>
  <inkml:trace contextRef="#ctx0" brushRef="#br0" timeOffset="3330">314 303 13469,'4'11'3490,"1"0"-1737,2 0 1,3 5-940,-3 2 0,-1 2-58,2 2 0,-6 0-309,2-1 1,-3 1 509,-1 0 1,0-1 283,0 1-734,0 0 0,-1-6-507,-3-1 0,3-8 0,-4-3 0,5-8 0,0-3 0,0-8 0,0-3-959,0-7 0,5 1 446,2-5 0,4 5-439,3-1 1,-2-1 328,3 5 1,-3-2-789,-1 8 1,-2 1 69,-2 3 1,3 4-425,-3 0 0,-1 4-289,2 0 1,-2 3 422,1 3 1631,-2 3 0,-1 5 0,2 0 0</inkml:trace>
  <inkml:trace contextRef="#ctx0" brushRef="#br0" timeOffset="3631">519 466 7687,'0'11'0,"0"-5"0,2-1 1821,1-5 1,3 0-867,5 0 1,0-5-347,0-2 1,0 1-303,-1-2 0,1 1-199,0-4 1,4 1-64,-1-1 0,-1 0-176,-6 0 0,3 4-256,-3 0 1,2-1 302,-2-2 1,-2-1-342,-5 0 1,0 0 140,0 0 1,0 0 256,0 0 1,-5 4-303,-2 0 858,-3 0 0,-1-3-151,0 3 0,1 2 83,-1 5 1,0 1 448,0 3 0,1 3-385,3 8 0,-2-2 165,1 5 1,0 1-280,1 6 1,-2-2 93,6 3 0,-1 0-126,4-1 1,0 4-448,0-3 1,1-1-93,3-3 0,1-4-64,2 0 0,6-5-1993,-2 1 0,3-6 196,1-5 2021,2-2 0,4-1 0,1 0 0</inkml:trace>
  <inkml:trace contextRef="#ctx0" brushRef="#br0" timeOffset="4073">974 314 9161,'-12'-3'0,"-1"-2"2082,-1-1 1,-1 3-1240,4 0 1,1 2-292,-1 1 0,0 0-202,0 0 0,0 1 200,0 2 0,-1 3-97,-2 5 1,4 1-25,-4 3 0,5 2 293,-1 4 1,-1 2-266,4 2 0,2 0 323,1 3 0,3-3-318,1 0 0,1-2-29,3-2 1,2-4-144,5-2 0,-1-3-267,1-1 0,1-5-5,3-3 1,-2-3-581,5-3 1,-5-8-193,2-7 1,-3-8 39,-1-3 0,-1-3-324,1-4 0,-1 1 453,-3-5 1,2 1 180,-6-5 1,4 4 117,-3 1 0,1 0 181,-2-1 0,-1 3-99,1 5 1,-2 5 374,-1 6 1,0 4 399,0 6 58,0 5 0,0 2 412,0 8 1,0 8-459,0 10 1,0 4 274,0 6 1,0 2-374,0 2 1,0-1-121,0 5 0,0-5-128,0 1 1,0 1-357,0-1 0,0-1-799,0-6 0,4 1-1210,0-4 1,-1-5 2127,-3-3 0,5-4 0,1 1 0</inkml:trace>
  <inkml:trace contextRef="#ctx0" brushRef="#br0" timeOffset="5139">1430 43 7687,'4'-6'3517,"-2"2"1,2 5-1927,-4 2-716,5 3 1,-4 9-371,3-1 0,1 1-138,-2-4 0,1 3-264,-4 1 0,4-1 242,-1-3-673,1 0 384,-4-1-1303,0-3 510,0-3 1,0-5-285,0-2 0,0-4 397,0-3 0,-4-6 54,1-2 0,-5 1 186,5-1 0,-6 1 131,2-1 1,-2-1 234,-2 4 0,-1 2-83,-3 6 0,2 2 194,-5 5 0,0 3 137,-4 4 0,1 6 187,-1 12 1,0-1 500,0 5 1,2 4-426,2 3 1,0 4 185,7-4 1,-1 5-223,8-2 1,2 2 391,6-1 0,2 1-340,4-5 1,5 3 67,-1-7 0,9-2-487,-1-8 0,2-5-397,-2-3 0,2-7-344,-3-3 1,3-3-771,-5-1 1,-3-6-1062,2-5 1,-6-3 1311,-1-4 0,-3-3-565,-5 3 1735,-2-2 0,4-7 0,-5 0 0</inkml:trace>
  <inkml:trace contextRef="#ctx0" brushRef="#br0" timeOffset="5478">1516 347 7687,'-7'7'1757,"0"0"1,3 2-445,-3 5 1,4-1-28,0 5 0,2 1-125,1 2 1,0 2-585,0 2 0,0-2-47,0 2 0,4-2-174,4-1 0,1-5-385,2-3 1,0-2 113,0-1 1,1-5-784,2-2 0,0-4 303,4-4 0,-5-3-143,1-7 0,1-3-459,-4-5 0,1-1 152,-9-2 0,1 1 221,-4-5 0,0 5 266,0-1 0,-5 3-92,-2 4 1,-4-1 96,-3 4 1,2 1-309,-3 3 0,3 5-713,1 2 467,-4 3 0,3 1 907,-3 0 0,3 5 0,1 1 0</inkml:trace>
  <inkml:trace contextRef="#ctx0" brushRef="#br0" timeOffset="6103">1711 379 7687,'11'0'1080,"-5"2"204,-2 1 1,-3 3-254,-1 5 0,0 1 518,0 2 1,0 0-559,0 4 1,0 3-511,0 5 0,1-1 582,3-3 0,-3-1-485,2 1 1,4-4 189,0 0 1,2-5-364,2 2 1,0-7-213,0-1 0,3-4-592,1 0 1,-1-4 7,-3-6 0,2 0-486,-2-8 0,2-1 409,-5-3 1,-2-1-268,1-2 0,-5-2 200,2 3 1,-3-3-493,-1 5 1,0-1 68,0-2 0,0 2-248,0 2 1,1-1-121,3 4 1,-3 1 659,3 3 0,-2 1-52,2 3 1,-2-1 292,5 4 1,-3 0 434,3 4 0,-3 2-93,3 1 0,-3 3 317,3 5 1,-4 0 233,5 0 0,-5 1 718,4 2 1,-4 2 61,1 2 1,0 2 614,0-2 0,0 6 185,-4 2 0,0-1-1107,0-3 0,0-1 622,0 1 1,0-4-3,0 0-492,0-5-323,0 3-1050,0-10 0,3-4-103,1-9 1,4-2-280,-1-13 0,3 1-571,1-7 1,1-1 474,2-4 0,-2 4 84,3 0 0,1 7 279,-2 0 0,0 5 885,-3 6-205,0 0-137,0 5 0,-1 3 704,-3 6 0,1 5-363,-4 6 1,-1-1 317,-3 5 0,0 2-284,0 5 1,0-2-454,0 2 1,0 1 18,0 0 1,0-1-852,0-3 1,0-4-288,0 0 0,5-5-814,2 1 1,3-3 368,1-3 0,1-4 787,2-4 0,-2-2-1079,3-5 0,1-5 1810,-2-10 0,5-4 0,-2-2 0</inkml:trace>
  <inkml:trace contextRef="#ctx0" brushRef="#br0" timeOffset="6342">2448 119 7664,'0'-11'2799,"0"1"-481,0 4 0,0 7-406,0 10 1,0 4-707,0 7 0,0 4 221,0 3 0,0 4-716,0 3 0,0-1-35,0 5 1,4-2-270,-1 2 1,2 1 37,-1-5 1,-2 0-446,5-3 0,-3-6 0,3-2 0,-1-3-1676,1-4 0,3-2 934,-3-5 1,3-5-518,1-3 0,-1-1-1371,1-2 0,0-5-29,0-3 1,-1-2 2658,-3-5 0,2-2 0,-3-4 0</inkml:trace>
  <inkml:trace contextRef="#ctx0" brushRef="#br0" timeOffset="6494">2383 379 9455,'-11'5'6989,"5"-4"-5097,1 4 0,11-5 9,5 0-1359,0 0 1,9 0-145,-2 0 0,4-3-1027,3-1 1,-1-3 0,5 2-2644,1-1 1,-3 0 3271,-2-1 0,-2-3 0,-1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06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60 7867,'-6'-8'1538,"2"0"-779,2 5 126,2-7 1,2 7-349,2-5 0,2 4-628,6-4 0,0 6 142,0-2 0,0 2-745,0 2 1,0 0-197,0 0 45,5 0 269,-4 0 0,3 6 165,-8 1 0,-3 0 310,-5 1 1,-4 0-60,0 4 1,-5 0 540,1 0 1,-1-4 148,1 0 221,-3-1-410,10 5 83,-4 0-397,5 0 1,5-4 104,3 0 1,2-4-225,2 4 1,0-4 30,0 4 0,-1-4-85,-3 4 1,-2-4 62,-2 4 1,-3 0 82,3 3 0,-8 1 59,-4 0 1,-2 0 151,-2 0 0,-4 0-34,0 0 1,-4 0-132,5 0 0,-1-6-24,4-2 0,0-2 56,0-2 0,4 0-911,0 0 0,5-6 833,0-2 0,1-7 0,2-4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21.3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65 368 7654,'-20'0'0,"2"0"0,3 0 0,8 0 5837,2 0-3929,5 0 1,5-1 1292,2-3-2355,8-2 0,6-5-137,8 1 1,7-6-334,4-2 0,3-1-616,4 1 0,3-3 203,4 3 1,0 1-1828,0-1 0,-8 5 1122,-3-2 1,-11 5 741,-3 2 0,-5 4 0,-3 4 0</inkml:trace>
  <inkml:trace contextRef="#ctx0" brushRef="#br0" timeOffset="1245">314 487 7651,'0'-12'-612,"0"-2"1,0-3 345,0-5 1,0-1 331,0-2 1,5 1 346,2-5 1,2 6 528,-2 2 0,3 1-53,-3 10 1,-1-3 1913,1 10-1554,0-1 1,3 14-619,-3 4 1,-2 8 808,-5 7 0,4 0-707,-1 7 0,1-1 231,-4 1 0,0-1-457,0 5 1,0-2-195,0 2 1,0-7-498,0-4 0,4-5-524,-1 2 1,1-8-276,-4-4 1,3-5 600,1-2 0,1-5-4684,-2 2 5066,-1-8 0,7-2 0,-3-5 0</inkml:trace>
  <inkml:trace contextRef="#ctx0" brushRef="#br0" timeOffset="1723">618 476 7606,'0'-10'0,"0"2"380,0 1 709,0 5 257,0-3-334,0 5 0,0 6 362,0 5 1,0 1-688,0 6 0,0 0 556,0 4 0,0 3-593,0 0 0,3 0 320,1-3 0,4 0-419,0-1 0,1-4-164,2-2 1,0-4-350,0-4 1,3-2-298,1-5 1,4-3-704,-1-4 1,1-5 660,-1-10 0,2-3-986,-6 0 0,-1-4 439,-6 4 0,-2-4 243,-5 3 0,-1 1 307,-3 3 1,-3 2 116,-7 2 0,-3 2-32,-5 5 1,1 5 12,-1 3 0,0 3-247,1 3 0,4 3 99,2 5 0,3 4-401,1-1 1,2 4 268,2-3 0,2 3-472,5-4 0,1 4 114,3-3 838,2-1 0,4 2 0,1 1 0</inkml:trace>
  <inkml:trace contextRef="#ctx0" brushRef="#br0" timeOffset="1970">954 401 7606,'10'9'2879,"-4"0"-1530,-2 9 0,-3 1 306,-1 6 0,0 3-812,0 4 0,0 2 97,0 2 0,0-2-303,0 2 0,2-6-279,1-1 1,-2-5-280,3 1 0,-3-5-347,-1-2 0,0-9-1296,0 2-437,0-2-203,0-3 1,0-6 735,0-8 1,0-6 1467,0-4 0,-5-7 0,-1-3 0</inkml:trace>
  <inkml:trace contextRef="#ctx0" brushRef="#br0" timeOffset="2181">932 433 7606,'0'-18'331,"0"0"1,0 5 297,0-2 1,0 3 761,0 1 0,0 1-181,0-1 1,6 4-634,5-1 0,3 6-44,4-2 1,6 3-172,-2 1 0,0 0-139,-1 0 1,-3 5-59,4 2 0,-1 4 23,-7 3 0,-1 3-155,-5 5 1,0 0 101,-4-1 1,-6 1-170,-5 0 0,-4-2 26,-3-2 0,1 1 69,-5-4 0,1-1-54,-1-3 0,1-1-976,2-3-1224,3-2-1265,-3-5 3458,9 0 0,1-5 0,5-1 0</inkml:trace>
  <inkml:trace contextRef="#ctx0" brushRef="#br0" timeOffset="2682">1289 498 7616,'7'0'9830,"-3"0"-6867,-4 0-7534,0 0 4571,5 0 0,1 0 0,5 0 0</inkml:trace>
  <inkml:trace contextRef="#ctx0" brushRef="#br0" timeOffset="3563">1777 271 7616,'5'-6'0,"-4"0"2442,3 2-1768,-3 3 0,-1 1 641,0 7 0,-4 4-377,1 3 0,-2 3-44,1 5 0,3 3-245,-3 0 0,3 4 209,1-4 0,0 4 57,0-3 1,5 3-422,2-4 0,4-1-125,4-6 0,-2 0-136,5-7 1,0 1-326,4-9 0,-1 0-272,1-7 0,0-7-323,-1-7 1,-3-7 136,0-4 0,-8 0-625,1-3 0,-4 1 299,0-9 1,-2 5 375,-5-1 1,-5 4 365,-2 0 1,-4 7-6,-3-4 1,-1 6 153,-6 5 0,1 6-120,-5 5 1,-1 5-107,0 2 0,1 5-121,3 6 1,1 5-30,-1 2 1,5 6-716,3 1 0,7 0 463,3-3 1,4 0-650,4-1 0,3-4 1262,7-2 0,3-3 0,5-1 0</inkml:trace>
  <inkml:trace contextRef="#ctx0" brushRef="#br0" timeOffset="3863">2059 303 7612,'11'0'3827,"-1"5"0,1 1-2941,0 5 0,-1 3-65,-3 1 0,3 4-332,-3-1 0,-1 2 773,1 2 1,-5 0-364,2-1 1,-3 1-4,-1 0 1,0-4-490,0 0 0,0-8 303,0 0-876,0-1 190,0-3 0,0-7-33,0-10 1,4-5 121,-1-6 0,2 4-520,-1 0 0,-2 0-199,6-3 0,-5-1-377,4 0 0,-3 4 87,3 0 1,-3 5-416,3-2 1,-1 3-602,1 2 0,3 0 1009,-3 3 1,4-3-879,3 3 1,0 2 274,4 1 1506,-5 3 0,7 1 0,-3 0 0</inkml:trace>
  <inkml:trace contextRef="#ctx0" brushRef="#br0" timeOffset="4835">2503 314 7612,'-7'-7'0,"-1"-1"0,1 5 2130,-4-4 0,-1 4 425,-2 0-887,2 1-1239,-9 2 0,9 5 20,-2 2 1,2 7 92,1 0 1,1 5-180,3-1 1,-1 3 270,4 1 1,1-1-218,3 1 0,0 0 235,0-1 0,4 0-269,4-3 1,1-3-169,2-4 0,0 0-123,0 0 0,0-5-133,-1-2 0,1-4-716,0-4 0,0-6 501,0-4 1,0-9-1012,-1 1 1,0-5 491,-3 1 0,2-4-159,-6 1 1,5-2 268,-5-1 1,4-1 26,-3 1 0,1-5 263,-2 1 0,0-2 40,4 5 0,-3 3 344,3 9 1,-5 0-80,2 3 1,-3 2 1366,-1 6-1099,0 4 1,0 2 1246,0 8 1,0 2-365,0 4 0,-1 7 164,-3 5 1,2 4-393,-5 7 1,4 1 169,0 2 1,-2-1-45,1 4 1,1-4-477,3 1 0,0-2-271,0-1 0,0-5-232,0 1 0,1-8 0,2 1 0,2-4-379,2 0 1,3-6-649,-3-5 1,3-5 195,1 2 1,3-3-860,1-1 1,-1-1 541,-3-3 1,3 2 609,1-5 0,3-1 97,-4-2 1,2-2 138,-2-3 0,-2 3-2,3-2 1,-3 0 107,-1 0 0,-4 2 170,0-3 1,-1 0-116,1 0 0,-2-3 69,-5 4 1,4-2 60,-1 2 0,1 2-11,-4-3 1,-1 2 394,-3-1 0,2 5-211,-5-2 0,-1 4 253,-2 0 0,2 2 92,1 5 1,0 0 306,-4 0 0,0 5-207,0 2 1,1 6 187,-1 2 1,0 4 113,0-1 1,1 3-427,3 0 1,2 2 338,5 2 0,0-2-345,0 3 0,3-4-75,4 0 1,1-1-270,11-3 1,-5 1-238,4-5 1,0 1-350,4-4 1,-1-5-569,1-3 1,-4-3-962,0-3 0,-5-7 930,2-4 0,-3-6-94,-1 2 0,-2-6 588,-1-1 1,0-2 14,-4 2 0,-1 2 208,-3-2 0,0 2 133,0 1 0,0 1 112,0-1 1,0 5 239,0 3 890,5 2-811,-4 1 712,4 5 0,-4 6-368,3 7 0,-2 6 546,6 2 1,-5 4-523,4-1 0,-3 3 760,3 0 1,-1 1-447,1 0 1,-1-1-124,-2 1 1,-3-4-83,3 0 1,-3-1-707,-1 1 0,0-6 0,0-5 0,0-4 0,5 1 0,-4-6 0,3-5 0,1-5 0,-2-10 0,6 0-32,-2 1 1,2-5-714,2 1 0,0-1-119,0 0 1,0 4 317,0-4 0,-1 5-1622,1 3 0,-3 1 2168,-1 2 0,-5 3 0,3-3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31.5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33 172 7638,'0'-6'1680,"-4"1"0,1 11-732,-4 5 1,5 5 457,-2 6 0,-1 4-107,2 3 0,-1-1-681,4 0 0,0 1 344,0 4 0,0-2-422,0-2 0,6-2-30,5-6 1,1 0-194,6-3 1,-4-3-235,4-4 1,0-5-116,4-2 1,3-5-279,1-7 1,4 0-351,-1-10 0,-2-4 407,2-3 0,-5-2-656,2 2 1,-5-6 225,-3-5 1,-3-2 215,-8 2 0,-2 1 171,-5-4 1,-3 3 104,-4-4 0,-5 6 113,-10 2 0,-3 5-113,0 9 1,-2 2-135,2 6 1,2 4 96,-2 2 1,3 11-154,4 4 0,-1 12 52,5 2 0,-4 5 138,3 3 1,1 3 0,3 0 0,5-3-1204,2-5 1,3 0 261,1 1 0,0-4 1132,0-7 0,10 3 0,2-4 0</inkml:trace>
  <inkml:trace contextRef="#ctx0" brushRef="#br0" timeOffset="318">250 324 6337,'6'11'0,"0"0"2097,-2-1 1,-2 5-884,5-1 0,4 5-161,4 0 0,-1 1-717,-3 2 1,1-2-509,2-2 1,-2 1-1458,3-4 0,-3-1 1033,-1-3 0,0-5-1069,-1-2 0,1-5 1665,0-7 0,0-4 0,0-9 0</inkml:trace>
  <inkml:trace contextRef="#ctx0" brushRef="#br0" timeOffset="576">586 270 7632,'0'11'-474,"0"4"-60,0 3 0,0 3 1338,0 0 1,0 1-279,0 0 0,4-1 525,-1 1 0,6 0-496,-2-1 1,2 1-112,2 0 1,1-5-122,3-3 0,-3-7-462,2-3 0,2-3 112,-2-1 0,2-8-15,-2-3 1,-3-8 77,0-3 0,-1 0-102,-7-3 1,5 2-737,-5 1 1,1 1 334,-4-1 0,0 4-989,0 0 1,0 5 714,0-2 1,0 3 740,0 1 0,0 5 0,-5 2 0,-1 4 0</inkml:trace>
  <inkml:trace contextRef="#ctx0" brushRef="#br0" timeOffset="926">879 432 7632,'9'17'-771,"-2"-3"0,-1-3 1614,-2-3 1,-2-2-288,6-3 0,-5-2 68,4 3 1,1-4-237,3-4 1,3 3-617,0-2 1,1-3-121,-4-2 1,0 0-261,-1 1 0,-2-3 290,-1 3 1,-1-3-298,1-1 1,-1-3 313,-2-1 0,-3 1 301,2 3 0,-1 0 0,-2 1 0,0-5 0,0 1 0,0-1 0,0 4 0,-4 4 0,0 0 0,-4 4 61,1 0 327,-3 2 1,-2 2 359,-2 2 0,2 5 300,-3 6 1,4-1-481,4 5 1,-2-3 37,1 3 1,3 0-229,2 4 0,2-1 346,1 1 1,4 0-298,4-1 0,5-3-305,1 0 1,4-4-429,-3 0 1,1-2-587,-2-1 1,2-5-85,2-2 0,1-3-1124,-5-1 1,4-6 1332,-3-5 1,-1-1 766,-3-6 0,0 3 0,0-3 0,0 0 0,0-3 0</inkml:trace>
  <inkml:trace contextRef="#ctx0" brushRef="#br0" timeOffset="1190">1236 281 7632,'0'10'0,"0"1"624,0 0-319,0 0 1,1 1 1232,3 2 0,-2 3-760,5 5 1,1 0 344,3-1 1,-2 1-532,-2 0 1,7-1-192,-4 1 1,4-2-119,-3-2 1,3-3-235,0-8 1,4 1-175,-3-4 0,3-3-306,-4-8 0,1-1-111,-4-10 1,0-2 204,-1-5 0,-2 2-496,-1-2 1,-5 2 258,2 1 1,-3 2-347,-1 2 0,-1-1 429,-3 4 1,3 1-908,-3 3 1,0 0 349,0 0 1048,0 0 0,4 5 0,-4-3 0,-2 3 0</inkml:trace>
  <inkml:trace contextRef="#ctx0" brushRef="#br0" timeOffset="1565">1561 421 7632,'5'11'740,"-4"-5"1,4 0-176,-5-2 2984,5-3-2357,-4 4 0,10-5 182,0 0-1011,-1 0 1,11 0-462,-3 0 0,2-4-669,2 1 0,0-5 84,-1 5 1,-3-4 533,1 3 1,-5-4-752,4 0 1,-8 0 52,0 1 1,-2-3 56,-1 3 1,-1-3 418,-2-1 0,-3 1 354,2-1 0,-1 0 28,-2 0 1,-2 1 0,-1 3 0,-2-2-51,-2 1 0,-3-1-11,3-2 1,-3 4 80,-1-1 0,-3 6-65,0-2 0,-2 3 258,1 1 0,2 0-113,-5 0 0,4 6 848,-4 5 0,4 0 54,0 3 1,2 3 371,1 1 1,4 3 107,0 0 1,4 1-788,0 0 1,4-1 86,6 1 1,1 0-308,10-1 1,2-3-393,5 0 0,3-4 46,4 0 0,3-7-1342,-2-3 1,0-3-554,-7-1 1,-1-5-3619,-3-2 5373,-1-2 0,1-7 0,0-1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41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55 7758,'0'-11'413,"0"4"633,0-1-483,0 6 681,0-3 0,0 10-533,0 2 1,-5 4 561,-2 3 0,1 4-607,-2 8 0,2 1 635,-1 6 0,-1-4-638,4 0 0,0-4 448,4 4 1,2-9-356,1 2 0,4-8-92,8 1 0,-2-3-505,5-1-1,0-5 47,4-3 0,0-1-888,-1-2 1,1-9 493,0-2 0,-1-7-1042,1 0 1,0-7 510,-1-4 1,0-3-575,-3-5 0,-7 5 637,-8-1 1,-3 5 359,-3 2 0,-8 5 178,-7-1 1,-6 5 115,-2 6 0,-4 5-103,1 3 1,-2 1-101,-1 2 1,4 4-692,3 0 1,3 3 53,4-4 843,7 6 0,1-3 0,4 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41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7682,'0'7'0,"0"1"0,0-1 2216,0 4 0,0 3-1078,0 0 1,0 9 1158,0-1 0,0 3-988,0 1 0,0 0-384,0 3 1,0-3-683,0-4 0,0 0-327,0-1 0,0 1-1460,0 0 1,3-4 976,1 0 0,0-5-1674,-4 2 2241,0-8 0,4 2 0,2-3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42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77 7722,'-6'0'1817,"1"0"1,7-2-880,1-1 1,4-3-196,8-5 1,3 0-262,7 0 1,-1 0-100,5 1 0,-5 4-195,2 2 0,-5 3-108,-3 1 1,-2 1 46,-5 3 0,-2 3 72,-1 7 0,-4-1-71,-4 6 1,-1 2 13,-2 4 1,-3 1 149,-5-5 1,0 1 73,0 0 1,0-4 135,0 0 1,1-1-129,-1 1 0,5-3 34,2-4 1,3 0-349,1 0 0,0 0 80,0 0 0,5-4 83,2 0 1,6-5-25,2 2 0,4-3 0,-1-1 0,-1 0 24,1 0 1,0-1 74,4-3-298,-6-2 0,5-4 0,-4-1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43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16 120 7651,'-11'-5'2910,"7"-1"-2104,4-5 0,2 1-206,9-1 0,-2 0-237,10 0 0,-1 0-265,3 0 0,1 2-68,0 2 0,-1-2-117,1 6 0,-2-1-270,-2 4 1,-2 5 266,-5 2 1,-1 3-199,-3 0 1,-2 2 20,-5 3 0,-5-2 250,-2 5 0,-3-1-46,-1 1 0,0 1 247,0-4 1,2-1 85,2-3 1,-2 0 64,6 0 0,-1 0-310,4-1 1,1-2 100,3-1 1,2-4-458,5 5 0,3-2 190,1 1 1,3 3-41,-4-3 0,4 1 23,-3-1 1,-1 3 312,-3-3 0,-5 3-51,-3 1 0,-1 0 20,-2-1 0,-9-2 235,-2-1 0,-7-1-121,0 1 1,-2 3-340,-2-3 0,2-2 108,2-2 1,-2-1-1091,6-2 0,-1 0-1140,5 0 2223,-1 0 0,0-5 0,0-1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45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 12428,'6'0'2752,"0"5"-1260,-2 2 1,-3 3-170,3 0 1,-3 1-693,-1 0 0,1 4 45,3-1 0,-3 4-235,2-4 1,-1 1-282,-2-4 1,3 3 246,1 1-480,4-1 0,-2-4-373,5-3 1,1-2-484,3-5 1,-2 0-1011,5 0 0,-4-4 923,4 1 0,-4-6-243,0 2 1,2-3 595,-2-1 1,1-1-250,-4-2 1,-1 2 411,1-3 1,-4 0 124,1 0 0,-6 0 185,2 0 1,-3 3 141,-1-2 0,0 2 311,0 1 1,0 4-177,0-1 1298,0 6-1020,-5-8 0,4 10 623,-3 0 1,3 6-346,1 9 1,0 2 324,0 4 0,0 2-328,0 3 0,0 1-56,0 6 0,0-2-216,0-2 1,0 1-141,0-5 0,0 1-1146,0-5 0,4-4 623,-1-2 1,1-7 294,-4-1 0,5-4 0,1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47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 9101,'-6'5'3410,"-3"2"-1941,2 7 0,-3 3-754,-1 5 1,-3 4-8,-1 3 1,1 2 66,3 2 1,1 3 338,3 0 0,-1 4-399,4-4 1,2 2 205,5-5 0,3 1-580,5-9 0,5-3-186,2-4 0,1-6-834,-1-1 1,3-5 503,-3-6 0,2 0-1077,2 0 0,0-5 634,-1-2 0,1-8-459,0-3 1,-6-2 230,-1-2 1,-3 0 107,-1 1 1,-5-4 196,-3 4 0,-3-2 190,-3 9 0,-3-1 329,-5 4 0,-5 5-138,-2 3 1,-2 3 327,-2 3 0,2 8-180,1 7 0,-1 3-11,2 0 1,2 1 49,2 0 0,5-4 76,2 0 1,5-1 33,-2 1-137,3-3 0,6-4 0,1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46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44 7673,'6'-6'1817,"-1"1"1,-10 6-491,-2 3 0,-3 2-373,-1 5 0,3 1-79,-3 2 1,4-1-409,-4 6 1,1-5 24,7 4 1,-1-5-67,4 2 1,1-3-112,3-1 1,7-2-307,7-2 1,2 2 58,2-6 1,1 2-284,2-1 1,-2-2 227,2 6 1,-3-5-224,-4 4 0,0 1 20,-7 2 1,1 1-58,-9 0 1,1 4-36,-4-1 0,0 0 84,0-3 1,-5 0-241,-2 0 1,-6-1 172,-2-3 1,0 1-992,0-4 1,2-1 564,-5-3 0,1 0-2162,-1 0 2853,2 0 0,5-9 0,1-3 0</inkml:trace>
  <inkml:trace contextRef="#ctx0" brushRef="#br0" timeOffset="175">66 55 7684,'-6'-7'0,"2"-1"0,3 5 2394,1-5 1,1 6-1251,3-2 1,3 0 1009,8 0 0,1 0-1157,6 4 1,0-1-707,-1-2 1,5 1-871,-1-1 0,5 2-987,-1 1 1,3 0-3946,5 0 5511,-9 0 0,9 0 0,-10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56.9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77 7701,'-11'0'-589,"4"-4"412,0 1 1,4-2 2736,0 1-589,2 3-1035,1-9 1,1 8-381,2-5 1,5 3 97,6-3 1,2 3 130,2-3 1,2 5-326,-2-2 1,3-1 153,0 1 0,1 1-229,0 3 0,-5 5-40,-3 2 1,-2 4-99,-1 3 0,-5 2 136,-2 2 0,-3 2-49,-1-2 1,-1 3-25,-3 1 1,2-1-263,-6 1 1,2 2 52,-1-2 0,1 2-396,2-6 0,3 2 243,-2 2 1,1-2-1437,2-2 0,0 2 285,0-6 0,0 1-37,0-5 1,2-2 484,1-1 755,-2-5 0,4 8 0,-5-4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11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24 7978,'-12'0'1236,"5"0"1152,2 0-1735,15 0 0,-2 0-457,8 0 1,3 0-500,1 0 0,-2-4-1646,2 0 1949,0 0 0,3-1 0,1-2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57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44 7722,'-6'-2'5118,"2"-1"-3256,3 2 1,6-5-146,2 2 0,7 3-1184,4-3 1,8 2-211,2-2 1,5 3-1519,3-3 0,3 3 378,4 1 817,0 0 0,1-5 0,-1-1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4:57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196 131 8395,'4'-11'0,"-1"0"927,0 0 1,-2 1-183,-1-1 1,0-1 756,0-3-488,0 3 0,-5-2-381,-2 7 1,-4-2 122,-4 5 1,2 1-222,-5 3 1,0 1-161,-4 3 0,4 2-157,0 5 0,4 1-23,-4 2 0,8-1-147,-1 5 1,8-3 26,-1 3 1,3-1 10,1 1 1,8 2-25,3-2 1,7-1-262,0 1 0,3 0-323,0 4 1,0 0 264,-3-1 1,1 1-350,-4 0 1,-6-1 240,-5 1 0,-3-2-435,-1-2 1,-1 2 336,-3-6 1,-2 1 244,-5-5 1,-1 0 69,-2-3 0,2-2 118,-2-5 1,1-1 251,3-3 0,0-2-221,3-5 1,2-4 224,5-3 1,2-4-78,6-3 1,0-2-234,10-2 1,0-1-3,4 5 1,-1-4-193,1 4 1,0 0 98,-1 3 0,-4 4 42,-2 0 0,-3 5-444,-1-2 0,-5 3-290,-3 1 54,-2 0 1,-5 2 338,-4 2 0,2 1 478,-1 2 0,0 3 0,-4-4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01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238 131 7675,'11'-5'338,"-5"4"-120,3-9 1,-4 4 128,2-5 1,-1 1-103,-2-1 1,-3 0 256,3 0 0,-4 0 74,-4 0 1,-2 2 94,-5 2 0,-1-2-160,-2 5 0,-1 1-17,-6 3 0,1 0 454,-5 0 1,2 5-407,2 2 1,-1 3 342,0 0 0,5 2-396,3 3 0,2 1 282,1 2 1,4 1-318,0-5 0,4 4-292,0-3 0,3-1-162,3-3 0,3 0-298,5 0 0,5-5 160,2-3 0,2-1-23,2-2 1,0-2-893,-1-1 0,4-3 413,1-5 1,-1 0-83,-3 0 1,-5 2 298,-3 1 0,-2 0 462,-1 4 246,-5-4-16,4 7 0,-9-3 518,2 8 0,-1 2-382,-2 5 0,0 1 165,0 2 0,-4 3-106,0 5 1,0 0 181,0 4 0,3-2-405,-3 5 0,-1-4-281,2 4 0,-2-6-480,1-2 0,3 0-865,-3-7 0,3 1-1605,1-4 2990,0-5 0,-5 3 0,-1-3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08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65 10842,'-7'5'2150,"-1"2"0,2 8-859,-1 3 0,-2 2 202,1 2 0,-1 1-745,-2 2 1,5-2-47,2 2 0,3-2-283,1-1 0,0-2 310,0-2 0,5 1-394,2-4 0,3-2-186,1-6 0,4-2-256,3-5 0,-1 0-433,1 0 0,0-8 531,4-3 0,-4-8 171,0-3 1,-4-1-2360,5-6 0,-7 0 1039,-2-3 0,0-1 581,-6 1-1,-1 3 271,-3 0 1,-1 6 214,-3 1 1,-5 2-73,-6 6 1,0 4 128,0 6 1,-2 3-756,-4 1 0,-1 1 273,0 3 0,4 2-2331,0 5 2848,5 0 0,-3 4 0,6 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08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53 7746,'0'-6'1351,"0"2"1,-1 4 167,-3 0 1,2 1-763,-5 2 0,1 5 405,-2 6 0,0 3-568,4 5 1,-4 3 397,1 0 0,2 4-430,1-4 0,3 1 31,1-5 1,0-3-53,0 0 0,5-4 130,2 0 1,6-2-358,2-1 1,4-5-149,-1-2 1,2-3-560,2-1 0,0-5 284,-1-2 1,1-4-674,0-4 1,-5-1 389,-3-6 1,-3-1-433,-4-2 1,2 1 234,-6-5 1,1 4 175,-4-4 0,-1 5 301,-3-2 0,-6 8 134,-4 4 0,-5 2-382,1 1 1,-3 4 51,-1-1 0,1 6-524,-1-2 1,0 8 321,1 3 0,0 4-1065,3 4 1,3-2 1574,4 5 0,5 0 0,1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09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33 7706,'0'-11'1176,"0"4"232,0 0 1,-5 4-593,-2 0 1,0 2 1041,0 1-594,0 4 1,-4 4-600,0 6 1,1-1 296,-1 5 1,1 2-444,3 5 1,-2-2 297,6 2 1,-1 2-288,4-2 1,1 0-61,3-3 0,0-2-325,6-2 0,0 2-244,8-6 1,0-3-197,4-4 0,-4-5 287,0 2 0,4-4-943,3-4 0,4-6 426,-4-8 1,4-3-574,-4-1 1,-1 0 461,-6-4 1,-2 0 244,-5-3 0,-5 1 195,-2 3 1,-8 3 161,-3 1 1,-8 0-142,-3 7 1,-3 0-48,-5 7 0,2-1-133,-5 4 0,5 1 63,-1 3 1,3 0-826,4 0 0,3 4 105,4 4 1012,0 1 0,5 2 0,1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10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12 7713,'-11'0'2632,"0"0"1,4 1-1293,0 2 0,-1 5 39,-2 6 0,-1-1-398,0 5 0,1 0 52,3 4 1,-1 1-398,4 2 0,-3-1 143,3 5 0,1-5-249,3 2 0,1-7-187,2-1 1,3-1-256,5 1 1,5-4 133,2-7 1,4 2-626,3-5 0,3-1-95,4-3 0,1-6-407,-1-5 1,-3-2 272,0-9 1,-5 2-283,1-9 1,-8 1 500,-6-1 1,-1-1 214,-7 5 1,0-1 205,-7 0 1,-2 7-108,-5-3 1,-5 8-25,-2-1 0,-7 3-162,-4 2 0,-2 4-132,-2 2 1,2 3-159,2 1 1,-1 1-448,5 3 1,4 0-956,7 4 1,3 1 1976,4-2 0,2 3 0,5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11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42 7741,'0'-6'5692,"-5"-3"-4967,-1 8 1,-5 1 8,1 7 0,-1 4-290,0 3 1,4-1 618,-1 5 1,1 2-183,-4 5 0,5-1 98,3 5 1,2-4-446,1 4 1,0-5 59,0 1 0,4-5-576,4-2 0,5-5 48,1 1 1,2-5-601,-2-2 1,0-5 392,4 2 1,-4-3-221,4-1 0,-3-8-189,3-3 0,-4-7-466,4 0 1,-6-4 319,-1-3 0,0-2 290,-4-1 0,-2-2 106,-1 4 1,-4 0 98,-4 0 0,-2 7-264,-5-2 1,-1 5 120,-2-2 0,0 8-677,-4-1 0,1 7 182,-1-4 0,-1 6-605,5-2 1444,-1 8 0,0 2 0,-2 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12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11 7768,'0'-6'2982,"-4"2"-1709,0 8 0,-3-2-618,4 6 1,-6 0 348,2 6 1,1 0-469,-1 4 0,4-1 77,0 1 0,1 6-28,2-3 1,0 3 124,0-2 1,4-1-222,0-3 1,4-2-144,-1-1 0,7-7-704,0 3 0,2-7 293,-2-1 1,3-1-589,5-2 1,-1-9 204,1-2 0,0-7-306,-1 0 1,0-2 284,-3-2 1,-3 0 59,-4 1 1,-5 0 182,-2 3 0,-3-1 134,-1 5 0,-6-5 47,-5 5 0,-3 0-131,-4 3 0,-6 5-109,2 2 1,-2-1 151,2 2 0,1-1-691,-1 4 0,5 5 207,3 2 0,2-1-564,1 1 443,5 1 1,3 1 737,11-2 0,4 3 0,9-4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12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33 10262,'-7'1'1701,"0"2"1,3 0-1183,-3 4 1,-1 4-204,-2 3 1,2 4-108,1-3 1,1 4-14,-1-1 1,2 3 12,5 0 1,0 1-1,0 0 0,1-1-12,3 1 0,3-5 2052,8-3 0,-2-2-980,5-1 1,0-5-1213,4-2 1,-1-4-692,1-4 0,0-2-571,-1-5 0,1-4 479,0-3 0,-5 1 186,-3-1 1,-3 0 169,-4-4 0,-2 1 337,-5 3 1,0-2-90,0 2 0,-5-1-55,-2 1 1,-6-2-86,-2 6 1,-4-1-110,1 5 1,-3-1-332,0 0 0,3 5 35,0 2 0,4 3-686,0 1 0,3 1 1353,4 3 0,-3 2 0,4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6.9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7789,'0'12'0,"4"0"452,0 0 0,0 3-127,-4 1 0,0 5 521,0-1 1,0 4-345,0 4 0,0-2-264,0 6 1,0-2-167,0 2 1,0-1-224,0-4 0,0-3-700,0 0 0,4-2 531,0-6 0,4 0-331,-4-4 0,5-4-21,-1 0 672,3-5 0,0 2 0,1-5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11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 11031,'8'0'1077,"-1"0"0,1 0-1306,4 0 1,4 0 206,0 0 1,4-4-2423,-4 0 2444,5 0 0,3-2 0,6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13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32 7832,'6'-5'0,"-2"-2"1114,-3 2 1,-1-1-70,0 2 1,-1 3 1293,-3-3-1721,-2 8 1,-4 6 13,-1 4 1,0 2 374,0-2 0,4 3-446,0 5 1,1-1 263,-2 1 1,4 0-335,4-1 1,0 1-29,0 0 0,1-1-248,2 1 0,2-2-294,2-2 1,7-2 92,-4-5 1,5-4-120,-1 0 0,3-4-210,5 0 0,3-6-579,0-4 1,1-8-352,-5-3 0,1-6 502,0-1 1,-5-4 329,-3 4 0,-7-2 150,-3 2 0,-3 2 310,-1-2 0,-8 5-141,-3 2 1,-7 5-155,0-1 1,-3 2-138,0 1 0,-2 5 105,-3 2 0,5-1-834,-1 2 0,2 0 87,5 7 1027,6-3 0,-1 14 0,4-3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14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55 7709,'-7'0'0,"0"0"0,3 1 723,-3 2 1,1 0 2340,-1 4 1,-3 4-1547,3 3 1,1 4-302,-1-3 1,3 4-606,-3-1 0,4-1-47,0 1 0,2 0 13,1 4 0,1-4-186,2 0 1,3-5-333,5 2 1,4-3 34,-1-2 1,7-2-804,0-1 0,2-5-17,6 2 0,-5-4-509,1-4 1,2-3 525,-2-7 1,-3 0 9,-4-4 1,-8 0 119,0-3 1,-6-1 193,0 0 1,-3 1 278,-1-1 1,-5 0-52,-2 1 0,-4 0 184,-4 3 1,-1-1-131,-6 4 1,0 1-151,1 3 0,3 5-240,0 2 0,1 0-370,-1 0 0,6 0-764,4 4 1626,6 5 0,-8 1 0,4 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14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10 7684,'-11'-6'2444,"0"2"0,1 4-798,-1 4 0,0-2-806,0 6 1,0-1 432,0 4 0,1 3-291,-1 1 1,1 3 100,3-4 1,-3 5-537,3-1 0,2 3 8,2 1 0,1-2 386,2-2 1,2 1-762,1-4 1,4 3-181,8-4 0,2 0 0,4-7 0,2 1 0,3-4 0,-2-1-132,4-3 1,0-1-662,1-2 1,-2-7 133,-6-4 1,0-2-458,-3 1 0,-3 0 458,-4-3 1,-4-3 296,1 3 0,-6-1 269,2 1 1,-8-3-83,-3 3 1,-3 2 243,-1-3 0,-4 6-12,-3-1 0,-6 3-43,-2 4 1,0-2-239,1 6 1,2-1-233,-3 4 0,4 0-1417,0 0 1355,5 0 1,3 1 516,6 3 0,4 7 0,4 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35.7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553 1 8065,'-5'11'21,"-5"1"479,-8 2 0,-4 3-82,-3 5 0,-3 4-5,-5 3 0,1 6-192,-1 1 0,1 4-192,-1-4 1,-8 1-185,-2-1 0,-1-5-433,4 1 0,4-8 588,7-2 0,2-5 0,6-7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36.2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391 0 7927,'0'11'1537,"-6"0"-746,-5 0 1,-2 5-320,-9 2 0,-2 7-688,-8 4 1,-6 2 194,-1 2 0,-2 3-189,1 0 0,4 1 210,7-1 0,-2-2 0,3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36.7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455 1 8339,'-4'11'967,"-4"1"10,-6 2 1,-4 7-501,-7 4 0,-3 5-440,-5-1 0,-4 6-199,-3 1 0,-5 1-624,-2-1 1,5 2 785,5 1 0,-1 8 0,-1-2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37.3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455 0 7972,'-10'11'977,"2"5"-547,-10 2 1,0 4-69,-4 3 0,-4 2-248,-3 6 1,0 1-152,-3 2 1,0-4-114,-8 1 0,1-1 87,-5-3 63,11-2 0,-8-1 0,7-4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37.8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542 1 7867,'-15'6'-74,"1"5"0,-7 4-140,0 7 0,-3 4 1181,-9 3 0,2 9-532,-9 5 0,-1-2-582,-6 6 1,-1-5-336,-2 5 0,3-4 482,7-3 0,3-3 0,4-4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42.3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531 22 7919,'-12'12'0,"-2"4"39,-4 5 0,-7 2 207,-4 6 1,-7 0 565,-4 4 1,-6 0-346,-1 3 0,0 3-126,4 4 0,6-1-833,4-2 0,5-3 266,7-4 1,4-5 225,2-3 0,3-7 0,2-2 0</inkml:trace>
  <inkml:trace contextRef="#ctx0" brushRef="#br0" timeOffset="491">1647 0 7844,'-11'11'858,"-1"1"-459,-2 3 1,-3 2 95,-5 4 0,-5 7-114,-6 4 1,-6 6-267,-12 5 0,-3 3 46,-15 4 1,7 1-255,-7 7 1,12-11 40,10-4 0,8-7-418,3 0 0,8-8 470,6-6 0,5-6 0,7-5 0</inkml:trace>
  <inkml:trace contextRef="#ctx0" brushRef="#br0" timeOffset="900">2417 76 7788,'-15'11'901,"1"0"0,-6 5-401,2 2 1,-7 1 403,-4-1 0,-5 4-406,-5-1 1,-6 6-160,-9 5 1,5 1-325,2-1 1,6 4 139,1 1 0,4-3-155,-4-5 0,5 7 0,-2-2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41.2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542 0 8086,'-22'22'214,"0"0"1,0 4 537,-4 3 1,-1 7-334,-6 4 0,-1 3-301,-2 4 0,-2 4-88,-6 6 1,1-6-278,0 0 0,4-8-135,3-7 0,11-1 382,3-10 0,8 0 0,-2-3 0</inkml:trace>
  <inkml:trace contextRef="#ctx0" brushRef="#br0" timeOffset="500">1549 22 7943,'-18'16'39,"0"2"1,-3 3-193,-5 5 1,-7-1 1458,0 7 1,-3 4-562,0 11 1,-4 4-680,-7 7 0,-2-2-455,-5 6 0,-1-9-258,1 1 1,7-8 646,8-3 0,6-5 0,11-5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12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48 8321,'-8'0'372,"0"0"0,4 0 176,-4 0 1378,6 0-222,-4 5-1239,6-3 0,10-1-427,2-5 1,11-5 95,1 1 0,8 1-1007,0-1 1,2 6 295,2-2 577,-6 2 0,-1-3 0,-5-1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49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76 7698,'6'-11'2115,"-1"5"-1371,-10 1 1,2 7 482,-4 1 1,4 4-594,-5 8 1,2-2-24,-1 5 1,1 1 379,3 7 1,1-3-434,-1 2 0,2 1 205,1 0 0,4-1-302,4-3 0,1-4-162,2 0 0,5-5-295,2 1 0,2-6-242,2-5 1,0-2-106,-1-1 1,2-6 280,2-4 1,-3-10-999,0-5 0,-5-5 333,-7 1 0,0 1-16,-3 0 1,-2-1 336,-5-4 0,-1 5 270,-3 3 1,-7 2-13,-7 2 1,-6 4-43,-1 2 0,-5 8-262,1 3 0,-1 3 117,1 1 0,-1 9-657,5 2 0,1 3 992,6 0 0,2 3 0,5 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50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 14545,'0'10'3966,"0"6"-2687,0 2 0,-1 7-456,-2 4 0,1 3-449,-1 0 1,2 1-171,1-1 1,0-3-458,0 0 1,0-5 215,0 1 1,0-5-1893,0-2 0,3-5 1929,1 1 0,-1-2 0,-3-1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50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55 7688,'-11'0'1653,"5"-5"1,1 3-491,5-6 1,1 6-135,3-2 1,6 0-343,4 0 0,5-3-298,-1 3 1,4-1 227,3 2 1,-1 1-244,5-1 1,-6 2-273,-1 1 1,-1 1 2,-2 2 1,-4 1-91,0 7 0,-5-3 77,-2 7 0,-4 0-44,-4 0 1,0 4-54,0-1 1,-1 3-61,-2 0 1,0-3-92,-4 0 0,1-1 61,-1 1 1,-2 2-656,6-6 0,-1 0 346,4-3 0,0-3-2934,0-1 503,0 0 2835,0-1 0,5 4 0,1-4 0</inkml:trace>
  <inkml:trace contextRef="#ctx0" brushRef="#br0" timeOffset="175">119 163 11323,'11'-5'3064,"5"4"-1411,2-3 1,7 3-1073,4 1 0,2 0-180,2 0 0,-4 0-1827,0 0 0,-2 0 893,2 0 1,2-1 532,-2-3 0,3-2 0,0-4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53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43 8201,'-6'0'4734,"1"0"-3976,5 0 0,1-3-288,3-1 1,6-4 55,8 1 1,3 1-166,1-2 0,4 6 43,3-2 0,-3 3-108,0 1 1,-3 0-190,-2 0 0,-4 1-45,-2 3 0,-7 3 106,-1 8 0,-4 1-233,0 6 1,-6 0 124,-5-1 0,-5 1-104,-1 0 0,-4-1 112,3 1 1,-3-4 52,4 0 1,-1-5-60,4 2 0,5-3 21,3-1 0,2 0-212,1-1 1,8-2 107,3-1 0,7-5-1102,0 2 1,7-3 520,4-1 0,2 0-2832,2 0 3434,-1-5 0,1-1 0,-1-5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54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12 7751,'-5'-6'2060,"2"1"-1456,-4 5 0,3 0 2274,-3 0-2127,0 5 1,-4 1 317,0 4 1,1 2-260,-1 3 0,1-3 56,3 2 0,-2-2-311,6-1 0,-1 0-193,4 0 1,3 0-216,4 0 0,1-2 67,10-2 1,0 2-463,4-5 1,3 0 66,1 0 1,0-2-129,-1 6 1,-3-2 19,0 1 0,-2 2-304,-5-1 0,-1 1 266,-3 2 0,-5 0 131,-2 0 1,-4 0 180,-4-1 0,-6 1-93,-4 0 0,-5 0 270,1 0 1,-3-2-275,-1-1 0,2 0-441,2-4 1,-5-1-262,5-3 1,-4 0-645,8 0 0,-1-1-392,5-3 1,0-3 349,3-7 1500,2 2 0,5-9 0,0 4 0</inkml:trace>
  <inkml:trace contextRef="#ctx0" brushRef="#br0" timeOffset="147">0 55 7751,'1'-6'0,"3"2"0,-2 2 2084,6-2 1,0 3-781,7-3 0,-2 3-419,5 1 1,1-3-460,6-1 0,-2 0-18,3 4 0,-2-1-1750,1-2 1,3 1 1341,4-1 0,1-3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58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23 7763,'6'-11'615,"-1"5"521,-5 1 0,0 6-237,0 3 0,-5 3 10,-2 7 0,1 1-316,-1 7 0,1-3 147,-1 6 0,-2 2-112,6-2 0,-5 5-255,5-1 0,-1-3 95,4 0 1,0-1-102,0-3 0,5-2-363,2-6 0,3-5-260,1 2 1,1-8-279,2 1 1,-1-3-578,5-1 0,-1-1 525,1-3 1,3-5-195,-3-6 0,-1-5 277,1-2 1,-5 0-92,1-3 0,-6 2 187,-5 2 0,-2 0 235,-1 3 1,-2 4 142,-5 6 1,-2 0 191,-9 4 1,0 2 257,-3 6 1,-1 5-271,0 6 1,1 4 151,-1-1 1,4 2-104,0 2 0,6 0-338,1-1 1,5-2 148,6-1 0,0-5-11,0 1 0,5-2 0,1-1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5:59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33 7744,'6'-6'3743,"-1"2"1,-5 8-2882,0 4 0,-4 2 62,1 5 1,-1-2-431,4 5 1,-3-1 7,-1 1 0,-1 1-112,2-4 0,1 3-146,-1-4 1,1 1-188,2-4 0,2-2 42,1-2 1,0 2-512,4-5 0,1-1 331,7-3 1,-2 0-703,5 0 0,-3 0 363,3 0 1,0-1-193,3-3 0,-3 3 154,0-3 1,-3 0-520,3 0 1,-5-4 130,2 0 1,-2 2-117,1-1 1,-3-1-9,0-7 0,0 3 435,-4-2 1,-1-2 99,1 2 0,-4-2 114,0 2 1,2 0 343,-1-4 0,-1 7 47,-3-3 0,0 8 33,0-5 0,-1 6 1577,-2-2-820,1 5 440,-7-3 1,6 11-532,-4 5 0,3 1 196,-3 6 0,5 0-450,-2 4 1,-1-4 324,2 0 1,-4 3-340,3 5 1,-3-1-129,3-3 1,-3-1-678,3 1 1,-3 0 222,3-1 0,1-4-1362,3-2 1,0 0 787,0 0 1,0-4 654,0-4 0,5-5 0,1 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6:01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 66 7692,'0'-11'569,"0"0"157,-5 0 1,-1 0-62,-5 0 1,-1 5 172,-2 3 1,2 2-305,-3 1 1,-1 0-166,2 0 0,-4 4 152,4 4 1,-1 1-170,4 2 1,0 1-5,1 3 0,0-3-199,3 2 1,2 2 0,5-2 0,0 1-136,0-5 1,8 2-64,3 3 0,7-3-211,0 2 0,3 2 196,0-2 0,1 5-167,0-5 1,-1 2 88,1-2 1,-5-1-503,-3 5 1,-3-4 216,-4 0 1,-2-2 83,-5-1 0,-5-4 345,-2 0 1,-6-4-53,-1 0 1,-5-3 242,5-3 1,0-3-144,3-5 0,0-3 120,0-1 0,5-3-45,2 4 0,3-6-119,1 2 1,0 1-51,0-1 0,1 4-161,3-4 1,2 5-12,5-2 0,0 3-186,0 1 0,-4 0-424,0 1 1,-1-1 275,1 0 0,2 4-1278,-6-1 1828,1 6 0,-4-8 0,0 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6:04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7682,'0'-11'1901,"0"4"-1350,0-1 0,1 2-309,3-1 0,2-3 279,5 3 1,0 2-170,-1 2 0,5-2-112,-1 1 1,6 1-34,-2 3 0,-1 5-171,1 2 1,-5 0 117,1 4 0,-3-3-120,-4 7 1,-2-2-57,-5 1 0,-2-2-46,-5 3 1,-1 1 76,-6-2 0,2 0 76,1-3 0,0 0 179,0 0 0,2 0 124,1 0-621,4-5 0,5 2 163,2-4 1,5-1-688,6-3 0,3 4 263,5-1 1,-1 6 43,1-2 0,-4 3 218,0 1 0,-5-1-38,2 1 1,-4 1 465,-4 3 1,-2-3-205,-5 2 1,-6 2 364,-5-2 1,-5 1-157,-6-4 1,-3-1 105,0 1 1,-2-1-237,2-3 1,3-2-227,1-5 1,4-1-809,6-3 1,1-2 472,3-5 1,2 0-820,5 1 1309,0-6 0,0-1 0,0-5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6:11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152 184 7598,'6'0'574,"4"-5"1,-8 0-232,6-2 0,-5-1-57,4 4 0,-4-4 82,0 0 0,-1-1-5,-2-2 1,0 0-60,0 0 1,0 0 195,0 1 1,-4-2-164,0-3 0,-4 3 267,1-2 1,-3 5-90,-1 2 0,1 5 46,-1-2 0,0 4-156,0 4 0,-3-1-2,-1 8 1,1-3 284,3 7 0,0 1-260,0-2 1,2 4 164,1-4 0,0 5-221,4-5 0,1 0-116,3-3 0,0 0-259,0 0 1,1-1-237,2-3 1,4-2 159,3-5 0,1 0-66,0 0 0,3 0-664,1 0 1,-1-4 321,-3 0 1,0-3-187,0 4 0,0-6-228,0 2 666,-1 2 256,1 0 142,0 5-4,-5 0 1,0 5 409,-2 2 1,-3 7 34,2 0 1,-1 5-209,-2-1 0,0-1 409,0 1 1,-4-1-336,0 1 1,1 1-547,3-4 0,0-1-565,0-3 1,0 0-783,0 0 0,0-4-45,0 0 1,1-4 1467,3 0 0,-3-2 0,4-1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06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8415,'6'0'4011,"0"0"-3301,-6 0 1,0 5 100,0 3-731,0 3 0,4 5 0,0-1-75,-2 0 287,0-2-468,-2-1 1,4 0 329,0 0 57,5 0-391,-8-6 203,10 0 0,-9-2 0,6 0 17,2-2-1042,0 5 444,2-6 37,0 5 0,1-6-427,3 0 0,-3 0 290,3 0-892,3 0 973,-6-6 0,4-2-149,-5-8 1,0 2 725,0-6 0,-6 5 0,5-7 0,-4 3 0</inkml:trace>
  <inkml:trace contextRef="#ctx0" brushRef="#br0" timeOffset="107">298 19 7848,'0'-7'608,"0"-3"38,-5 8 0,4 2 62,-3 8-302,-3 3-84,6 1 1,-8 5 197,5 3 1,0 2-333,4 2-18,0 0 1,0-2-341,0-2 168,0 8 1,0-12 0,0 8 1,0-2 0,0 1 0,0 0 0</inkml:trace>
  <inkml:trace contextRef="#ctx0" brushRef="#br0" timeOffset="3427">548 102 7976,'6'7'2274,"0"-2"-1085,6-5 1,1 0-517,3 0 0,3 0-540,4 0 0,3 0-604,1 0 1,-1 0 470,1 0 0,-2 0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06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77 7687,'-6'1'1843,"2"2"0,-2 3-418,-1 5 0,1 5-440,-2 2 1,6 4-188,-2 3 0,2-2-332,-2 2 0,3 2 476,-2-2 1,6 0-371,4-3 0,4-5-107,4-3 1,-1-3-392,8-4 1,-3-2-295,6-5 1,3-1-594,1-3 0,-3-7 573,0-7 0,-3-7-367,-2-4 0,-4 1 130,-2-1 0,-5 2-454,-2-2 0,-4-1 504,-4 4 0,-1-2 243,-2 2 0,-8 5-3,-7 3 0,-4 6 12,-3 1 1,-3 5-785,-4 6 0,0 1 413,3 3 1,-1 5 545,5 6 0,0 9 0,3-1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07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54 7621,'-11'-6'0,"0"3"0,1 1 0,4 2 0,-4-4 0,10 1 3303,0-4 0,5 5-1677,6-2 0,5-1-1052,6 1 1,2 0-441,9 0 0,-3 3 55,6-3 0,-6 3-253,-1 1 0,-5 1 54,1 3 0,-5 2 85,-2 5 0,-6 0 274,-2-1 1,0 6-207,-6 2 1,-1 3 251,-3 0 1,-1 1-48,-2 0 0,-2-1 321,-3 1 1,-1 0-241,2-1 0,1 1-318,-2 0 1,5-4-549,-4 0 0,4 0-594,0 3 0,1-3-1900,2 1 0,2-6 449,1 1 2482,3-7 0,5 3 0,0-4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07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22 7634,'-6'0'7937,"2"0"-5834,8 0 1,3 0-1169,7 0 0,7 0-578,4 0 1,8 0-157,-5 0 1,6 0-1930,-5 0 0,1-1 398,-1-3 1330,2 3 0,-8-8 0,4 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08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 7604,'6'-10'2162,"-2"4"0,-2 2-746,1 8 0,-2 3-715,3 7 0,-3 3 65,-1 5 1,0 4-341,0 3 1,0 2-216,0 2 0,0-4-290,0 0 1,0-3-348,0-1 0,0 1-3077,0-8 3503,0-3 0,5 1 0,1-5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09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54 11861,'-6'-1'1393,"2"-2"0,4 0-706,4-4 1,3 3 622,8-3 0,-2 1-788,5-1 0,1-2-155,6 6 1,-2-1-587,3 4 1,-7 0 227,-1 0 1,-5 1-362,2 3 1,-5 6 290,-2 4 1,-4 4-26,-4-3 0,-1 4 2,-2-1 0,-3 2 105,-5 2 1,0-1 202,0-3 0,-3 1 556,-1-5 0,1 4 132,3-3 0,4-1-396,0-3 0,4 0-397,-1 0 1,8-4 35,3 0 1,7-3-1215,0 3 0,9-5-495,-1 2 1,4-3-1207,3-1 0,0 0 2760,7 0 0,-7-9 0,-3-3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09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44 7616,'0'-11'0,"0"0"0,0 4 1924,0-1-830,0 6 111,0-3 1,-1 5-555,-3 0 1,2 5 328,-5 2 0,3 4-219,-3 4 0,5-2 70,-2 5 0,3-4-431,1 4 1,0-4-28,0 0 1,5-2-221,2-1 1,4-1 2,3-3 1,3 1-446,5-4 1,-1 3 171,1-3 0,0 0-296,-1 0 0,0 1 49,-3 2 1,-3 3-185,-4-3 1,-4 3 218,1 0 0,-6 1 39,2 0 1,-8 0 338,-3 0 0,-6 0-84,-2-1 1,-4 1-147,1 0 0,-3-5-51,0-2 0,3 1-722,0-2 0,0 1-6,-4-4 0,5-4-385,3 1 1,3-10 1344,4 3 0,-3-8 0,4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09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7616,'5'-6'4001,"1"-2"-3000,5 4 1,0-3 379,-1 3 1,1 0-673,0 0 0,1 3-432,3-3 1,1 3-849,6 1 0,3 0-2251,1 0 2822,9 0 0,-2 0 0,11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10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0 7654,'-11'11'1635,"0"0"0,0 0-900,0-1 1,2 6 745,2 2 0,-3 7-725,3 4 1,2 3 395,1 0 0,3-3-567,1 0 1,0-4 269,0 4 0,1-6-387,3-1 1,3-2-273,8-6 1,-2 1-612,5-4 0,0-5 349,4-3 1,-3-1-776,3-2 0,-7 0 456,7 0 1,-3-5-371,3-2 0,-5-4 40,-3-4 1,1 2-53,-5-5 0,2 0 319,-8-4 0,0 1-2,-4-1 0,0 4 386,0 0 1,-5 6-43,-2 1 0,-8 5 296,-3 6 0,-2 1-190,-2 3 0,0 7 124,1 7 0,-1 1 78,0-1 1,2 2 188,2-2 1,3-1-466,8 1 1,-1-4-403,4 0 0,2-2 476,5-1 0,8-5 0,6-1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11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7612,'1'-8'174,"3"1"0,-3 3 773,3-3 1128,2 5-1496,0-3 1,3 6 578,-1 3 0,-4 2-552,-4 5 0,0 1 18,0 2 0,0-1-253,0 5 0,0-1-147,0 1 1,0 2 566,0-6 1,0 4-315,0-3 1,0-1 114,0-3 1,5-4-209,2 0 1,4-4-726,4 0 0,2-1 85,4-2 1,1 0-24,0 0 1,-1-2-404,1-1 1,0 0-836,-1-4 1,0 0 889,-3-4 0,1-1 282,-5-2 0,1 2 157,-4-3 1,-2 2-25,-1-2 1,0 3 23,-4-2 0,-1-2 0,-3 2 0,-1-1-23,-3 5 0,2 0-1471,-5 3-1631,4-3 3729,-6 9 0,8-3-80,-3 8 1,1 3 1201,0 8 1,2 1-702,-3 6 0,3 0 247,1-1 1,0 6-311,0 2 0,0 1 12,0-1 0,0 1-620,0-5 0,0 0-303,0-3 1,0-5-1164,0-3 1122,0 3 0,0-5-3918,0 3 4096,0-8 0,5 3 0,1-4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12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64 7611,'0'-10'419,"0"-1"0,-5 1 617,-2 3 0,-3-2 476,-1 6 1,-1-1-777,-2 4 1,1-3 231,-6-1 0,5 2-451,-4 5 1,5 0-107,-2 4 1,4 0-130,4 4 0,-1 0-220,4 0 0,1 1-42,3 2 0,4-2-186,4 2 1,6 0-420,4 0 0,7-2 280,4 3 0,3 0-321,0 0 1,-4 3 197,-3-4 1,-2 6 3,-1-2 1,-7 1 73,-4-1 1,-1-1 148,-7-3 1,0-2 133,-7 3 1,-3-3 127,-8-1 1,2-4 423,-5 0 1,1-5-276,-1 2 0,-1-4 177,5-4 1,-1-2-138,4-4 1,2-2-261,1-3 1,4-3-112,4-7 1,0 2-318,0-2 0,4-2 216,4 2 1,1 0-134,2 3 1,-3 4-270,3 0 1,-6 5 190,6-2 1,-4 3-1116,0 1 642,3 0-762,-9 1 1668,4 4 0,-5-4 0,0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07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36 7854,'-12'0'1693,"0"4"-1146,0 0 1,4 5 423,0-1 1,4-1-352,-3 1 0,4 0-86,-1 4 1,3-1-438,1 1 0,0 0 10,0 0 1,1-4-195,3 0 1,6-4 103,6 4 0,5-4 5,-1 4 0,3-4 40,1 4 1,-1-4-390,1 4 1,-1-4 84,-3 4 0,-3-2 14,-5 2 0,-2 3 64,-2-3 1,-3 2 83,-5 2 1,-5 0-110,-3 0 1,-4-4 87,-4 0 0,-1-2-342,-3 2 0,2 2 136,2-6 0,-1 0-281,-3-4 0,3 0-157,5 0 1,0-6 744,0-2 0,0-8 0,0-2 0</inkml:trace>
  <inkml:trace contextRef="#ctx0" brushRef="#br0" timeOffset="160">24 24 7854,'12'-6'3170,"0"2"0,0-2-2384,0 2-436,5 0-225,2 4 0,10 0 0,1 0-241,1 0 0,2 0-2970,-6 0 3086,1 0 0,1 0 0,2 0 0</inkml:trace>
  <inkml:trace contextRef="#ctx0" brushRef="#br0" timeOffset="2006">512 131 7942,'12'0'2382,"0"0"1,5 0-1876,3 0 0,3 0-151,0 0 1,7 0-1108,1 0 0,-2 0 305,-1 0 446,3 0 0,-6-5 0,4-2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13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1 118 7610,'0'-10'2106,"0"-1"-1204,0 0 0,5 0-388,2 0 0,4 0 151,3 1 0,3-1-257,5 0 1,-2 4-59,-2-1 0,3 6-222,-3-2 1,1 4-149,-1 4 0,-2 2-336,-6 5 0,-4 0 315,-2 0 1,-3 3-331,-1 0 1,-5 1 146,-2-4 0,-2 1-47,-2 2 0,0-5 152,0 1 0,4-2 295,0-1-274,4 3 67,-2-4 0,10 1-79,3 0 1,2-3 105,5 3 0,-3-1-157,2 1 1,2 3 96,-2-3 1,2 3 51,-2 0 0,-5 1-12,2 0 0,-8 1 98,1 3 0,-3-3-80,-1 2 1,-6-2 40,-5-1 1,-1 0-20,-6 0 0,0-2-1,-4-2 0,1-2-270,-1-5 1,2 0 67,2 0 1,2-1-626,5-3 1,1-2 21,3-4 0,2 2 790,5 1 0,-4-5 0,-2-5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15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217 163 7631,'0'-11'1091,"0"0"-819,0 0 1,0 4 585,0 0 0,-2-2-243,-1-5 1,0 2-40,-4-2 1,0 0-173,-4 0 0,0 3 19,1 0 0,-5 2-117,1 5 0,-2 0 23,2 4 0,2 2 3,-3 1 0,3 3-71,1 5 0,0 3 332,1 1 0,-1 3-91,0-4 0,5 4 51,2-3 1,3 3-199,1-4 1,0 1-114,0-4 1,1-2-178,3-1 1,2 0-210,5-4 1,1-1-101,2-3 1,-1 0 255,5 0 0,-3-3-647,3-1 1,-1-3 212,1 3 1,1-3 77,-4 3 0,-2-1-129,-6 2 374,3 2 358,-4-9-173,0 9 1,-1-3 518,-5 8 1,0 2-286,0 5 0,-2 4 224,-1 3 0,2 2-80,-3-2 1,1 2 35,0-2 1,2 3-353,-3 0 0,3 0-265,1-3 0,0 1-597,0-4 0,0-1-1014,0-3 1,5-5-3553,2-2 5280,3-3 0,0-1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0.4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369 130 7933,'20'-27'0,"-2"1"79,3 4 0,-9 1 199,2 3 1,-5 7 423,-2 8-3,-5 1 1,2 8-260,-8 5 1,-3 10-174,-7 8 0,-4 7-280,-8 3 1,-3 7 120,-7 1 1,-3 1-55,-8-1 1,2 1-272,-2 3 1,7-4-504,4-7 0,7-8 720,4-7 0,7-7 0,2-2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0.9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11 456 7742,'0'-11'-956,"6"-1"645,5-2 1,6-7 148,8-4 1,3-5 147,4 1 0,4-2 150,1-2 1,2-3-113,-3 0 0,-3 0 535,-4 3 0,-5 6-244,1 1 0,-3 6 55,-4 5 1,-3 2 214,-4 9-85,0 1 0,-5 10-71,-2 8 1,-11 4-8,-4 13 1,-11 7-204,0 8 0,-8 5 10,-2-2 0,-6 2-209,-5-2 1,-4 5 69,0-1 1,2-5-351,5 2 1,7-13 141,8-9 118,12-2 0,-2-15 0,9 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1.4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304 22 7909,'10'-11'2560,"-4"5"-1142,-1 1-505,-19 20 1,2-1-572,-10 15 1,-3 0-98,3 3 0,-2 2-212,2 2 1,-3-1 122,0 5 1,0-5-814,3 1 1,1 1 656,3-1 0,-7 5 0,2-2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2.0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309 65 7860,'15'-15'166,"-1"1"1,1-1 605,-4 5-23,-1 4 1,-3 2-306,-4 8 0,-2 3-101,-1 7 0,-8 4-121,-3 8 1,-7 5 3,0 5 0,-7 8-71,-4 0 1,-6 2 83,-1-3 1,-5-3-304,1-1 0,4-5-314,3-1 0,7-6-1244,8-5 1622,7-5 0,11-2 0,6-4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2.7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390 1 7920,'5'1'0,"-5"3"0,-5 6 436,-6 8 0,-5 8 62,-6 3 1,-5 3 32,-5 4 0,-1 6-472,1 5 0,-1 4 41,1-4 0,4-1-442,3-7 1,0 1 222,3-8 1,0-3-670,11-11 788,-2-2 0,12-10 0,-4-1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3.2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379 11 7839,'6'-6'2105,"-1"1"-1458,-15 20 1,-3-1-302,-12 15 1,-4 1-173,-7 6 1,1 3-155,-5 4 1,5 0 101,-1 1 1,7-5-905,4 1 0,3-6 240,4-2 542,3-4 0,4-6 0,0-1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3.6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488 1 8409,'6'0'3374,"-2"4"-2744,-8 4 1,-7 6 11,-7 4 0,-7 4-377,-4 3 1,-9 8-279,-9 6 0,1 5-146,-8 3 0,10-3-433,1 3 0,7 0 592,0-4 0,2-2 0,2-8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4.1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499 1 7778,'-12'11'0,"-2"-1"325,0 1 1,-5 1 332,1 3 1,-4 3 734,-3 7 1,-8 3-647,-7 4 0,-2 2-1152,-1 2 1,1 3 249,2 4 0,8-5-1235,6-1 1390,-1-4 0,4-5 0,-4-2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08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9275,'-8'12'1777,"0"0"1,5 1-1076,-1 3 0,-1-2-130,1 6 0,0 1-193,4 7 1,0-1-161,0 4 0,0-4-22,0 1 1,5-3-29,3-1 1,7-6-190,1-2 0,5-4-36,-1-4 1,2-3-483,2-5 0,0 0 282,0 0 1,-2 0-430,-2 0 0,1-5 278,-5-3 1,0-3-177,-4-1 1,-6 0 130,-2 1 1,2-5 136,-3 0 1,0 0 155,-7 4 0,2 0 73,-6 0 0,-2 2 53,-6 2 0,2 2-70,-6 6 0,2 0 212,-2 0 1,-3 7-69,3 5 0,-1 0 128,1 4 0,3 1-320,5-1 0,2 4-347,2-5 0,3 1 498,5-4 0,0 0 0,0 0 0</inkml:trace>
  <inkml:trace contextRef="#ctx0" brushRef="#br0" timeOffset="614">524 49 7941,'0'6'1661,"0"-1"1,1-6-861,3-3 1,8 3-513,8-3 0,4 1-374,3-1 0,0 3-124,4-3 1,0 3-762,1 1 970,2 0 0,-9 0 0,4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7:24.6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628 1 9108,'-20'12'0,"1"2"2413,1 4-1584,0 3 0,-5 4-333,-2 0 1,-4 6 556,-8 2 1,-9 1-457,-9 5 0,-1-3-1075,2 4 1,5-5-342,6 1 1,6-3-750,8-4 0,6-3 1568,5-4 0,5-5 0,-3-2 0</inkml:trace>
  <inkml:trace contextRef="#ctx0" brushRef="#br0" timeOffset="315">1474 131 7617,'-6'-5'-432,"1"3"1884,0-7-1056,-1 8 1,-5-4 268,0 5 1,-4 1-144,-3 3 0,-4 3-22,-3 7 0,-4 4-135,-7 8 0,-7 1-14,-4 6 1,1 3-509,2 0 1,2 5 148,2-1-56,3 2 1,5 1 0,-1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27.1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39 420 7648,'0'9'4915,"0"-1"0,4 5-3612,0 4 1,0 6-13,-4-2 1,5 8-660,-1 5 0,0 4-138,-4 5 1,0-4-147,0 4 1,0-4-298,0 0 1,0-7-474,0-2 0,0-5-1777,0-4-2348,0 3 3008,0-10 1,-1-1-71,-4-9 1609,4-2 0,-10-8 0,4-1 0</inkml:trace>
  <inkml:trace contextRef="#ctx0" brushRef="#br0" timeOffset="288">26 395 7663,'-11'-9'3179,"2"1"-2101,4 5 0,5-4 6,0 3 776,0 2-833,0-3-622,5-1 0,8 3 538,8-5-603,3 5 0,3-3-9,3 6 1,-2 2 172,6 2-507,-6 3 49,3 6 98,-5-1 1,-7 5-332,-2 0 153,-3 0 0,-2 2 5,-4 2 1,-4-1-453,-8 1 330,-3 0-124,-11-1 0,-3 2-397,-9-5 1,-3 0-848,-5-4 0,6-2-3624,2-2 4810,3-4 0,6-5-191,0 0 173,11-5 1,-1-2 350,11-6 0,0-5 0,0-2 0</inkml:trace>
  <inkml:trace contextRef="#ctx0" brushRef="#br0" timeOffset="593">395 369 8999,'7'13'5274,"-2"0"-4296,1 0-419,-4 5 1256,3-4-1166,1 4 1,-5 1 859,4 2 0,-4-1-766,-1 1 0,0-4 180,0 4 1,0-10-334,0 2 1,0-3 36,0 3-942,0-6 204,0-2 197,0-16-47,0 3-516,6-16 1,-4 4 264,7-6-224,-1 1 211,5 0-86,0 5-179,-6-4 1,4 10-1267,-2-3 1106,2 3 184,2 6-1172,-1-3 0,-3 8 158,-1-5-2187,1 5 1739,4-3 1928,-6 12 0,4 1 0,-4 6 0</inkml:trace>
  <inkml:trace contextRef="#ctx0" brushRef="#br0" timeOffset="906">636 560 7616,'7'6'5081,"-1"-5"-2566,-6 5-1539,6-6 1,2-4-454,9-1 0,-3-3-185,3 4 1,2-5-109,-2 5 0,4-6-30,-4 2 0,0 1-672,-5-2 283,1 1 189,0 1-1984,0-5 1042,-6 5 296,-2-6 393,1 1 0,-5-1-188,4 0 82,-4 1 44,-1-1 397,-6 6 0,-1-3-97,-5 6 526,5-1 1,-9 1-181,3 0-251,-2 0 1,1 9 663,-3 4 1,3 2 214,-3 2 0,1 1-473,-1 3 1,4 1-16,1 3 0,0 2-110,8-6 1,0 4-277,4-4 0,0 2-285,0-2 1,5-3-1025,4 3 1024,2-3-920,8-7 1,0 3 0,7-6-2874,-1-1 3993,1-2 0,5-6 0,1-3 0</inkml:trace>
  <inkml:trace contextRef="#ctx0" brushRef="#br0" timeOffset="1327">1183 357 7651,'-17'-7'4039,"0"1"-2615,2 0 0,1 5-906,1-3 1,0 1 599,1-1 0,3 2-537,1-2 1,-1 4 57,-4 4 1,1 3 19,-1 6-27,6 5 0,-4 1-197,2 2 1,-1 3 164,2-3 1,-2 3-223,6 2 0,-1-1 188,5 0-164,0 1-235,0-6 1,2 2-110,2-5 134,3 0 0,6-10-1271,0 5 683,-6-11 271,10 5-995,-9-12 1,10-1 187,-5-6 738,0-5 0,0-3-1301,-1-9 735,1-3 459,0-5 1,-2 0 119,-3 0 1,-2-4-1,-4-2 79,2-1 0,-3-1-89,3 0 436,-2 8 0,-2 2-25,0 7 0,0 5 667,0 7-606,0 2 73,0 3 0,0 6 764,0 6-640,0 6 294,0 18-432,0 3 1,4 11 20,0 0 1,1 6-123,-5 2 0,0 2-250,0-1 1,0-3-536,0-6-2220,0 0 1,0-1 446,0-3 2319,0-9 0,0-1 0,0-4 0</inkml:trace>
  <inkml:trace contextRef="#ctx0" brushRef="#br0" timeOffset="2079">1565 140 7628,'1'-7'703,"3"3"0,-1 3 52,6 1 0,-5 0 514,4 0 0,-3 0 577,3 0-1279,-5 5 1,7 2 36,-6 6 0,2 0-255,-2 0 1,-3-1 244,4 1-393,-4 0 1,-1 0-262,0-1 200,0-5-1143,0-1-690,-6-17 1158,5-3 1,-6-8-109,3 1 249,2 6 1,-9-8 39,3 6 0,0 1 344,0 8 0,0-2-84,-5 6 363,0 0 1,-1 6-238,-3 7 1,3 5 257,-3 11 0,-1 2 421,1 3 0,-2 3-318,2 5 0,7 1 255,-2 4 0,3-4-218,1 4 1,-2-5 37,6-4 1,-1 1-155,5-5 0,6-1-501,2-3 0,8-6 212,1-3 0,6-5-516,-2-3 0,-1-4 357,1-5 0,-1-10-2294,1-2 1,-1-9 2427,-4-1 0,-1-7 0,3-4 0</inkml:trace>
  <inkml:trace contextRef="#ctx0" brushRef="#br0" timeOffset="2454">1756 433 7660,'0'-13'907,"0"6"-417,0 2 522,0 5-558,0 0 97,-6 0 1,5 1-1,-4 3 337,4 5-279,1 8 1,-4-2 0,-1 5 23,3-2 0,0 4-114,2-6 1,0 7-13,0-2 441,6-2-401,1-1-270,6-5 0,-5-1-159,1 1 1,3-6 139,5-2-1361,0-4 842,-4-1 1,0-6-564,-1-2 0,1-9 475,0-4 0,-2-3-435,-2-2 1,-4 2 251,-5 3 1,0-2 162,0 6 0,-1-2 135,-3 6 0,-4-3-185,-4 8 0,-1 2 86,0 2 0,1-2-432,-1 2 1,4 0-177,1 4 0,4 1-28,-5 3 969,6-2 0,-2 9 0,5-4 0</inkml:trace>
  <inkml:trace contextRef="#ctx0" brushRef="#br0" timeOffset="3021">2010 446 7660,'1'12'1435,"4"1"0,-4 1 524,3 3 0,-2-3-1082,-2 3 1,4 2 118,0-2 1,2 0-464,-2-5 0,-1 1-167,5 0 1,-3-2-133,3-2 1,-4 0-460,5-4 0,-5-1-409,4-4 568,1-6 1,-1-2 0,0-8-504,-3-1 0,4-5 279,-5 0 0,4 4-672,-3 1 1,-1-1 371,-4 1 1,0 0-475,0 4 0,0 5 512,0-1 1,1 1-520,3-5 1,-2 5 493,2-1 1,-1 5-419,1-5 204,3 6 791,6-2 0,0 5-49,-1 0 1,-3 1-44,-1 3 1,-1 1 904,2 7 1,-2-2-555,-3 7 1,-2-3 1499,2-1 0,2 4-785,-2 0 1,0 0 437,-4-4 0,0-1-330,0 1 0,0 0-601,0 0 0,0-5 16,0 1 1,1-7-118,4 3 0,-3-4-540,7-1 0,-5-1 176,5-4 1,-1-6-409,5-6 1,0-5 63,-1 0 1,5-2-264,0-1 1,2-1 295,-2 1 0,-3 5 35,3 3 1,-5 3 296,-3 1 1,2 6-128,-2 3 0,-2 3 842,1 1 0,-1 5-378,2 4 0,-4 2 548,-5 2 0,2 1-338,2 3 0,-3-2-192,4 7 1,-4-3-707,-1 3 0,2 0 215,2-5 0,-3 0-453,3-4 0,2 0 395,-2-1 0,5-3-2176,-5-1 0,6-5 1114,-2 1 0,4-4-659,0-4 1,1-4 1877,0-9 0,0-3 0,-1-6 0</inkml:trace>
  <inkml:trace contextRef="#ctx0" brushRef="#br0" timeOffset="3254">2824 26 7645,'1'-11'1490,"4"2"269,-4 4 0,5 6 108,-6 3 1,0 5-977,0 8 0,0 4 347,0 9 1,-5 2-611,1 6 1,0 5 46,4-1 0,0 2-278,0-2 0,0-2 500,0 2 1,0-2-243,0-2 0,1-6-336,4-2 1,0-3-861,4-2 0,2-5 409,-3-3 0,4-4-1858,0-5 1,5-2 1004,0-6 1,2 0-766,-2 0 1,-3-1 123,3-4 1,1-6 1625,-1-6 0,0-6 0,-4 4 0</inkml:trace>
  <inkml:trace contextRef="#ctx0" brushRef="#br0" timeOffset="3422">2697 382 7641,'-9'0'6019,"1"0"-3819,5 0 1,-1-1-1119,8-4 0,3 4-534,6-3 1,5-3-783,3-2 0,12 4-853,1 0 0,1 0-504,-5 0 0,1-3 395,3 4 1196,2 0 0,-9-2 0,4-1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35.4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26 211 11029,'0'13'2616,"0"1"-1914,0 3 1,-4 4 177,0 9 1,0-2-366,4 6 0,0-4 228,0 4 1,0-5-283,0 5 0,1-6-41,3 2 1,3-9-216,6-4 0,0-4-186,-1-5 0,3-2-453,2-6 1,1-1 374,3-4 0,2-7-961,-6-9 0,1-5 450,-1-4 0,-4-2-644,-1-6 1,0-2 480,-8-2 0,4 2 206,-3-2 1,-1 2 442,-4 2 0,-1 6-59,-4 2 1,-3 9 76,-9 4 0,1 4-100,-5 5 1,0 3 171,-5 10 0,5 3-30,0 9 1,1 3 35,-1 5 0,3 2-224,5 3 1,0 1-235,1 3 1,4 1-113,4-5 1,3 4-972,1-5 1529,0 1 0,5-5 0,3 1 0</inkml:trace>
  <inkml:trace contextRef="#ctx0" brushRef="#br0" timeOffset="281">382 300 7721,'0'13'2092,"0"0"0,0-1-953,0 1 1,0 5 558,0 4 1,0-3-462,0 3 0,0-1-651,0 4 0,0-1-128,0-3 0,0-1-125,0-3 0,0-7-385,0 3 1,0-8 20,0 4 50,0-6 1,0-3 22,0-9 0,0-8-141,0-4 0,5-3-257,-1-1 1,6-1 132,-2 1 0,-1-1-180,2 1 1,-5 4 140,4 0 0,0 5 115,0-1 1,3 3-85,-2 1 105,2 0 0,2 6-61,0 3 0,-1 3-204,1 1 391,-6 5 0,4 2 0,-4 6 0</inkml:trace>
  <inkml:trace contextRef="#ctx0" brushRef="#br0" timeOffset="1238">828 415 7721,'0'-13'860,"-2"4"194,-2 1 0,-2-1-526,-2-3 0,1-1 8,2 0 1,3 5-192,-7-1 1,5 2-111,-5-1 1,1-2-18,-5 6 0,5-1-19,-1 5 0,1 0 215,-5 0 1,0 6 110,1 3 0,-5 6 59,0 2 0,0 6-45,4-2 1,2 3 161,2 1 1,-1 1 77,6-1 0,0 1-317,4-1 1,4-1-155,0-3 1,8-2-111,0-7 1,2-5-483,8-2 0,-5-4-78,4-1 0,-1-7-352,1-6 0,1-6 183,-5-11 1,0 2-498,-4-6 1,0 0 285,0-4 1,-5 1 335,0 3 1,-5-3 169,2 3 1,-4-2 36,-1-3 1,1 3 200,4 2 0,-4 0 106,3 8 1,-2 0 192,-2 9 0,0 4 844,0 4-583,0 7 1,0 3 104,0 12 0,-2 7-249,-2 9 0,1-1 19,-5 6 1,3 0-139,-3 4 1,4-1 62,-5-3 1,6 1-19,-1-5 1,3 5 60,1-1 0,0-3-212,0-1 0,1-4-161,3-5 0,-1-3-363,6-5 1,1 0 269,7-1 0,-3-5-565,3-2 0,-3-4 336,-1-1 1,-1-6-304,1-2 0,0-3 168,-1-2 1,1-4 42,0 0 0,0-1 19,-1 1 1,-3 1 104,-1-5 0,-1 5 165,2-1 1,-2-2-84,-3-3 1,-3 3 90,4-3 0,-4 7-61,-1-2 0,0 3 221,0 1 1,0 0-59,0 1 0,-6 5 454,-2 2 0,1 4 245,-2 1-322,1 0 1,-5 6 367,1 2 1,3 5-278,1 4 0,1 1 227,-2 3 1,3 3-279,6-3 1,0 3 121,0 2 1,0-2-210,0-3 1,5 2-192,-1-6 0,6 4-187,-2-4 1,5-2 96,4-6 0,-3 1-895,3-6 1,1-1 466,-1-7 1,6-3-890,-2-6 0,-1-6 482,1-2 1,-5-3 148,1-1 1,-3-1 319,-2 1 1,0-1 242,-4 1 0,4 1 523,-4 3 0,-2-2-373,-2 6 1,2 5 608,-2 3-353,0 6 695,2-2 1,-5 6-369,3 3 1,2 8 203,-2 4 0,5 6-229,-5-5 0,0 5-12,-4-1 0,4 2-201,1-2 1,-1 3-439,-4-3 0,0-2 0,0-2 0,0-3 0,0-1 0,0-1 0,6-5 0,-5-1 0,5-12 0,-6-2 0,1-5 0,3-4 0,-1-1 0,6-3 0,-5-3 0,4 2 0,-1-2-584,2-1 1,1 4-42,-6 0 0,6 4-577,-2-5 1,-1 7 577,2-2 0,-2 3-4091,1 1 2736,4 6 0,-5-3 1979,6 6 0,-1 0 0,1 4 0</inkml:trace>
  <inkml:trace contextRef="#ctx0" brushRef="#br0" timeOffset="1396">1769 224 13424,'0'-7'3308,"0"1"1,1 6-4249,3 0-381,-2 0 1,3 6 1320,-5 2 0,6 4 0,1 0 0</inkml:trace>
  <inkml:trace contextRef="#ctx0" brushRef="#br0" timeOffset="1547">1781 453 7781,'-12'0'9128,"5"0"-9473,1 0 1,7 0-1275,4 0 0,2 4 1619,5 0 0,-5 6 0,-1-3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33.2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90 77 8749,'-13'0'2252,"-4"0"-1720,0 0 1,0 0 913,5 0 2275,5 0-1887,1 0-724,23 0 1,0-5-511,17 1 0,5-4-477,8 3 0,4-5-555,4 2 0,-1 2-768,5 2 0,-10 1-204,2-1 1,-10 3 277,-3-4 1126,-5 4 0,-8-5 0,1-1 0</inkml:trace>
  <inkml:trace contextRef="#ctx0" brushRef="#br0" timeOffset="308">357 89 11171,'7'10'2976,"-3"3"0,-2 4-1982,-2 0 1,1 7-272,3 6 1,-2 5-282,2-1 1,-3 3-368,-1 1 1,0-2-367,0-2 1,0 2-462,0-7 0,0-3-1522,0-5 0,5-6 1219,-1 2 0,4-7 1055,-3-1 0,5-1 0,-3 5 0</inkml:trace>
  <inkml:trace contextRef="#ctx0" brushRef="#br0" timeOffset="650">650 293 8949,'-13'5'2390,"6"-3"587,-5 9-1934,11-9 1,-9 9-47,6-3 417,-6 4-884,9 6 0,-5-2 290,6 5-551,0-6 1,0 8-72,0-6 1,0 0 15,0-4 1,6-2-545,2-3 1,5 2 259,4-6 0,1 1-769,3-5 0,3-7 353,-2-6 0,-3-1-682,2-7 1,-5 4 386,1-5 1,-4 3 255,-5-3 1,2 0 191,-6 5 1,-1-4 117,-7 4 1,-7 0-111,-6 4 1,-2 2 85,2 2 0,2 4-335,-6 5 1,5 0 179,-1 0 0,3 0-503,1 0 0,6 5 67,3 4 830,-3-4 0,5 7 0,-3-5 0</inkml:trace>
  <inkml:trace contextRef="#ctx0" brushRef="#br0" timeOffset="893">929 255 7754,'13'0'0,"-6"1"2493,-3 3 0,-2 5-869,-2 8 1,0 2-386,0 7 0,0 1-675,0 2 1,0 3-41,0 1 0,0 3-320,0-7 1,0 5-3,0-4 0,0-2-695,0-6 1,0 0 370,0-5 0,0 0-3182,0-4-13,0-6-725,0-2 4042,0-5 0,0-11 0,0-3 0</inkml:trace>
  <inkml:trace contextRef="#ctx0" brushRef="#br0" timeOffset="1090">891 306 7754,'0'-17'795,"0"0"1,4 0-279,1 4 1,5 4 718,-2 1 1,3 1-584,2-2 0,1 4 290,3 5 1,1 0-443,4 0 1,-3 5-141,-2 4 1,-2 2-145,2 2 1,-8 4-68,0 0 0,-6 5-360,1 0 0,-3-3 231,-1 3 0,-5-3-805,-4 3 1,-3 0 433,-5-5 0,-2 0-1356,-2-4 0,1-5 841,3 1 1,7-6 864,-2 1 0,2-8 0,-3-3 0</inkml:trace>
  <inkml:trace contextRef="#ctx0" brushRef="#br0" timeOffset="1258">1285 445 10583,'-5'7'1268,"2"3"879,-6-5 1,7 0-10,-3-1-2608,4-2-562,1 4 1,0-5-2940,0 3 3971,6-2 0,-5 3 0,5-5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38.4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39 140 7684,'0'-20'2858,"0"2"-2114,-6 11 0,4 8 344,-7 12 1,5 2-495,-5 11 1,7-2 385,-3 10 1,4 0-462,1 4 0,0-1 316,0-3 0,1 1-350,4-5 0,2-1-211,5-3 1,7-7-124,2-2 0,3-4-128,1-4 1,5-4-181,0-5 1,5-10-338,-1-2 0,-6-11-552,2-2 0,-10-2 450,5-7 1,-8 0-122,0-4 1,-8 0 290,-5-1 1,-3 1 305,-1 0 1,-3 4-16,-5 0 1,-2 6-17,-11-2 0,0 9-165,-5 4 1,1 9 55,-1 4 0,1 2-331,-1 2 1,1 7 197,0 6 0,1 5-538,2 8 0,4 1 433,5 2 0,6-2-911,3 3 1409,3-3 0,1 4 0,0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38.6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9514,'7'0'4077,"0"0"-3237,-3 0 0,-1 5 32,5 4 0,-3 6-387,3 2 0,-4 4-86,5-4 1,-2 5-408,1-5 0,4 4-381,-4-4 0,3 0-152,2-5 0,0 0-654,-1-4 1,1 2-1009,0-6 0,-2-1 264,-2-7 1939,2-3 0,-4-12 0,6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55.5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0 115 7617,'0'-7'0,"0"0"1348,0 2 95,0 4 342,0-5-1161,0 12 1,0 2 178,0 9 1,2-2 196,2 1 1,-1 4-466,5 1 0,-4-1 287,5 1 0,-5-4-342,4 5 1,1-7-40,4 2 1,-1-3-177,1-1 1,1-2-212,3-2 1,-3-4-72,3-5 1,-1-1-271,1-3 0,-3-5-354,3-8 1,-4-1 320,-5-3 1,2-3-418,-6 2 1,0 0 231,-4 1 1,0-3-361,0 2 0,0 4 226,0 1 1,0-1 25,0 1 1,2-2-1562,2 2 1596,-2 3 0,9-3-389,-3 9 1,4 2 434,0 6 1,-3 0 531,-1 0 0,1 6 0,3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55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1 243 7617,'0'8'935,"0"1"-410,5-7 1,4 3 139,8-10 0,-3 3-244,3-7 1,-2 2-67,2-1 0,-1-4-158,5 4 1,-5-4-10,1 0 1,-3 3-25,-1 1 1,1 1 47,3-2 0,-7-2-177,2 2 0,-2 2 54,3-1 1,-6 4-146,-3-5 1,-1 1-67,1-5 0,-2 5-52,2-1 1,-4 1 41,-4-5 1,1 0 117,-6 0 0,5 5 126,-4-1 1,-1 7-142,-4-3 1,5 4 352,-1 1 0,1 1 32,-5 4 1,5 3 165,-1 9 1,2-1-71,-1 5 1,-2-4 85,6 4 0,-5-4 26,5 4 0,0-4-219,4 4 0,0-1-31,0 1 0,1-2-102,3-7 0,3 1-189,6 0 1,4-2-187,0-2 1,6-4-296,-2-5 1,-1 0-277,1 0 0,0-1-956,4-3 0,-1-4-332,-2-4 1,0-1 1106,-5 0 0,0 1-829,-4-1 1744,-6 0 0,4-5 0,-4-2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56.1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0 102 7617,'0'-7'1339,"2"1"-863,2 6 0,-1 2 527,5 2 1,-5 3-473,1 6 1,3 4 261,2 0 1,-2 4 117,1-4 0,-3 6 416,3-2 0,-5-1 301,1 1 0,3-6-859,2 2 0,-2-3 11,1-1 1,1-2-306,4-2 1,-4-4-587,4-5 1,-6 0-32,10 0 1,-6-5-111,6-4 0,-4-8-170,-4-4 1,2 1-572,-3-1 1,-1 0-866,2-4 0,-5-5 942,5 0 0,-7 1-471,3 3 0,-4 5 689,-1 0 0,0 5-766,0-1 1,0 7 205,0 2 1258,0 5 0,-6-3 0,-1 6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8:56.4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1 204 8300,'12'7'1227,"1"-3"0,-4-2-484,-1-2 1,1 0 639,3 0 1,2 0-690,3 0 0,-2 0-169,1 0 1,3-5-165,-2 1 1,4-2-338,-4 2 1,4 1-9,-4-5 0,0 4-108,-4-5 0,0 5-31,-1-5 1,-3 5-185,-1-4 1,-4 1-45,5-2 1,-6-2 114,1 2 0,-3-2-46,-1-2 0,0 1 38,0-1 1,0 0 187,0 1 1,-1 0 48,-3 4 1,-3-2 229,-6 6 1,0-1 58,1 5 1,-1 0 236,0 0 1,0 2 479,1 2 1,-5 7-440,0 6 0,0 6 88,4-2 0,2-1-252,2 1 0,-1-1 646,6 1 0,0 3-476,4-3 1,0-1 88,0 1 1,7-5-472,6 1 0,1-3-367,7-1 0,-4-5-1491,4 1 0,0-7 1009,5 3 1,-5-4-1106,0-1 0,-5-1 738,1-4 0,-3 0-1535,-1-4 1,-1 2 2566,1 3 0,0-3 0,-1-6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9:30.1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11995,'0'12'2260,"0"0"1,0 1-1184,0 3 0,0 2-517,0 6 0,4 0 180,0 0 0,0 0-309,-4-1 1,1 1-216,3 0 1,-2-1-322,2-4 0,-3-1-419,-1-7 1,0 1-3867,0 0 2544,0-5 1846,0-2 0,0 0 0,0 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00.4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 7609,'5'0'7156,"-5"0"-3390,-5 0-1954,-2 0-1494,1 0-831,6 0 1,1 0-810,4 0 1,-3 0 1321,7 0 0,5 0 0,6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00.7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 1 7605,'-7'0'9830,"-4"0"-7847,9 0 0,-4 1-1093,6 3-1278,0-2 1,0 5-2175,0-3-202,0-2 2764,6 3 0,-4-5 0,3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09.22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38 7640,'0'-7'5756,"0"0"-2935,0 3-422,0 3-1684,0-5-988,0 6 0,0-1-3533,0-4 3076,0 4 0,2-5 730,2 6 0,-2 0 0,3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09.5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0 7629,'-7'0'6722,"2"0"-3238,5 0-1778,0 6-378,0-5-944,5 5 1,-2-6-1714,6 0 717,-7 0 0,5 0-1040,-2 0 1652,-4 0 0,-1 5 0,-7 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34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72 7668,'6'-5'-593,"1"1"408,-1 2 0,1-3 646,-1 0 0,1 2-91,-1-2 0,1 1 857,-1-2-853,1-1 0,-4 1 1481,-1-1-951,-1 3 0,-4-1 205,-1 3 1,-3 0-534,-1 2 1,0 2 44,-3 0 1,0 3 231,-2 0 0,0 1-383,0 3 1,1-2-47,1 2 0,2-2-172,2 0 0,3 0-392,2 1 0,2 0-143,0 0 1,3 0-351,4-2 0,3 1-550,5-1 1,-1 0 491,4-2 0,-1 2 29,3-2 1,-4 4 282,-1 1 1,-2 0-44,-2-3 1,-2 1 172,-5-1 1,-1 1 428,-3-1 0,-1 1 48,-1-1 1,-2 1 268,-5-1 1,-2-1-215,-4-1 1,-1-3 270,-1 1 1,-2-1-373,2-1 1,1 0 46,1 0 0,2 0-1639,2 0 0,2-1 1410,5-1 0,-2-4 0,3-4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35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20 7771,'3'7'3341,"-1"2"0,-1-1-2177,-1 3 0,2 0-288,0 4 1,1 0 92,-3 2 0,0 0-461,0 0 1,0 1-180,0-3 0,0-2-960,0-2 0,0-3 302,0 1-3718,0-2 2523,0 0 1,0-4 1523,0-3 0,0-3 0,0-4 0</inkml:trace>
  <inkml:trace contextRef="#ctx0" brushRef="#br0" timeOffset="234">20 7 7774,'-7'-2'3657,"1"0"-1741,2 0 1517,1 2-2580,12 0 1,-1 0-262,10 0 0,0 2-354,3 3 0,0 1-401,3 0 0,-3 1-529,1-1 0,-4 3 524,-1 2 1,-5 2-173,-1 0 0,-3 0 134,-2 0 1,-2 0-624,-2 0 1,-4 0 210,-3 0 1,-3 0 438,-3 0 1,-3-1-40,-2-1 1,-3-2-231,1-2 1,-1-2-170,4 0 0,0-2-267,5-3 0,1-1 884,4-1 0,3-2 0,2-2 0</inkml:trace>
  <inkml:trace contextRef="#ctx0" brushRef="#br0" timeOffset="779">312 7 7761,'2'4'2790,"1"1"0,-1-1-1465,-2 3 0,2 0-194,0 1 0,0 3 169,-2 2 0,0 0-347,0 0 1,0 0-305,0 3 0,0-3-170,-3 2 0,3-3-139,-3-1 1,3-3-325,0 0 126,0 0-233,0-5 0,0-1-116,0-7 1,0 0-231,0-6 0,3-2-6,1-5 1,4 2-397,1-2 1,1 3 264,-1-2 0,3 2 200,-1 0 1,-1 4 324,0 3 0,-2 1-26,1 0 0,0 3 833,0 2-476,0 2 1,-3 3 75,-2 4 1,1 0 53,-3 4 1,0 0 443,-2 2 0,0 0-288,0 0 0,0 0-187,0 0 1,0-1-367,0-1 0,0-2 124,0-2-533,0-1 0,1-3-3,1-3 1,0-6-269,2-5 0,1-2 294,4-2 1,-2 2-134,2-3 1,-1 3 202,0 0 0,-1 0 76,2 2 0,-2 1 533,0 3 0,0 0-236,2 5 0,-4 0 660,1 2 1,-1 0-211,2 2 0,-1 4 14,-2 3 1,2 2-251,-2-3 0,-1 5-24,-1 0 1,0 0-1346,0 2 1,-1-1 636,1 2 0,-1-3-5004,1 2 5450,-1-1 0,2-1 0,-3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37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91 8199,'0'-6'1855,"3"2"0,-3 2-245,3 4 1,-3 2-808,0 2 1,2 3 796,1-1 1,-1 4-799,-2-1 1,0 1-38,0 1 1,2 0-450,0 0 0,0-2-382,-2 0 0,0 0-1296,0 2 1,0-3 902,0-2 1,0 0-733,0-2 1,0-2-276,0 1 1466,0-4 0,-3-1 0,0-3 0</inkml:trace>
  <inkml:trace contextRef="#ctx0" brushRef="#br0" timeOffset="250">7 33 7730,'-3'-4'1345,"3"0"255,-2 2 0,2 1 62,2-1 1,2 2-851,5 0 1,2 0-186,4 0 0,1 0-247,4 0 1,2 2-225,-1 3 1,0-2-45,-3 2 1,-1-1-205,-4 3 0,-2 1 23,-4 1 1,-3 0-68,-2-3 0,-4 1-26,-3 2 0,-6-2 61,-5 2 0,-2-2-291,-1 0 0,-1-1 145,1 1 1,1-3-910,3 0 0,0-2-604,7 3-102,-1-4 1862,5 2 0,7-3 0,4 0 0</inkml:trace>
  <inkml:trace contextRef="#ctx0" brushRef="#br0" timeOffset="470">293 0 7663,'3'4'5602,"-2"4"-3772,1-2 1,-1 3-360,-1-1 0,2 3-217,0 2 0,0 0-641,-2 2 1,0 0-398,0 2 1,0-2-12,0 3 0,0-4-1376,0 1 1,3-1 744,-1-1 0,1-1-4019,-1-1 4445,-1-1 0,4-4 0,-1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39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7762,'0'-4'4207,"2"2"-2376,0 4 0,0 2-888,-2 2 0,0 1 124,0 2 1,0 1-273,0 3 0,0 1-357,0 1 0,0-1 41,0 1 0,3-1-113,-1-1 0,0-3-755,-2 1 1,0-3-985,0 1-1191,0-2-157,0 0 264,0-4 1,0-1 2456,0-4 0,0-4 0,0-4 0</inkml:trace>
  <inkml:trace contextRef="#ctx0" brushRef="#br0" timeOffset="219">7 78 7762,'0'-6'676,"0"-1"0,1 1-372,1 2 1,2-2 1191,2 2 0,2-1-587,0 0 1,5 0-312,2 3 0,2 0-314,-2 2 1,0 1-207,-2 1 0,0 2-192,-2 2 1,-2 1 151,-2-1 1,-4 1-171,-1 2 0,-5-1 119,-3 3 1,-4-3-68,-5 3 1,-2-3-359,-3 1 1,4-2-400,1 0 1,1-3-827,1 0-691,3-2 2354,3 1 0,2-3 0,1 0 0</inkml:trace>
  <inkml:trace contextRef="#ctx0" brushRef="#br0" timeOffset="541">261 46 7688,'0'-7'774,"0"1"0,0 1 1037,0 1 0,1 2-630,1-3 1,4 2 455,2-2 0,1 2-1005,-2 1 1,1 1-270,1-1 0,0 2-532,0 2 1,-2 1 169,2 4 1,-2 0-327,0-1 0,-4 3 269,-1 2 1,-1-1-5,-1 1 1,-1 0 22,-1 2 0,-1 0 13,-4 0 0,1-2 583,-1 0 0,1-1-237,-1 1 1,1 0 361,2-2 1,1 0-236,3-3 1,0 1-86,0-1 0,1 1-141,1-1 1,2-2-152,5-2 0,2 1-2,4-1 0,-1 0-133,4-2 1,-1-3-1686,3-1 1,-2-2 853,0 0 0,-2-1 894,-3 1 0,0-4 0,0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42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35 7695,'4'3'0,"-1"1"0,-2 3 0,1 0 0,-1 0 0,1 0 0,0 0 0,0-1 5035,-1-2-3558,2 3 1,-3-6-654,0 4-289,0-4-1124,3 2 0,-2-3 386,1-3 1,-1-3-373,-1-3 0,0-1 100,0 0 0,-1 0-197,-1-1 0,0 0 339,-2 2 1,1 2 240,-1 0 1,-1 0 216,-2 5 0,0 1-167,0 3 1,-2 3 639,-1 4 0,0 2-332,1 3 0,1 0 258,-1 3 0,-1-2-168,1 4 0,0-1 638,5 0 1,0 2-308,4-1 0,0-2-90,0-1 1,4-1-529,0-1 0,5-3 28,0-2 1,3-4-1247,0 0 0,-1-3 731,0 0 0,0-4-3664,1-3 4082,-2-1 0,0-4 0,1-1 0</inkml:trace>
  <inkml:trace contextRef="#ctx0" brushRef="#br0" timeOffset="193">300 216 7651,'-3'4'0,"2"1"2071,-4-2 0,3 0 583,0-1-850,1-1-1740,1 2 1,3-4-487,-1-1 1,3 0-3179,0-2 3600,1-1 0,1-2 0,0 0 0</inkml:trace>
  <inkml:trace contextRef="#ctx0" brushRef="#br0" timeOffset="650">433 70 7765,'4'-7'992,"-1"3"0,-6 1 421,1 6 1,-1 1-37,1 3 0,0 2-724,-3 0 0,3 4 49,-3-2 0,4 2-257,-1 1 0,1 0 305,1 0 0,0 0-302,0 0 0,0-1-91,0-1 1,3-1-359,2-2 0,2-4-310,2-1 1,-1-2-520,4-2 0,2-3 511,2-2 0,0-4-686,-2-3 0,0-3 375,-3-2 0,-1 1 172,-3 2 0,-3-2 207,-2 0 0,-1-1 345,-1 3 1,-4 1-122,-3 2 0,0-2-53,-5 4 0,0 2-895,-2 2 1,1 4 70,-1-2 904,-3 6 0,2 4 0,-2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45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15 234 7621,'-1'5'0,"-1"-1"0,1-1 2257,-2 1-302,0-2-868,2 1 0,-2-4-613,3-1 1,0-4-181,3-4 0,1-3-226,3-1 0,0-2 88,0-3 1,0-3 107,0 1 0,0-2-64,0 2 1,-1 3 246,-2-1 1,2 6 365,-4-1 144,4 5-577,-3-1 0,2 7-28,0 3 1,-3 6-122,3 6 1,-3 3-31,3 1 1,-3 4-113,3-2 1,-1 0 77,3 1 1,0-4-324,0 1 0,0 1-300,0-3 0,-2 0-583,-1-4 1,-1-1-1100,1-2-1582,-2 0 3720,1 0 0,-6-6 0,-1-2 0</inkml:trace>
  <inkml:trace contextRef="#ctx0" brushRef="#br0" timeOffset="167">43 150 9237,'4'-4'3315,"1"2"1,0 0-2668,1 0 1,1 1-1432,0-1 1,3 1 517,-1 1 1,5 0 264,-2-3 0,2 2 0,-3-2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2.3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35 7701,'0'12'2916,"0"0"1,0 0-1811,0 0 1,0 0-569,0 0 0,0 4-72,0-1 0,0 3-129,0-3 0,1-1-12,3 2 1,-1-5-95,5-3 1,0 2-318,4-6 1,4 0-118,-1-4 1,3 0-193,-3 0 1,0-6-404,5-2 0,-2-2 376,2-2 1,-4-4-63,-8 0 1,1-4 95,-5 4 0,0-3 144,-4 3 1,-2-4 46,-6 4 0,-2 0 250,-9 4 0,3 2-27,-4 2 0,1 1 34,-1 3 0,-1 3-413,5-3 0,1 6 93,3 2 1,0 6-1083,0-2 0,5 2 1342,3 2 0,3 0 0,1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47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 7648,'0'-7'984,"0"0"1422,3 3-768,-2 1 1,2 4-852,0 4 1,-2 3 214,1 9 0,1 0-469,-1 1 0,1 4-175,-3-3 0,0 2-239,0-2 1,2-1-204,0 0 1,1-2-277,-3 0 0,0-4-463,0 0 1,2-3-3874,0 0 2578,1-1 2118,0-5 0,-3 1 0,4-4 0</inkml:trace>
  <inkml:trace contextRef="#ctx0" brushRef="#br0" timeOffset="267">154 1 7695,'-5'0'6292,"1"0"-4792,2 0 0,-1 3-563,3 1 0,-2 4-218,0 4 1,-1 2-306,3 4 1,0 0-151,0-2 0,0 0-490,0 3 0,1-4 211,1 1 1,0-1-1195,3-1 0,-1-3 780,3-2 1,-2-1-1894,-1-1 1,-1-1 585,1-1 0,-1-1 1736,1-2 0,-2-1 0,1 2 0</inkml:trace>
  <inkml:trace contextRef="#ctx0" brushRef="#br0" timeOffset="435">43 189 10228,'0'-7'3455,"0"3"-1359,0 1-1770,3 0 0,3 2-615,3-1 0,4 1-549,-2 1 1,2 0-2533,1 0 3370,3 0 0,-2 0 0,2 0 0</inkml:trace>
  <inkml:trace contextRef="#ctx0" brushRef="#br0" timeOffset="688">315 1 10736,'-4'4'1467,"1"1"0,3 0-513,0 5 0,0 1 437,0 3 1,0 0-704,0 3 0,0-2 5,3 4 0,-3-2-221,3 2 1,-2 0-133,-1-2 0,0-1-317,0-2 1,0-1 60,3-1 0,-3 0-29,3-3 0,0-2-24,-1-2 1,1-3-127,0 0 0,0-1-616,4-1-217,0 0 1,0-3-969,0 1 1,3-3 953,-1 0 0,1-1-1148,-1 2 0,-1-2 2090,1 1 0,2-4 0,0-2 0</inkml:trace>
  <inkml:trace contextRef="#ctx0" brushRef="#br0" timeOffset="961">545 36 7659,'0'-4'0,"-1"1"3070,-1 3 0,1 0-1549,-2 3 0,3 1-132,0 3 0,0 3-729,0 1 0,0 0 323,0 1 1,0 0-346,0 4 1,0-1-126,0 1 1,0-1-154,0-1 1,2 0-132,0 0 1,4-2 45,-2-1 1,0-2-60,1 3 1,0-3-352,2 0 1,-1-4 162,1 0 1,-1-3-1047,1 0 1,-2-1-102,5-1 1,-2 0-522,1 0 1,0-3-780,3-2 1,-3 1 501,2-1 1917,1 1 0,-1-6 0,-1-1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19:52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84 10138,'-2'6'2568,"0"1"0,-3-1-1717,1 0 1,0 4-86,0 0 1,2 2-325,-3-1 1,4 1 653,-1-2 0,1 0-385,1 1 1,3-3-143,1 0 1,5-1-695,1 0 1,3-4 148,2 0 1,-1-3-916,4 0 0,-4 0 622,4-3 0,-4-3-1016,1-5 1,-2-1 505,-3-3 0,0 0-24,-4-2 0,-2 2 350,1-2 0,-5 1 75,0-1 1,-3 0 329,-3 4 0,-3-1 326,-2 6 0,-2 2 103,-2 4 0,-1 2-322,-3 2 0,2 2 42,-1 5 1,3 0 39,0 2 1,0 1-1262,7-1 1,2 0 179,4 0 1,3 0 939,3-2 0,3 2 0,6-1 0</inkml:trace>
  <inkml:trace contextRef="#ctx0" brushRef="#br0" timeOffset="185">264 174 12557,'-4'0'1690,"-1"0"0,4 0-1357,-1 2 0,1 0-2110,1 2 0,2-2 1777,0 3 0,3-4 0,-1 2 0</inkml:trace>
  <inkml:trace contextRef="#ctx0" brushRef="#br0" timeOffset="541">450 7 7655,'-3'-4'0,"-1"2"0,-2 1 1788,0 1 1,-3 0-332,1 0 1,-2 0 113,2 0 0,1 3-904,-2 2 0,2 0-117,1 2 1,0 1-361,2 1 0,1-1 14,3-1 0,0-1-417,3 1 0,2-1 214,4 0 1,3 1-463,1-1 0,0-2 54,4 1 1,-2-1-332,0 2 0,-2 1 403,0-1 0,-1 1 46,-1-1 0,-4 1 423,-3-1 1,-2 2-127,0 1 0,-2 0 69,-2-3 0,-3 0-10,-3 1 1,-2-1 39,-3-2 0,0 2-487,0-2 0,0-1-536,-2 2 1,4-4-42,0 1 1,4-1 956,0-1 0,1-3 0,-1-1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02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13 104 7601,'-2'-4'0,"0"-1"3062,-3 4-2024,4-5 0,-2 5 868,3-4 1,3 2-1004,1-1 1,5-1-480,2 2 1,1-2-185,1 1 1,3 1-268,3-2 0,1 3 71,1-2 1,0 2-1543,0 0 0,-1 2 467,-1 0 1031,-3 0 0,-3-3 0,0-1 0</inkml:trace>
  <inkml:trace contextRef="#ctx0" brushRef="#br0" timeOffset="249">116 72 7645,'-4'0'1752,"2"3"1,-1-2-814,1 3 1,0 1 516,2 1 1,0 3-733,0-1 1,0 4 212,0-2 0,0 0-424,0 1 0,0 0-265,0 2 0,0-3-408,0 1 0,2-3-492,0 0 0,1 0-1538,-3-2 1,2 1 120,0-1 2069,0-2 0,1-2 0,0-2 0</inkml:trace>
  <inkml:trace contextRef="#ctx0" brushRef="#br0" timeOffset="402">251 220 8554,'-6'2'3478,"1"-1"-1598,1 1-3005,3-1 676,-2-1 449,3 0 0,3 3 0,0 1 0</inkml:trace>
  <inkml:trace contextRef="#ctx0" brushRef="#br0" timeOffset="873">463 7 7603,'-3'-3'3530,"0"0"-2612,-4 3 0,1 1 937,0 1 0,-4 2-965,0 5 1,0-1 326,-1 2 1,3 1-579,-1 2 0,2 0 231,1 0 0,0-1-397,2 1 0,1 1-59,3 1 0,1-2-156,1 2 1,1-3-168,4-1 0,0-1-642,2 0 1,1 0 394,5-4 1,-1 0-1984,1-2 0,-1-1 953,1-3 0,-1 0-3510,1 0 4696,-2-3 0,3-3 0,1-4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06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65 7617,'0'-6'1118,"-3"2"0,-1 2 230,-2 1 1,-1 2-414,-2 1 0,2 2 168,-2 2 1,2 1-546,-2-1 0,4 1 242,-2 2 0,3-2-321,0 1 1,1 0-213,3-2 1,3 0-294,1-2 0,4 2-283,1-2 1,3 1 24,1-1 1,0 2-262,2-2 1,-4 2-9,0 0 0,-3 3 142,0 0 0,-1 1-202,-3-1 0,-1 2 264,-3-3 0,0 3 259,0-3 0,-3 1-50,-1-2 1,-4-2 91,-1 0 1,-2 0-362,0-3 0,-3 0 65,-1-2 1,2-3-492,2-1 1,3-2 356,0 0 1,3-2-294,3 0 0,1 1 771,1-2 0,3-1 0,1 0 0</inkml:trace>
  <inkml:trace contextRef="#ctx0" brushRef="#br0" timeOffset="149">219 219 8742,'-3'4'5943,"-1"-1"-8999,1-3 1616,0 0 1440,3 0 0,3 0 0,0 0 0</inkml:trace>
  <inkml:trace contextRef="#ctx0" brushRef="#br0" timeOffset="567">450 7 7615,'-6'-3'2710,"-1"0"-1987,1 3 1,-3 0 970,1 3 1,-1 0-556,0 4 0,2-1-167,-2 1 0,0 1-390,0 1 0,2 1-217,2-1 0,0 2-79,3-3 0,0 3-98,2-2 1,1 0-481,1-1 0,2 0 228,5 0 1,0-1-601,2 0 1,3-1 32,-1 1 1,2-1-213,0 0 1,-2 1 319,2-1 1,-4 3 140,-2-1 0,-3 1 380,-1-3-86,-3 1 0,-4-1 409,-3 1 0,-4-3-219,-4 0 1,0-2 49,-2 0 1,-1-1-367,1-1 1,0 0-567,3 0 1,1 0-993,0 0 1,5-3 243,0-2 1528,4 0 0,-1-2 0,3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09.6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27 7618,'3'3'1752,"-2"3"1,2-5 558,0 4-952,-3-4-604,3 5 1,-2-3 308,1 1-683,-1 2 0,2-5-451,-3 3 179,0-2-270,0 1-147,0-3 0,0-1-295,0-1 0,2-2 29,0-2 0,0-3-441,-2 1 1,0-1 397,0 3 0,-1-1 256,-1 1 0,-1 0 402,-4 2 1,1 1-75,-1 3 1,0 0 292,-1 0 0,0 3-61,-3 1 1,1 2 123,-1 3 1,-1 2 226,1 4 0,0 0 362,0 4 1,2-1 197,2 3 0,4-3-532,1-3 1,1-1-17,1 1 0,4-4-207,2 2 1,3-4-752,4-1 1,0-3 0,0-3 0,2-2-153,0 0 0,-1 0-444,-3-2 1,1-2 991,-1-2 0,1-4 0,1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11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8082,'0'-4'1149,"0"2"-599,0 4 1,0 2 402,0 2 0,0 2-50,0 0 0,0 2-417,0 3 0,0 2 347,0 0 1,0 1-195,0-1 1,0-2 32,0 2 0,0-1-230,0-1 0,0-1-46,0-1 1,2 0-247,0-2 0,1-1 194,-1-4-572,1 2 0,4-6 222,-1 2 0,1-1-819,2-1 1,-1-1-137,3-1 1,-4 1-517,2-3 0,-1-1 450,0-1 1,0-1-301,0 1 0,-3 0 1327,-1 2 0,1-2 0,1 3 0</inkml:trace>
  <inkml:trace contextRef="#ctx0" brushRef="#br0" timeOffset="194">20 168 7673,'0'-4'1836,"0"-1"1,2 3 97,0-2-1458,3 2 0,-1-3-476,2 3 1,1 0 82,-1 2 1,0 0-885,1 0 1,-1-1 296,1-1 504,-4 2 0,3-6 0,-2 2 0</inkml:trace>
  <inkml:trace contextRef="#ctx0" brushRef="#br0" timeOffset="336">26 39 7673,'5'-3'887,"-1"0"1,2 1 1193,3-1 1,3-2-1442,1 1 0,0 1-280,5 1 0,-3-1-3225,2 1 2865,-6 0 0,7-1 0,-4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17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22 7826,'-4'3'2561,"-3"1"1,3 3-1656,-3 1 0,0 0-450,-1 1 0,4 0 387,-1 3 0,2-2-316,-1 2 0,2-3-54,-1 1 0,6-2-220,2-1 1,1 0-215,1 1 1,4-4-678,1-2 1,2-1 482,0-1 1,0-3-367,-2-2 1,1-2 165,-3-3 0,-1-1-870,-1-1 0,-4-1 431,-2 4 1,-1-3 327,-1 2 0,-1-2 244,-1 2 1,-3 0 102,-5 3 0,1 1-193,-3 1 1,1-1-176,-1 4-972,-2-1 1459,6 3 0,-2-3 0,2-1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17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11148,'0'7'2815,"0"0"1,2 1-2172,0 2 1,1-1-252,-3 3 1,0-2-607,0 2 1,0-1-504,0 1 0,0 1-1936,0-3 2652,0-1 0,0-1 0,0-1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18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 7829,'0'-5'2114,"0"0"0,3 0-804,2-2 0,2 1-402,3 1 0,0-1-598,3 4 0,-2-1-243,-1 0 0,-2 3-447,1 0 0,-1 2 288,-4 5 0,0-1-462,-4 7 1,0-1 369,0 2 0,-4 1-236,0-1 0,-3 1 159,0-1 1,0-2 117,-1-3 1,3 2 222,1-1 778,-1-1-232,1-2-386,0 1 1,8-4-957,1-2 1,2-1 376,3-1 0,-2 0 339,1 0 0,3-3 0,-1-1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19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44 7959,'0'-5'510,"0"0"0,2 3 73,0-3 0,7 1 349,1-1 0,3-1-759,1 4 1,1-3 62,-1 3 1,0-1-451,-2 3 0,1 0 157,-3 0 1,0 3-117,-3-1 1,-3 4-95,-2-1 0,-1 1-170,-1 1 1,-3 1 170,-2-1 0,-1 0-66,-2 0 1,-1 3 200,-1 0 1,-1-3-47,2-2 0,2 0 220,-1 2 1,2 0-48,3 0-77,1 1 0,4-1-44,1 0 1,5-2 26,-1 0 1,2 0 63,-2 2 1,3-2-72,0 0 219,-1 0 1,-2 2-73,-2 0 1,-2-2 529,-3 0-379,0 0 0,-3 1 208,-2-1 1,-2-2-104,-3-3 0,-1 3-125,-4-1 0,0 0-200,1-2 0,0 0-263,2 0 0,-1 0-1719,4 0 2009,-1 0 0,3-3 0,-1-1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3.2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36 7769,'-7'5'3388,"-2"2"-2316,5 5 0,-4 1-473,4 3 1,-4-2-48,4 6 1,-1-4 9,1 4 1,2-4 58,-2 4 1,3-2-110,1 2 0,0-3 212,0-5-708,5 0 1,2-2 59,5-2 0,0-2-522,0-6 0,4 0 383,-1 0 0,3-6-410,-2-2 1,1-6-135,3-2 0,-3-4-388,-5 4 1,0-5 273,-1 1 1,0-2 319,-3-2 1,-3 4 138,-5 0 1,-1 6 57,-3-2 1,-3-1-125,-5 1 0,-5 4 99,-3 4 0,2 5-464,-2-1 0,0 3-4,-4 1 697,6 5 0,-5 2 0,5 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0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 7895,'4'-4'756,"-1"0"-405,-3 2 0,1 1 1630,2-1-1403,-3 1 0,4 3 353,-1 1 0,-2 2-328,1 0 1,1 2-69,0 0 0,-1 0-178,-2 0 0,0 1 57,0-1 1,0 0-316,0 0 0,3 1 87,-1-1 0,1-1-496,0-1 1,1-1 276,3-1 0,0-3-945,0 3 0,3-3 3,0-3 0,3-1-352,-1-3 0,2 0 670,0 0 1,0-1 68,-2 1 0,1-3-133,-3 1 1,-2-1 265,-3 3 0,1 0 385,-4-1 0,1 3-161,-3 1 600,0-1 1,-1 1 49,-1 1 0,0 2 352,-3 1 1,1 2 381,-1 3 0,0 0-493,2 4 1,-2 2-51,3-1 0,-1 3-183,3-1 1,3 1 55,-1 2 0,3-1-93,-2 1 0,1-1-439,-1-2 1,2-2-471,-3-2 1,1-1-1577,0 0 1703,-2 0 392,2 1 0,-3-4 0,0-1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0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29 7898,'-7'0'0,"2"0"1109,0 0 0,1 3-467,-4-1 0,-1 1 510,-1 0 1,-2 0-530,2 2 1,0 1-109,3-1 1,1 2-194,1 0 1,2-2-276,3-1 1,0 1-350,3-1 1,4 2 272,5-4 0,3 3-141,2-2 1,-2 2 133,2-3 1,-2 1-640,0 0 0,-4 0 262,-1 2 0,0 1 142,-3-1 0,1-1-2,-6 1 357,1 0 0,-4 2-81,-1 0 1,-3-2-82,-2 0 0,-3-3-182,-2 3 1,-2-3 164,-1 0 0,2-1-750,1-1 0,-1 0 329,3 0 0,-2-1-559,2-1 1,0-2 1074,3-4 0,-3-2 0,-2-1 0</inkml:trace>
  <inkml:trace contextRef="#ctx0" brushRef="#br0" timeOffset="191">0 58 7898,'5'-5'590,"0"1"0,0 2 149,2 0 1,3-2 251,0 2 0,2-3-183,1 3 1,3-1-325,1 3 0,0-2-745,-3-1 1,0 0 205,-2 1 1,1 1-3203,-3-2 3257,-1 3 0,2-7 0,0-1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2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 7973,'-3'8'558,"1"2"0,-3 1 809,3 4 1,-1-1-429,0 1 1,2 2-428,-1 0 0,1 2 26,1-2 0,0-1-155,0-4 1,3 2-339,2-2 1,4-2 85,1 0 1,2-5-633,-2-3 1,2-1 151,1-1 0,0-1-175,2-1 0,-1-4-595,-2-4 1,-2-1 425,-3 2 1,-3 0 219,-1-3 1,-2 3 126,-1-1 0,0 2 402,0 1 0,-4 3 125,0 1 1,-6 2 149,-2 1 0,1 2-84,-2 3 1,2 0 280,-1 4 1,-1 2-247,3-1 1,1-1-30,1-1 0,2 1-600,1 1 0,2 0 152,3-3 195,6-3 0,-1 2 0,6-2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4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22 7947,'0'-7'0,"-1"2"0,-1 0 0,-2 3 1256,-3 0 1,-1 1-326,1 1 1,-3 0-80,-2 0 0,-1 0-298,1 0 1,-2 3-49,2-1 0,1 4-249,2-1 0,1 1-22,3 1 0,3 3-302,4 0 0,6 2 129,4-3 1,4 4-94,1-4 0,3 3-240,-1-2 1,-1 2-347,-1-2 0,-2 2 150,-3-2 1,-2 0-280,-6 0 0,0-2 195,-4 2 1,-1-2 137,-2-1 1,1-2 572,-5 0 0,1-4-204,-4 2 1,0-3 159,0 0 1,0 0 144,3-3 0,1-1 197,1-3 0,-1-1-244,4-2 0,-1 2 30,3-2 0,4 0-322,0 0 1,3-2 119,0 2 1,0-2-542,1 3 1,-1-1 182,0 3 0,0-1-1466,-2 1 1120,-2 0 1,-3 2-694,0 0 1355,0 4 0,-7-6 0,-1 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5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22 7967,'0'-5'0,"0"0"0,-3 3 744,-2-3 1,-1 3-233,-2 0 0,1 1 316,0 1 0,-4 0-325,-1 0 1,1 0 78,-1 0 0,1 3-82,-2 2 1,1 4-62,5 1 0,-2-1-168,4-1 1,1 1-13,0 1 0,2 0-236,-1-3 73,6 0 0,3-2-448,4 0 1,3-3 240,-1 0 1,4-1-836,1-1 0,1-3 214,-1-2 0,-4-2-21,1 0 0,-2 2 328,1 0 0,-5 1-132,-4-1 835,-2-1-363,1 5 568,-3-2 1,-3 4-290,-2 1 1,-1 3 516,-1 5 0,-1-1-119,1 3 1,2-3 18,0 3 1,4-2-389,-2 2 1,2-3-285,1 1 0,0-2-445,0-1 1,1 0 333,2 1 0,2-4 172,4-2 0,3 2 0,2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6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7833,'0'5'892,"0"0"1,2-3-156,0 3 0,2 1-277,-2 3 0,-1 0-80,1 3 1,-1 1-105,-1 1 1,0 1-79,0-1 1,0 0-79,0-2 0,0 1-108,0-3 1,0 2-217,0-3 0,0 1-461,0-3 1,0-2-2064,0 0 2728,0-3 0,-3 4 0,-1-2 0</inkml:trace>
  <inkml:trace contextRef="#ctx0" brushRef="#br0" timeOffset="216">139 7 7833,'0'8'88,"0"-1"-88,0 0 0,0 3 852,0 0 1,0 2-304,0-3 0,0 4-43,0-1 1,3 2-196,2 1 0,-1-3-131,1 0 0,-4-3-869,2 0 0,-3-1 268,0 0 421,0-1 0,0 0 0,0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6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0 8279,'0'8'2862,"0"0"-2235,0 1 0,0 0 149,0 3 1,0-2-300,0 2 1,0-1-330,0 1 1,-3 2-181,1-2 0,-3-1-204,3-2 1,-1 0-722,3-2-1370,0 0 365,0 0 1962,4-3 0,0 0 0,3-4 0</inkml:trace>
  <inkml:trace contextRef="#ctx0" brushRef="#br0" timeOffset="305">175 29 8351,'-8'4'1121,"1"0"0,2 0-496,0 1 1,3 3-256,-3 1 0,1 3-89,-1-2 1,2 2-229,3-2 1,0 2 51,0-2 1,2-1-33,3-1 0,0-1-86,7 0 0,-2-3-320,2-1 1,0-3-644,3 0 1,-3 0 451,0 0 0,-2-3-250,2-2 1,-3-1 245,0-1 0,-3-1 424,-1 1 1,-4-1-65,2-2 1,-3 1 326,-3-3 0,-1 3-90,-3 0 1,-1 1 59,-2 0 1,2 1 136,-1 0 1,1 2-30,0 0 1,3 4-452,1-2 0,1 0 214,-2 0 0,4 1 0,-2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23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73 7911,'-3'-5'0,"1"0"0,-1 3 537,3-3 1,0 2-7,0-1 0,1 1 35,2-2 1,1 1-212,3-1 0,3 0-117,-1 2 0,5-2-108,0 0 0,1 1 101,2-1 0,-4 3-249,-1 0 0,-2 1 153,2 1-263,-3 0 1,0 1 67,-4 1 1,-2 3-52,-3 5 1,0 0 240,0 2 0,0 2-39,-3-2 0,0 2-41,-2 1 1,-1-3 24,1 0 0,2-3-97,0 4 0,2-5 133,-2 2-873,2-2 1,-1-1-944,4 1-471,-1-4 2176,6 2 0,-3-5 0,3 2 0</inkml:trace>
  <inkml:trace contextRef="#ctx0" brushRef="#br0" timeOffset="175">66 131 7911,'-4'0'2523,"1"-1"-2018,6-1 1,1 1-85,6-2 1,5 2 3,4-2 0,2 2-712,1-4 0,-1 3 218,-2-3 0,1 3-2588,-3 0 2657,0-2 0,-2 0 0,-1-4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0.40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291 1 8437,'-11'3'1044,"-1"2"0,-2 2-366,-3 3 1,-2 2-161,-3 5 1,1-2-266,-1 2 0,0 1 11,0-1 0,3 0-487,-1-3 0,4 1 276,-1-1 1,5-3-2002,2-4 1948,6 0 0,-3-3 0,3 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0.8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240 1 8255,'-7'0'0,"-1"0"0,1 3 1139,0 2 0,-4 1-444,-1 2 0,-2-1-158,0 0 0,-4 4-236,-1 1 1,-1-1-59,0 1 1,0-2-491,3 2 0,1-3 247,4 1 0,1-2 0,4-1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4.0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 36 7719,'-6'12'2759,"2"0"0,-1-1-1651,1 1 1,-4 2-550,4 1 1,0 0 193,4 5 1,0-2-215,0 2 1,0 3-68,0-4 1,1-1-86,3-2 1,-1-3-123,5-1 0,-1-2-605,5-2 354,0 3 0,4-10-766,0 3 1,0-8 410,-4-4 1,1-6-950,3-2 1,-3-5 412,3 1 1,-3-3 360,-1-1 0,-5 1 224,-3-1 0,-3 1 80,-1 4 1,-1-3 10,-3 6 0,-3-1 2,-5 1 1,0 7-200,0-3 1,-3 8 93,-1 0 1,-4 3-505,4 1 1,-4 1-28,4 3 835,0-2 0,4 13 0,1-1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1.3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226 1 8929,'-11'6'863,"0"-1"-142,-3 5 1,-1 0-246,1 0 0,-3 3-329,0-1 0,-3 2 85,3 3 0,0-4-847,0 2 1,1-3 614,-1 0 0,5-2 0,2-2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1.86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298 7 8051,'4'-4'357,"0"4"1,-8-3 626,0 6 0,-6 1-550,-2 6 1,-5 1-162,-3 4 1,-4 2-204,-2 0 0,-1 1 99,-2-1 0,5-3-671,-3 1 0,4-2 240,4-3 262,5 0 0,0 0 0,3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2.3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262 0 8215,'-11'4'256,"-1"3"0,-1 2 169,-2 3 1,-6 0-412,-3 2 0,-3 3-683,1 0 0,-1 3 178,5-3 491,-1-1 0,4 2 0,-3 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2.8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276 7 8046,'4'-4'337,"0"4"1,-4-3-136,0 6 0,-4-2 448,-4 4 1,-2 2-287,-5 3 1,-2 3-291,-3-1 0,-2 3-197,-2 2 0,-2 1-434,-3 4 1,0-4 556,0-1 0,3 2 0,1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3.3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415 0 8207,'-11'0'0,"-1"2"236,-2 3 1,-2 0 271,-1 4 1,-4 2 406,2-1 0,-4 6-621,-3 1 0,-1 2-461,-4 0 0,-2 2-759,2-1 0,0 0 197,5-1 729,1-1 0,-1 0 0,1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3.9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255 1 8831,'0'7'1722,"-1"1"-1162,-1 2 0,-5 1-204,-2 3 0,-5 1-126,-1-1 0,-2 1-178,-5 0 1,0-1-180,0 1 1,1-2-368,2-1 0,-1 1-1714,3-3 2208,0 0 0,2 0 0,1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4.4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254 0 8101,'-14'7'0,"-1"5"216,1 2 0,-4 1-56,-1 5 1,-3-4 94,-2 1 1,1-1-432,-1 1 0,2-4 176,3 2 0,-2-3 0,2 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5.0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262 4 7997,'-1'-4'902,"-1"4"0,-5 6 49,-5 4 1,-6 3-634,-4-1 1,-1 1-130,-3 2 0,0 0-386,-1 2 1,2-1-586,3 1 1,6-2 781,2-1 0,4 1 0,0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35.6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335 1 7841,'4'0'633,"2"0"0,-6 3-185,0 2 0,-6 1 290,-6 2 1,-2 5-406,0 1 1,-7 3-317,0 0 1,-7 2-92,-1 2 1,-1 1-285,-4 0 0,4 0-752,-2 0 1110,6-1 0,0 1 0,5 0 0</inkml:trace>
  <inkml:trace contextRef="#ctx0" brushRef="#br0" timeOffset="413">923 37 7841,'0'-4'992,"0"1"0,0 3 340,-3 0 1,-2 6-660,-4 1 1,-3 4-293,-5-1 0,-3 5-712,-4 0 1,0 4 38,-5 0 0,1 2-445,-3 1 737,1 0 0,4 0 0,1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2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73 7888,'4'-4'0,"0"1"0,-4 3 0,0 1 0,0 1 0,0 5 0,0 3 0,0 0 3118,0 0 0,0 0-1565,0 2 1,0 0-871,0-3 0,0-1-64,0 2 1,2-2-356,1-1 0,3-2-355,1 0 1,1-3-27,1 0 1,3-2-296,0-2 1,-1-5-539,1-2 1,0-4 402,3 1 0,-4-1-41,-1 0 1,-3-2 145,-2 3 0,-2-3 481,-3 3 0,0-1 10,0 1 0,-4-1-47,-3 3 0,-1 0 76,-4 3 0,1 3 244,-3 2 0,3 1-116,-3 1 0,4 1-80,0 1 0,0 3-913,0 5 0,3-2 398,2 5 1,3-4 388,0 3 0,4 0 0,2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4.8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36 7746,'-8'4'1282,"0"0"0,4 6 210,-4-3 0,4 0-732,-4 1 0,2 1 370,-2 7 0,-2-1-544,7 5 0,-1-6 309,4 2 1,0 1-290,0-1 0,0 4-98,0-4 1,1 0-234,3-5 1,2 1-103,6 0 0,2-4-528,1 0 1,0-5 302,5 1 1,1-3-1076,7-1 0,1-9 554,3-3 0,1-4-954,-6 0 0,1-1 613,-4-3 1,-5-2 266,-4 2 0,-7 1 306,-4-1 0,-2 2 140,-2-2 0,-6-1 200,-2 5 1,-7 0-106,-5 4 1,-4 2 311,-4 2 1,3-1-49,-3 5 0,3 0 169,1 4 0,4 1-292,1 3-252,4 3 0,3 4-2563,8 1 2780,3 0 0,6 0 0,2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3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44 8103,'-7'0'850,"0"0"1,0 4 564,3 1 1,-3 1-660,2 1 1,-1 3 11,-2 0 1,2 0-136,1 0 1,0-1 103,2 3 1,1-3-273,2 0 1,3-1-83,2 0 1,4-1-511,4 0 1,-2-3 159,1-1 1,0-2-770,3-1 1,-1-5 505,1-2 1,-2-1-965,0-4 1,-3 2 360,-3-2 0,1 0 227,-1-2 0,-3-1 291,-2 1 0,-1 1 149,-1 1 0,-4 1 282,-3-1 0,-1 2-172,-4 5 0,2 0 167,-2 2 0,0 1-267,-3 2 1,-2 1-293,0 1 0,1 2-136,4 3 1,2 1 583,5-1 0,-1 0 0,2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3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22 7914,'-1'-4'1280,"-1"2"0,0 1 155,-3 1 1,0 3-620,-2 2 0,-3 2-360,1 0 0,-1 1 517,3 2 1,-1 0-423,1 2 1,1 1 105,1-3 0,2 2-244,3-2 0,0 2-346,0-2 0,3-1-180,2-2 0,4 0-291,4-2 0,0 0 273,2-2 0,-1-1-240,1-2 0,-1-3-1008,1-2 1,-1-4 524,-2 0 1,-2-4 132,-3 1 0,0-2 295,-2-1 0,-2 1 351,-3-1 0,-1 2-39,-1 0 1,-3 1 51,-5 2 1,1 0-287,-3 3 1,3 3-174,-4 1 1,1 3-109,-2 0 1,2 0 628,0 3 0,3 1 0,-2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6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0 7831,'-4'0'1574,"-3"0"1,6 1-721,-4 1 1,1 2 244,-1 4 1,-1 0-370,4 1 1,-3 2-105,3 1 1,-3 2 314,2-2 0,1 1-415,2-1 0,0 1-51,0-3 0,3 0-138,2 0 0,1-5-550,2 3 1,1-6 207,1 0 1,3-1-645,-1-1 1,2-1-451,0-1 1,-2-4 534,1-4 0,-5-3-20,2 1 0,-4-1 112,-1 1 1,-4-2 254,2 2 1,-3 1 10,-3-1 0,-2 3 149,-4-1 0,0 2-263,-3 1 1,-1 3 10,-4 1 1,1 2-810,-1 1 1,3 4 100,2 0 1017,1 3 0,1 3 0,-1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7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37 7812,'-7'0'1117,"-1"0"1,3 0 11,1 0 0,-1 3 298,-2 2 1,2 2-205,0 0 1,2 1-625,-1 2 0,2-1-59,0 3 1,2-3-155,2 4 1,2-4 8,3 3 0,4-5-112,1 0 1,2-2-738,3 0 1,0-2-136,2-3 0,-2 0-455,2 0 1,-3-4 242,1-3 1,-4-1-471,-1-4 1,-4-1 707,0-1 1,-4 0 216,-4 2 1,0-2 243,0 2 0,-6 1-116,-1-1 1,-3 3 177,0-1 0,-1 3-95,-3 2 1,1 2-191,1 3 0,1 1-117,-1 1 0,1 1 442,4 4 0,-3-2 0,-2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8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29 7794,'0'-5'807,"0"0"-294,0 1 0,-1-1 585,-1 0 1,0 3-162,-3 0 0,1 2-402,-4 2 1,-1 6 9,-1 4 0,0 1-182,0 2 1,3-1 16,-1 1 1,2-1-121,3 1 0,1-1-67,2-2 0,3 1-151,2-4 1,2 1-222,3-3 1,1-2-620,4 0 0,-1-3 446,1 0 1,-1-2-539,-2-2 0,1-2 357,-4-4 1,1-2 11,-3-2 1,1-1 204,-1 1 0,-3-2 164,-2 2 0,-1-2 6,-1 0 0,0 0 108,0 2 1,-3-1-222,-2 3 1,-1 1 45,-2 5 0,1-2-419,0 3 1,-4 1-13,-1 2 644,2 3 0,-4 1 0,3 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8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15 7807,'-8'0'1774,"-1"0"-819,-1 0 1,0 1-226,3 1 0,-1 3 257,-2 5 0,3 0-72,0 2 1,0 2-392,5-2 1,-1 1-49,3-1 1,1 1-132,2-3 0,1 2-231,3-2 0,3-1-131,3-1 0,3-4-269,1-2 0,3-1-558,-1-1 0,0-1 442,0-1 0,-3-5-522,1-2 1,-4-4 340,-1 0 1,-5 0 175,0-2 1,-5 1 147,1-1 0,-6 1 144,-1 2 1,-4-1-81,-1 4 0,-3 0-48,-2 4 0,-2-1-402,0 4 0,0-1 225,-1 3 1,3 0 419,2 0 0,-2 0 0,3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49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30 7905,'-8'0'0,"0"1"518,-1 1 0,1 0 769,-2 3 0,-1-3-126,2 3 0,-1 2-558,3 3 0,2 0 178,0 0 0,4 1-309,-2 1 0,2 1 1,1-4 1,1 1-128,2-3 0,1 1-510,6-1 1,0-1 63,4-1 1,-1-2-87,4-3 0,1-3-157,-1-2 0,2-1-538,-2-1 0,-1-4-105,-4-1 1,1 1 355,-6-1 0,1 0 281,-6 0 0,1-1 187,-3 4 0,-3-4 13,-2 4 1,-5-1-47,-2 3 1,1 0 0,-2 2 0,-1 0-79,-3 2 0,1 1 70,4 2 0,-1 0-1119,3 0 1322,4 0 0,-1 0 0,3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50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29 7888,'-3'-4'1245,"-1"1"-799,-4 3 0,1 2 688,0 1 0,-1 3-539,-2 1 1,1 1 216,-3 1 0,6 0-253,-2 1 0,4-2-106,-1 2 1,1 0-121,4 0 1,1 2-92,2-2 1,3-1-288,4-1 1,5-4 103,0 1 1,2-3-480,0 0 0,-2-2 280,2-2 0,-2-2-663,0-3 0,-2-1 222,0 1 1,-4-3 91,-4 1 1,1-3 201,-4 2 1,1-1 21,-3 2 1,-4 0 131,0-3 1,-5 3-97,-1-1 0,-2 2 0,2 1 0,-2 0-355,2 3 0,-2-2-1481,3 3 2065,2 1 0,-3 2 0,2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51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 7837,'2'-4'92,"0"-1"547,4 3 480,-5-1-496,2 3 1,-3 1 145,0 1-18,-3 2 0,2 6-262,-1 0 0,-2-1 53,2-2 0,0 2-114,2 0 0,0-1-142,0 2 0,3-1-158,2 1 0,2-2-124,3 1 1,-2-3-45,5-1 1,-1-4 108,2 2 1,1-2-663,-1-1 1,1-1 296,-1-2 0,-2-1-486,-3-6 0,-1 2 273,0-2 0,-2 0 123,-1 0 0,-2-2 210,-3 2 0,-1-2 236,-1 2 1,-2 1-141,-3 1 1,-4 2 141,-1 1 0,-2-1-47,0 4 0,-1 0-54,1 2 0,-1 0-118,1 0 1,0 0-17,2 3 1,1-2-917,4 4 461,3 0 1,2 2 627,4 1 0,9-1 0,4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51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15 9209,'-7'0'939,"2"0"192,0 0 1,0 2-320,-2 1 0,1 2-85,1 0 0,-1 2-192,4 3 1,-1-2 46,3 2 1,0 0-179,0 0 0,3 2-147,2-2 1,5 0-306,2-3 0,3-1 85,2-1 1,-2 1-739,2-4 1,1 1 34,-1-3 0,-4 0-426,-3 0 0,0-4 501,0 0 1,-3-3-3,-2 0 0,-3-3 351,0 0 0,-1 0 38,-1 0 0,-3 0 123,-2-2 0,-1 0-74,-2 3 1,-2 1 60,-2-2 0,0 3-102,0 2 1,3-1 32,-4 4 1,2-1-515,-1 3-638,2 0 1315,2 0 0,4 7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7.1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 7789,'0'12'605,"0"1"166,0 3 0,-4 2-149,0 6 0,0-4 80,4 0 1,0-2-630,0 2 0,0 3 83,0-3 1,0-3-328,0-1 0,0-3 181,0-1 1,0-4-2154,0 0 2143,0-6 0,0 4 0,0-6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6.53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108 25 8277,'0'-7'4214,"-5"2"-3457,-2 10 0,-5 2-71,0 5 1,0 1 179,0 3 0,0-2-213,1 6 1,3-4 176,0 4 1,5-4 39,-1 3 1,3-4-346,1 1 1,1 1-147,3-1 1,3 0-180,5-4 1,5-4-320,3 0 1,2-6-16,2 2 0,0-3-108,-1-1 0,5-1-186,0-3 0,0-2-723,-4-6 0,-5-4-111,1 0 1,-7-1 599,-1 1 0,-1 1 238,-7-5 0,4 5 165,-4-5 0,-2 4 140,-6-4 1,-2 6 6,-6-2 1,-4 2-37,0 3 1,-5 0-125,1 3 0,2-1-67,-2 5 1,0 0-515,-4 4 0,6 0-20,2 0 873,3 5 0,-5 2 0,0 5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0:52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23 7775,'-5'0'0,"0"0"0,0 1 0,-2 1 0,1 0 1625,-1 2 0,2 1-262,-5 3 1,2-1-776,1 0 1,0 0 113,2 1 1,2 1-226,3 1 0,1 0-65,1-3 0,1 3-274,4-1 0,0 0-235,8-4 1,-5 2-139,5-3 0,-2 0 262,4-2 0,-1-1-1163,1-1 0,-2-3 560,0-2 0,-1-2-504,1 0 0,-2 0 466,-1-1 0,-4-2 231,-6-2 1,-1 1 200,-1-2 1,-7 4 122,-2-3 0,-4 0-45,-2 0 0,-2 2-126,0 3 0,2 2-131,1 0 0,1 3 361,-1 0 0,-1 1 0,4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09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194 15 7693,'-1'-7'1298,"-2"2"1,-1 2-169,-3 3 0,-1 0 77,-2 0 0,1 1-72,-4 1 0,0 3-543,-4 5 1,0-1 205,-3 4 0,6-2-322,-1 2 1,3 0 104,-1-3 0,4 2-252,4-2 0,1 0-282,4-2 0,5-4-58,5 1 1,5-2-314,7 2 1,4-3-461,1 0 1,1 0 396,0 0 1,0 2-283,-3 4 1,-1-1 185,-1 1 1,-4 2 57,-2-1 1,-5 5 267,-5-2 1,-3 1 275,-4 0 0,-6 1-104,-4-2 1,-7-1 144,-3-1 1,-1-2 268,-1 0 0,-1-1-199,1 0 0,0-2-1024,-1-3 1,2-1 422,1-1 0,5-1-1657,5-1 1,5-3 2027,3-2 0,1-7 0,1-2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10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30 10593,'0'7'3279,"0"1"-2434,0 2 0,0 2 426,0 3 1,0 2-481,0 1 0,0 2-174,0 0 0,0 1-320,0-1 0,0 0-140,0-2 0,0-2-984,0-3 1,3-3 322,-1-2-3819,1-1 2173,-3-3 2150,3 0 0,-2-8 0,2 0 0</inkml:trace>
  <inkml:trace contextRef="#ctx0" brushRef="#br0" timeOffset="250">4 15 7737,'-3'-8'2914,"2"4"0,1 1-1613,5 3 0,3 0-791,1 0 0,6 3-184,5 2 1,4 4-283,1 1 0,2 4 55,-2-2 1,-1 4-199,-4 2 1,-2-1-105,-3-2 0,-4 2-112,-4 1 0,-3-1-190,-4-2 1,-3 0 191,-2 0 1,-6-3-24,-4 1 1,-3-4 24,-4 1 1,-4-5-15,-1 0 0,1-2 50,2 2 1,6-3-466,3 0 1,5-1-49,0-1 1,5 0-1026,0 0 1813,3 0 0,-1 0 0</inkml:trace>
  <inkml:trace contextRef="#ctx0" brushRef="#br0" timeOffset="759">324 30 7752,'0'7'0,"0"1"2106,0-1 1,0 4-1037,0 1 0,0 2 964,0 1 1,0 0-721,0 0 0,0 3-229,0 2 1,0-1-364,0 1 1,0-4-285,0 2 1,0-6-487,0-2 0,0-2 101,0 0-460,0-4 13,0-1 40,0-13 1,3 0 112,-1-9 1,2-1-253,-2-3 1,0 0-79,3-2 1,0 2 178,2-2 1,3 6 37,0 1 0,3 3 153,0 0 0,0 4 209,-1 3 1,2 4 31,-1 4 0,-2 1-3,2 2 1,-4 2 209,1 5 0,-3 2 544,-2 5 1,-1-1 194,-1 1 1,-2 2-387,1 1 0,-1 1-159,-1-1 0,-3-2-122,1-3 0,-1-4-403,3-1 148,0-1-368,0-5 1,0-4 86,0-5 0,4-8-143,1-5 1,4-3-532,1-4 0,2 2 348,-2-2 0,2 0 85,-2 3 0,3 1 111,-3 6 0,0 4 413,-3 1 1,3 2-100,0 3 0,0 4 560,-3 6 0,-2 1-4,0 9 1,-1-1-293,1 6 0,1 1 97,-3 4 0,-1 1-19,-2 4 0,0-1-1535,0-2 0,0-1 660,0-4 1,-1-1 565,-1-1 0,-2-2 0,-4-3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14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1 119 7763,'0'7'3982,"0"-1"-2945,3 1 1,-2-1 838,1 4 1,-1 2-880,-1 0 0,0 2-446,0 1 0,0 1-454,0 1 0,0-1 71,0 1 0,0-2-1022,0-3 0,0 2 575,0-5 1,0 1-3943,0-2 1942,0-4 2279,0-1 0,0-3 0,0 0 0</inkml:trace>
  <inkml:trace contextRef="#ctx0" brushRef="#br0" timeOffset="280">8 66 7763,'0'-11'955,"0"0"193,0 4 0,0-1 116,0 1 0,3 2-618,2 0 1,3 2-163,2-2 0,1 4-149,4-2 0,0 3 191,0 3 0,-1-2-162,-2 4 0,2 3-199,-5 2 1,1 1-153,-2-2 0,-4 1 81,-2 2 0,-2 0-256,-5 3 1,-1-2 190,-7-1 0,-1 0-949,-4 0 1,0 1 443,1-3 1,1 0-540,-1-2 0,4-2-1362,3-1 2377,5 2 0,-1-6 0,2 2 0</inkml:trace>
  <inkml:trace contextRef="#ctx0" brushRef="#br0" timeOffset="525">261 59 7734,'0'-7'1967,"0"-1"0,1 3 659,1 0 0,2 3-1439,4-3 0,2 3-618,0 0 1,0 1-399,-3 1 0,3 0-3,0 0 0,-3 3-360,-2 2 0,-2 3 221,2 1 0,-4 1-200,2 2 0,-3 0 205,-3 3 0,2 0 296,-4 0 1,0 0 7,-3 0 0,1 2 507,0 0 1,-1 1-241,1-3 0,3 0-247,1 0 1,2-3-44,1 0 0,0-3-90,0 1 0,4-5-587,0-2 0,4-2 281,2-1 0,2-1-1995,6-2 1,-1-2-271,5-5 1,-1 1 2345,4-3 0,-2 0 0,-1-3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13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83 7746,'0'8'2468,"0"2"1,0-1-675,0 3 1,0 1-71,0 2 0,0 0-763,0 3 0,0-2-477,0 4 1,0-3-540,0 0 1,0-1 93,0-2 1,0-1-474,0-1 0,0-5-486,0 0-3326,0-1 2510,0-2 1736,0-4 0,4-7 0,0-5 0</inkml:trace>
  <inkml:trace contextRef="#ctx0" brushRef="#br0" timeOffset="225">4 60 7746,'-3'-7'2258,"2"-1"1,1 2-770,5 1 0,2-1-717,0 3 0,4 1-510,1 2 1,2 1-49,1 1 0,3 1-262,-1 4 0,0-1 8,-5 4 0,1-1 43,-3 1 0,-2-2-292,-3 2 1,-5 1 157,0-1 1,-4 1-230,-6-1 0,-4-2 110,-3 2 0,0-5-406,2 0 1,0-3-162,0 1-2150,3-3 1677,2 0 1290,5 0 0,5-3 0,5-1 0</inkml:trace>
  <inkml:trace contextRef="#ctx0" brushRef="#br0" timeOffset="423">317 1 7721,'-7'1'2286,"2"1"0,1 2-1113,2 4 0,1-1 826,-2 0 1,3 4-908,0 2 1,0 1-384,0 4 0,2-2-590,1 4 1,-1 3 29,-2 1 1,3 4-1247,-1-4 1,1-1 718,0-3 1,0-5 377,2 0 0,5 0 0,-2-3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16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 9920,'5'1'2216,"-3"1"0,0 0-1311,0 3 1,-1 0-125,1 2 0,0 1-320,1-1 0,-3 1-118,3-1 1,-1 0-189,0 1 1,-1-3-92,1 0 0,2-3-710,-2 3 518,1-3-429,-3 1 1,0-4 194,0-1 0,0-2-645,0-4 0,-1-2 322,-2 0 0,-1 1 221,-3 1 0,-1 2 260,1 1 1,-1 1 140,1 4 0,-3 0 461,0 0 1,0 6-298,3 1 1,-3 6 915,0-1 0,1 5-490,4 0 1,-2 1 756,2 0 0,2-2-545,0 4 0,3-3-331,0 0 1,0-2-501,3-3 0,2 1-441,5-6 1,-1 1-303,3-5 1,1-1 565,2-2 0,0 0-4306,-1 0 4575,1-3 0,3-4 0,1-5 0</inkml:trace>
  <inkml:trace contextRef="#ctx0" brushRef="#br0" timeOffset="151">343 165 9505,'-7'0'3672,"-1"2"-2039,1 1 0,0 0-23,2-1-4107,2-1 1902,3 3 1,1-4-1837,1 0 2431,-1 0 0,9 3 0,-2 1 0</inkml:trace>
  <inkml:trace contextRef="#ctx0" brushRef="#br0" timeOffset="530">566 16 7796,'-10'0'0,"0"0"0,0 1 3097,0 1 1,1 1-1555,0 2 1,0 4-249,2-1 0,-1 3-671,1-1 0,0 4-32,2-2 1,2 2-286,3 1 0,1-1-144,1-2 0,6 2-225,4-4 0,3 0-352,2-3 1,0-3-572,3-1 0,-1-3 420,1 0 1,0-3-677,-2-2 0,-3-5 561,-3-2 0,-3 0 123,1 0 0,-5 0 288,-2 0 0,-3-2 363,0 1 0,0 0-86,-3 1 0,-1-1-172,-4 3 1,-2 0-263,-3 2 0,-1 4 75,-1 2 1,1-2-1894,2 2 2244,-2-1 0,6 7 0,-3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18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8 215 8877,'-4'0'5767,"1"0"-3559,3 0-1233,0 0 0,0-4-473,0-3 1,0-1-151,3-5 0,-2 0-99,4-4 0,0 0-304,3-3 1,-1 3 29,1-3 1,-2 4 25,-1 1 0,2 1 110,-2 4 0,2 1-3,0 4 1,0 0-148,1 2 1,-1 1 54,1 5 1,-1 2 322,1 5 1,-1 1-61,0 4 0,1 0-173,-1 0 1,2 2 75,1 1 0,-2 2-244,2-3 1,-2 1-313,-1 0 0,2-3-386,1 3 0,-3-6-1167,1-2 0,-1 0-66,-2-3-134,2 2 1,-2-8 2122,0 2 0,-4-6 0,2-1 0</inkml:trace>
  <inkml:trace contextRef="#ctx0" brushRef="#br0" timeOffset="148">68 126 13759,'8'-2'2003,"2"-1"0,2 1-1746,5 2 0,3-1-4409,5-2 4152,-2 3 0,6-10 0,-2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20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7724,'0'-4'2774,"1"1"-761,2 6 0,-2 4-450,1 5 0,0 3 54,0 3 1,-1 0-683,2 2 0,-3 1-384,0-1 1,3 1-424,-1-1 0,1 0 30,-3-2 1,0-2-1335,0-3 0,0-3 763,0-2 0,1-2-4230,1-1 2555,-1-1 0,5-8 2088,-4-4 0,4-6 0,-2-5 0</inkml:trace>
  <inkml:trace contextRef="#ctx0" brushRef="#br0" timeOffset="178">127 38 7724,'4'3'5580,"-1"4"-3989,-3 3 1,0 3-810,-3 0 0,2 2-225,-1 2 1,1-1-96,1 4 1,0-2-104,0 2 1,0-3-520,0 3 0,0-5-465,0 0 1,3-1-732,2-4 0,-1-2 47,1-3 1,-2-4-2715,2 2 4023,-4-2 0,3-1 0,-4 0 0</inkml:trace>
  <inkml:trace contextRef="#ctx0" brushRef="#br0" timeOffset="329">30 180 10836,'7'-1'1649,"-2"-2"1,4 2-2177,-2-1 0,6-1 401,-1 0 1,2 0-2639,1 0 2764,3-1 0,1-6 0,4-2 0</inkml:trace>
  <inkml:trace contextRef="#ctx0" brushRef="#br0" timeOffset="560">306 1 7724,'0'7'2085,"0"1"0,-1-1-1026,-2 1 0,2 2 1107,-1 3 1,1 1-701,1 1 0,-1 1-157,-1 1 0,1-1-487,-1 1 0,1 1-348,1 0 0,0-1-67,0-2 1,2-1-114,1-2 1,0-1-497,-1-4 1,3 0 173,2-2-805,1-2 1,-1-3-115,0 0 0,1 0-838,-1-3 0,-2 1 353,0-3 0,0 3 731,3-3 1,-3 3-1208,0-3 0,-1 0 1908,4 0 0,-1-4 0,1 0 0</inkml:trace>
  <inkml:trace contextRef="#ctx0" brushRef="#br0" timeOffset="802">469 8 7724,'-5'1'4784,"0"2"0,4 2-2676,-2 5 0,2 1-1200,1 4 0,1 1-57,2 1 0,-2 1-352,1 2 0,1 2 325,0-2 1,0-1-349,0 0 1,-2-2-455,4 0 1,-2-2-23,2-2 0,-3 0 0,3-3 0,0-4 0,3-3 0,2 0-34,-1 0 0,4-2-1720,-3-3 1,3 0 816,-1-3 1,0 0-906,0-2 1,-3-3 1841,1 0 0,2 0 0,0 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23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75 9162,'-1'8'2111,"-1"2"1,1 2-724,-2 3 1,0 0 33,1 3 1,-2 1-572,2 3 0,1-3 189,-1-2 1,1 1-390,1-3 0,0 0-262,0-5 1,1 0-192,1-2 0,2-3-2,4 0 1,-1-4-695,0 2 0,3-6-30,0-2 1,1-5-347,-1-2 0,-2-2 201,2-1 0,-2-2-298,-3-1 1,0 0 518,-2 1 1,-1 1 139,-2-1 1,-2-1 216,-1 3 1,-2 0-65,0 5 1,-3-2-155,-2 5 1,2 1-109,-2 6 1,-1 0-175,1 0 0,0 6-173,3 1 1,0 5-400,-1-2 0,4 3 1167,2-1 0,-3 2 0,1 1 0</inkml:trace>
  <inkml:trace contextRef="#ctx0" brushRef="#br0" timeOffset="167">246 239 7703,'-8'3'1647,"1"-2"2232,0 1-4309,2-1 342,2-1 1,4 0 87,1 0 0,3 0 0,2 0 0</inkml:trace>
  <inkml:trace contextRef="#ctx0" brushRef="#br0" timeOffset="486">424 0 7746,'-7'0'3643,"-3"3"-2828,0-1 1,-1 4 1007,2-1 1,0-1-918,-1 1 0,2 0-329,1 3 0,0-1-253,2 1 1,2-1-236,3 0 1,0 1-155,0-1 1,3-2-371,2 0 1,2 0-505,3 3 1,2-3 621,3 0 1,0-1-507,0 1 0,3 1 204,2-1 0,-2 3 438,-1 2 0,-4-2 148,-3 2 1,-3 1 129,-2-2 1,-3 5-172,-4-2 0,-6 0 88,-4 0 0,-3-3 220,-2 1 1,0-2-93,-3-3 0,4 0-671,-1-2 0,1-1 227,1-2 1,3 0-2237,2 0 2538,5-3 0,-1-4 0,2-5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25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68 7682,'-7'0'-3,"0"0"5039,-1 0-3764,1 0 0,3-1 121,1-1 1,6 1-719,2-2 0,4 2-408,4-2 1,3 2-198,2-4 0,5 2-184,-1-2 1,6 4-352,-1-2 1,-2 0-607,0 0 0,-5 1-1481,-3 2 0,-2-1 2552,-2-2 0,-3 3 0,-2-4 0</inkml:trace>
  <inkml:trace contextRef="#ctx0" brushRef="#br0" timeOffset="212">148 53 7658,'-3'5'1819,"-2"0"0,2 2-1002,0 3 0,2 1-367,1-1 0,0-1 1221,0 4 0,0-1-824,0 3 1,1-1 188,2-2 0,-2 2-610,4-5 0,-3 4-386,0-3 0,0 0-552,0-3 0,-1 1-801,2-1 1,-2-2-4549,-1 0 3318,0-3 2543,0 1 0,0 0 0,0 1 0</inkml:trace>
  <inkml:trace contextRef="#ctx0" brushRef="#br0" timeOffset="346">282 254 7603,'-7'0'0,"2"3"1684,0-1 0,2 0-589,-2-2-1806,4 4 711,-3-3 0,1 5 0,-1-2 0</inkml:trace>
  <inkml:trace contextRef="#ctx0" brushRef="#br0" timeOffset="887">490 1 8604,'-7'0'1784,"3"0"0,-5 1 93,1 1 0,-2 2-797,0 4 1123,2 3-1433,-3 0 1,3 4 1265,-2 0-1414,2 0 0,0 1-107,3 1 0,3-1-41,0 4 1,1-3 23,1 0 0,1-4-139,1 0 1,3-4-511,5 1 0,0-2 181,5 0 1,-1-4-1514,6-2 1,-1-1 186,1-1 1,-1-3-4128,-2-2 5423,-1-2 0,-1 0 0,-5-1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5.44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1 227 6518,'5'-12'-523,"-2"4"523,5 0 0,0-5 0,4-6 0</inkml:trace>
  <inkml:trace contextRef="#ctx0" brushRef="#br0" timeOffset="284">60 120 7826,'7'-12'-446,"-3"0"0,1 4 2193,-1 0-626,0 5 285,-4-2-983,0 5 1,0 1 520,0 3 0,0 3-397,0 5 0,0 0 389,0 0 0,0 1-249,0 3 0,1-3-1,3 3 0,-1 1-444,5-1 0,-4 0-33,4-4 0,0 0-161,4-1 0,0-3 49,0 0 0,-1-5-767,1 1 0,4-3-59,0-1 0,4-5-614,-4-3 1,4-4 513,-4-4 1,-1 2-129,-3-6 0,-1 0 493,-3-4 1,1 2 150,-5 2 1,0-1 476,-4 5 1,-5-4-174,-3 4 0,-4 0 66,-4 4 0,1 2-2,-4 2 0,-5 3 151,-4 5 0,0 1-101,4 3 0,1 3 77,-1 4 0,5 3-447,3 2 0,3-3 83,1 3 1,6-3-986,2-1 1,2 0 1166,2 0 0,11-1 0,2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29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90 7587,'4'0'5468,"0"0"-2790,-2 0-2370,-1 3 0,3-1-287,-4 3 0,0-3-224,0 3 1,0-3 196,3 0-304,-2 3 78,5-5-478,-5 4 1,2-8 173,-3-1 1,0 1-106,0-1 1,0 0 346,0-2 1,-3 2 229,-2 0 0,-4 3 254,-1 0 0,-3 1-150,1 1 0,0 1 240,0 1 1,-1 3 210,-2 2 1,1 4 314,2 1 0,-1 2-199,3 1 1,1 0 252,4 0 0,1 0-68,4 0 1,0-1-340,0-2 0,1 1 21,2-3 1,4 3-162,5-3 0,3-3-830,3-2 1,1-3 134,3 0 1,0-2-130,1-2 0,-2-3-573,-1-2 0,1-1 1084,-4-2 0,-3-2 0,-3-3 0</inkml:trace>
  <inkml:trace contextRef="#ctx0" brushRef="#br0" timeOffset="2034">834 75 7624,'4'-3'0,"-2"-2"905,-1 1 1,-4-1-122,-2 2 1,-2 1 40,0 2 0,-4 0-183,-1 0 1,-2 0 232,-1 0 1,0 2-323,0 1 1,1 2 129,2 0 0,1 1-197,3-1 0,2 2-158,1-2 1,2 1-629,6 2 0,3-1 250,6 1 1,1-2-266,7 1 1,0-1-119,2 4 1,1-2-585,-1-1 0,-3 2 350,-2 1 1,-4-2 43,-3 2 1,-5 1 311,-3-2 0,-1 1 213,-1-2 1,-4-1 326,-4 1 0,0-1-156,-4 1 0,-2-4 49,-3-2 0,1-1-151,-4-1 0,4 0-137,1 0 0,1-1-930,4-1 1,4-2 507,3-4 0,3 1 588,3-1 0,4-3 0,5 0 0</inkml:trace>
  <inkml:trace contextRef="#ctx0" brushRef="#br0" timeOffset="2180">968 216 7642,'-5'5'624,"0"-3"0,2-1 864,-2-1 1,3 2-990,-3 1 1,3 0-125,-3 0-1414,3-3 934,-1 4 0,3-4 105,3 0 0,1 0 0,4 0 0</inkml:trace>
  <inkml:trace contextRef="#ctx0" brushRef="#br0" timeOffset="2676">1169 1 7624,'-8'0'2695,"0"0"-2070,-2 0 1282,2 0-1243,-3 3 0,0 1 474,-1 4-783,1-4 1,0 2 113,4-1 0,2 2 50,0 0 1,3 1-527,0-1 1,5 1 60,5-1 1,2 1-746,5-1 1,1 0 495,1 1 0,-1 0-724,2 2 1,-3-1 296,0 4 0,-3-4 129,-2 1 0,-3 0 264,-2 0 1,-2 0 335,-3-2 218,0-1 0,-3 0-287,-2-2 0,-2-1 330,-3-2 0,-2-1-152,-3 2 0,3-3-555,-1 0 0,1-2-485,-3-1 0,4-2-761,1 3 0,2-1 1585,3 0 0,-1-1 0,1-3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33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19 231 7829,'4'-5'-431,"3"0"431,1 3 0,6-4 0,-3 2 0</inkml:trace>
  <inkml:trace contextRef="#ctx0" brushRef="#br0" timeOffset="910">4 97 7829,'3'-4'0,"-1"-2"196,3 3 0,-3-2 319,3 3 1,-2 0 567,2 2 1,-3 0-487,3 0 1,-3 3 289,0 2 1,0 1-131,0 2 1,-1 3 52,2 1 1,-3 5-235,-3 0 1,1 1 183,-3-1 1,4 0-225,-2 3 1,0-4 14,1 2 0,-1-3-158,3 0 0,1-2-144,1-1 1,0-3-375,3 1 1,0-2-249,2 0 0,2-4-519,1-1 0,-2-3-119,2 0 1,1 0-1034,-2 0 0,2-3 715,-1-2 1,-1-2-1663,4 0 2991,-4 0 0,1-4 0,-2-1 0</inkml:trace>
  <inkml:trace contextRef="#ctx0" brushRef="#br0" timeOffset="1092">19 209 7829,'-3'-5'0,"1"0"1394,-1 3 1,6-1-641,2 3 1,3-3-70,2 1 1,1-1-243,1 3 1,2-1-312,-2-1 0,2 1-316,-2-1 0,1 1-398,-3 1 0,1-3-2771,-1 1 1992,-2-1 1361,3 0 0,-7-1 0,-1-4 0</inkml:trace>
  <inkml:trace contextRef="#ctx0" brushRef="#br0" timeOffset="1263">11 67 8445,'-4'-7'1486,"-3"-1"-1814,10 1 0,0 0 769,7 2 0,3-1 878,0 4 1,3-3-1590,2 2 1,2 0 128,-3 1 1,3 1 140,-3-2 0,0-1 0,-2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41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7 7796,'-3'-4'1023,"-2"2"0,0 1 0,-2 1 0,0 0 3631,-1 0-3959,-2 0 0,-1 3 62,0 1 628,1 5-862,-3-2 0,3 5-10,1-4 0,2 3-7,1-3 0,2 3 283,2-2-467,1-1 1,3-1-187,2-1 1,6 0-232,7 1 0,2-4-452,0-1 1,3 0 435,1 0 0,0-1-700,-2 1 1,-2 1 211,-2 2 0,-2-2 42,-4 2 1,-3 0 168,-3 3 1,-2-1 123,-3 2 1,-2 0 447,-2 0 0,-3 0-192,-6-1 0,-3 0 88,-1 0 0,-4-1-65,0 0 1,-2-2-907,1 0 1,2-3-363,2-2 1,3 0-2212,5 0 3464,0-2 0,4-8 0,0-3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1:42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0 7629,'0'7'2620,"0"-1"1,3 4-1824,-1 3 1,0 3 792,-2 6 0,0-2-789,0 4 1,0-3-67,0 0 1,0-2-313,0-2 0,0-1-618,0-3 0,2-3-1045,0-2-1282,3 0 1359,-1-5 1,1-4-1117,0-5 1,-2-3-494,-1-4 2772,-1-3 0,-1 0 0,-3-3 0</inkml:trace>
  <inkml:trace contextRef="#ctx0" brushRef="#br0" timeOffset="178">6 32 7629,'0'-6'2400,"-2"2"-1432,0-1 1,0 3 1102,5-2-1700,-3 3 1,8-2 454,-2 3 0,5-2-276,0 0 0,4-1-62,2 3 0,1 1-161,-1 1 1,1 5-48,-1 3 0,-2 3-463,-2 2 0,-3 1 192,-6 1 1,-1 4-189,-3-2 1,-5 1 226,-2 0 1,-6-3-506,-2 0 1,-1-3 203,-1 1 0,3-2-312,-1-2 1,2-2-70,2-3 0,2-2-1327,3-2 319,2-1 1,2-4 1641,4-1 0,2-5 0,2-1 0</inkml:trace>
  <inkml:trace contextRef="#ctx0" brushRef="#br0" timeOffset="786">282 13 9267,'3'7'3914,"-3"0"-2486,3 1 1,-3 1 677,0 4 0,2-1-167,1 5 0,-1-2-1069,-2 2 0,0-3-151,0 1 0,0-2 160,0-2-636,0 1 0,0-5-243,0 1-556,0-3 1,0-5 214,0-5 1,3-1-320,1-2 1,2-5-288,0-2 1,0-2 356,1 0 1,0-3 276,1 0 0,0 0 112,3 5 1,-2 2 289,1 4 0,-2 1 104,1 3 0,0 3 149,-1-1 0,1 8 158,-3 1 0,-1 5 584,-1 0 0,-3 3-61,2 1 1,-3 2-651,0-2 1,0 2-374,0-2 0,0-2 0,0-3 0,0-2 0,0 1 0,0-5 0,3-1-496,1-3 0,2-4 13,0-2 1,3-4-589,0-5 0,-1 1 338,-1-3 1,1 0 341,1 0 1,-1 2 348,-1 2 1,-1 2-40,0 0 0,1 6 56,-1-2-28,1 5 1,-1 0-11,1 4 0,-3 4-192,0 5 1,-3 2-89,2 2 0,-2-1-1178,1 3 1,-1-2 736,1 2 1,-1 0 783,-1 0 0,0 1 0,0-1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33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97 7726,'4'2'2962,"-1"2"0,-3 5-1499,0-1 1,0 3 163,0-3 1,0 7-717,3 0 0,-3 0-242,2 2 0,1 0-593,-1 0 1,1 1-4,-3-3 0,0-1-1113,2-3 1,-1-2 363,1-3-1810,2 1 0,-3-4 1222,4-1 0,-4-6 1264,1-2 0,2-8 0,-1 1 0</inkml:trace>
  <inkml:trace contextRef="#ctx0" brushRef="#br0" timeOffset="260">20 52 7702,'0'-4'5520,"2"1"-4180,3 3 1,1 0-660,3 0 0,1 0-131,2 0 1,2 0-214,1 0 0,-2 0-288,2 0 1,1 2-111,-1 1 0,2 1-311,-2-2 1,-1 3 74,-3-1 0,-2 0 273,-2 0 0,-4 0-477,-3 3 1,-5-1 68,-5 1 0,-4 1 471,-5 1 1,-1 1-48,-1-1 0,1 0 77,-2 0 1,1-3-702,2 1 0,-1-2 257,8-3 0,0 3-482,6-3 0,3 0 95,3-2 762,6 0 0,9-6 0,5-1 0</inkml:trace>
  <inkml:trace contextRef="#ctx0" brushRef="#br0" timeOffset="516">283 0 7674,'6'3'2888,"0"2"0,1 0-1783,-1 2 1,1 0-24,-1 1 0,0 3 352,1 4 1,-1 1-724,1 1 1,-4 1 44,-1-1 1,1 3-335,-1 0 0,0 0-177,-2-3 1,1 1-1230,1-1 0,-1-2 637,1-4 0,0 0-1979,0-2 2326,-2-1 0,3-1 0,-3-1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35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 11745,'4'3'3125,"0"1"1,-1 3-2126,1 1 0,-2 2 293,2 3 0,-2 1-634,0 1 0,1-1-288,-1 3 1,0-2-335,-2 2 1,0-3 21,0 1 1,2-2-2487,0-2 2011,0 1 0,-2-5-4598,0 2 3618,0-5 1,0-3-2102,0-5 3497,0-3 0,0-6 0,0 0 0</inkml:trace>
  <inkml:trace contextRef="#ctx0" brushRef="#br0" timeOffset="135">20 71 7729,'1'-7'0,"1"1"0,2 0 0,2-1 0,0 1 0,1-1 0,2 2 0,2 0 0,-1 3 0,0 2 0,0 0 1214,0 0 1,-2 0 1539,3 2 0,-3 3-2024,0 3 1,-1-1-519,-3 2 1,-1 0-365,-3 0 1,-1 1-289,-1-1 0,-4 2 203,-2-3 1,-4 2-892,2-2 1,-2-3 498,-1 1 1,2-3-1172,0-1 989,4-2 811,-3 0 0,7-2 0,0-2 0</inkml:trace>
  <inkml:trace contextRef="#ctx0" brushRef="#br0" timeOffset="435">258 20 7718,'0'-5'2990,"2"1"1,0 2-1507,2-2 0,1 2 181,4 0 0,-2 1-858,1 1 1,2 0-340,-2 0 0,3 3-212,-3 1 1,-1 2-217,-3 1 1,0 1-132,0 1 0,-1 2 108,-3 0 1,0-1 69,0 0 1,-3 1 82,-1 2 0,-3-2 441,-1-1 1,0 1-286,0 2 1,3-1 583,1-1 1,2-1-348,0-2 0,1-1-394,1 2 0,1-2-169,1-1 0,2 0 0,2-2 0,3 1-670,-1-2 1,3-1 328,-2-2 0,2-1-2744,0-1 0,-1-2 442,0-5 2643,-2 2 0,4-5 0,-2 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38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1 243 7695,'0'4'4806,"0"-1"-2769,0-3 0,0-1-1098,0-1 0,2-2 329,0-2 0,1-1-620,-1 1 1,0-4 45,2-3 0,-2-2-61,2-2 1,1-1 126,1 0 0,0 0-373,1-1 1,-1 2-8,1-1 1,-1 5-150,1 0 0,-1 1-125,0 3 0,1 3-106,-1 2 0,-2 2 0,1 0 0,0 2 0,3 2 0,-1 3 0,2 3 0,-2 4 0,-1 3 0,1 3 0,-1-1 0,1 0 0,-1 0 0,1-3 0,2 1 0,-2-2 0,2 0 0,-2-1 0,-1-1 0,0-2-177,1-2 0,-1-3-1889,-2 0 0,-1-2-850,0 0 267,-3-1 38,6-1-1129,-5 0 3740,2-3 0,-3-4 0,0-3 0</inkml:trace>
  <inkml:trace contextRef="#ctx0" brushRef="#br0" timeOffset="87">65 128 7683,'-9'0'0,"2"-2"4633,-2-1-3010,5 1 0,2 2 1432,4 0-2579,1 0 1,7 0-127,0 0 1,3 0-310,2 0 1,-1-2-181,1 0 0,1-1-1561,1 1 1,2 1 1699,0-1 0,3-1 0,1-1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36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1 10991,'4'2'3185,"0"0"0,-2 3-1700,0-1 1,1 2-775,-1 0 1,2 1-136,-2-1 1,1 1 129,-1-1-519,-1 0 1,3 1 232,-2-1-1201,-2-2 424,3-1 1,-2-3-234,1 0 0,-1-3-545,1-1 1,-1-4 466,-1-1 0,-1-1 143,-1 1 1,-2-2 191,-2 3 1,-1 1 288,1 3 1,-2 3 112,-1-2 0,-2 6 137,0 1 1,-1 2 40,2 3 0,-2 0 338,4 2 0,-3 3 243,3-1 0,-1 1-339,3-1 0,1 2 162,1 0 1,3 0-260,-1-2 0,2-1-150,2-1 0,-1 0-293,3-3 1,3 2-311,1-3 1,4 0-421,-2-5 1,5 0-1139,0-2 1,2 0-956,1-3 0,-3 2 2874,0-3 0,-1-1 0,-1-1 0</inkml:trace>
  <inkml:trace contextRef="#ctx0" brushRef="#br0" timeOffset="169">288 155 7688,'-2'3'0,"1"1"2213,-1-2 2936,1-1-3893,1 2-614,0-3-2156,0 0 0,3 0 843,1 0 1,0 0 670,0 0 0,0-3 0,3-1 0</inkml:trace>
  <inkml:trace contextRef="#ctx0" brushRef="#br0" timeOffset="564">417 58 7688,'0'-6'735,"0"0"0,0 1 2744,0 1-306,0 3-2423,-3-2 1,-1 6 731,-2 1 1,2 2-723,-1 3 0,1 1 464,-2 3 1,2 0-440,2-1 1,1 1-112,1 0 1,0-1-373,0-1 1,4 1-169,2-1 1,1-2-211,4-1 1,0-1 113,4-3 0,0-1-902,2-3 0,-3-1 468,1-1 0,1-2-1041,-1-5 1,-3-1 491,-1-2 1,-3-1 324,1 0 1,-3 0 346,-2 0 0,-1 0 258,-3 1 0,0-1 289,0 0 0,-3 2-259,-1 1 0,-5 2-8,-1-1 1,-3 3-87,-2 1 1,1 3-449,-3 2 0,2 0-453,-3 0 0,5 0-2157,0 2 3137,3 2 0,7 5 0,0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39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49 7654,'0'-3'3760,"2"0"0,-1 6-3309,1 1 0,1 2 1472,-1 3 1,0 2-772,-2 3 1,0 1-329,0 2 1,0 0-685,0 2 0,0 0-364,0-2 1,3 1-1353,-1-3 1,1-1 988,-1-3 0,-1-1-727,3-3 0,-1 0-503,1-5-2110,-3 0 3927,2-2 0,0-3 0,1 0 0</inkml:trace>
  <inkml:trace contextRef="#ctx0" brushRef="#br0" timeOffset="192">116 30 7654,'7'0'5171,"-4"3"-3412,-1 1 0,1 5-948,-1 1 0,1 3 35,-1 2 0,-1 1-356,1 4 1,-1-1-414,2 0 1,-3 3-215,2-1 0,1 0-194,-1-4 0,3-2-525,-3-2 1,2-3-2882,-2-1-637,3-5 4374,-1-1 0,-1-6 0,0-1 0</inkml:trace>
  <inkml:trace contextRef="#ctx0" brushRef="#br0" timeOffset="359">20 165 7654,'3'0'3685,"0"0"0,0 0-3331,1 0 1,5 0-177,2 0 1,1 0-1257,1 0 0,0 0 606,2 0 0,1-1-2720,1-1 3192,-1-2 0,-1-5 0,2-1 0</inkml:trace>
  <inkml:trace contextRef="#ctx0" brushRef="#br0" timeOffset="609">257 17 7654,'4'0'4589,"-1"1"-3406,-3 1 1,0 2 1170,0 5 0,2-1-863,0 2 0,0 1-202,-2 2 1,0 2-534,0 0 1,0 0-343,0 0 1,0-1-52,0 1 0,1 1-137,1-1 0,-1-3-229,1-1 0,1-3-55,-1 0 0,3-1-104,-1-3 0,2 1-181,0-3 1,1 0-581,-1-2 1,0 0-1194,1-2 0,1-2 1104,1-2 1,2-1-312,-3 1 1,1-1 673,0-2 0,-1 2-1374,2-2 1,-2 0 263,1 1 1759,-2-1 0,-1 0 0,1-1 0</inkml:trace>
  <inkml:trace contextRef="#ctx0" brushRef="#br0" timeOffset="859">482 4 7645,'0'-3'4915,"0"6"0,0-1-3427,0 7 1,0-3-1052,0 5 1,0 0-188,0 2 0,0-1-59,0 1 0,0 2 12,0 0 1,0 2-1,0-2 0,0 0-12,0-2 0,3-1 723,1-1 1,-1 0 702,2-2 1,-1-3-1517,2-2 1,1-2-464,-1 0 0,1-1-228,2-1 0,-2-3-365,2-1 0,-2-2-256,-1 0 0,1-1-2159,-1 1 3370,0-1 0,1-2 0,-1-1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42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91 11991,'-4'2'1821,"0"0"0,2 5-252,0 0 1,1 2-837,-2 0 0,3 5-27,-2-2 1,1 3 96,1 0 0,2-1-323,0 1 1,3-2-403,-1-3 1,3 0 3,1-4 1,0 0-646,3-2 0,0-2 420,1-4 1,1-2-297,0-5 0,-2-3-235,-1-3 1,-2-3-567,-2 1 1,0-1 334,-4-2 1,2 3 428,-2 0 1,0 4 281,-2 0 1,-2 1 3,-3 3 1,-1 1-219,-3 4 1,1-1 100,-2 3 1,-1 1-757,-2 3 0,0 1 33,1 4 1030,2-1 0,-3 3 0,3 1 0</inkml:trace>
  <inkml:trace contextRef="#ctx0" brushRef="#br0" timeOffset="189">225 193 7618,'-3'4'9238,"3"-1"-8623,-3-3 1,4 0 133,1 0-3148,1 0 1,4-1 2398,-1-1 0,1-2 0,-1-2 0</inkml:trace>
  <inkml:trace contextRef="#ctx0" brushRef="#br0" timeOffset="553">443 1 7594,'-6'0'0,"0"0"0,-2 0 2916,0 0 0,1 1-772,-2 1 1,0-1 309,0 3 1,1 1-1792,1 1 1,-1 1-338,-1-1 0,1 3-569,1-1 0,4 1 226,1 0 1,1-2-393,1 2 1,1-2 312,4-1 1,2 1-1085,6-1 1,-1-2 277,1 0 0,2-1 54,0 1 1,1-1 609,-1 2 1,-2 0 306,-1 0 1,1 0-39,-5 2 1,2-1-132,-3 1 1,0-1 66,-5 0 0,-1 2-21,-3 0 1,-1-1 118,-4 2 1,-2-2-237,-2-1 1,-1 1-204,-1-1 1,1 1-1296,1-1 0,0-2 196,2 1 1473,1-4 0,2 2 0,-1-3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7.6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83 7897,'-8'1'935,"0"3"1,4-1-384,-4 5 0,4 0-23,-4 4 1,5-1-121,-1 1 0,3 0-83,1 0 0,0 0-154,0 0 0,0 0 27,0 0 0,1 0-88,3 0 1,3-5-158,5 1 0,0-5-522,0 1 1,4-3 338,0-1 0,3-1-167,-3-3 1,5-3 148,-1-4 1,-1-5-432,1 0 1,-6-1 260,2 1 0,-7 1 168,-1-5 0,-5 6 159,1-2 1,-3 3 162,-1 1 0,-1-4 272,-3 0 1,-3 4-216,-5 4 1,-1 2 6,-3-2 0,2 1 27,-6 3 0,4 3-76,-4-3 1,6 4-71,-2 4 1,-1 1-109,1 3 1,1 3-79,7-3 0,-1 2 27,5 2-1261,0 0 1402,4 0 0,0 0 0,0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44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22 102 7627,'-9'0'4042,"2"0"1,1-3-3832,6-1 1,5 0 1146,4 0 1,5 0-649,1-3 0,3 1-722,1 0 0,-1-1 51,-1 1 0,1 0-1137,-3 2 1,0-1 719,-2 3 1,1 0-1996,-1 2 0,1 0 2373,-6 0 0,1 0 0,-3 0 0</inkml:trace>
  <inkml:trace contextRef="#ctx0" brushRef="#br0" timeOffset="212">144 83 7613,'0'3'1825,"0"3"296,0-2 0,0 1-820,0 1 1,0-1 442,0 4 0,0 0-1149,0-1 0,2 5-274,0-1 1,1 1-661,-1 2 0,-1 1 269,1-1 1,0-2-1757,0-3 1,-2 0 503,3 1 1322,-3-2 0,3-2 0,1-1 0</inkml:trace>
  <inkml:trace contextRef="#ctx0" brushRef="#br0" timeOffset="384">304 269 7616,'0'-4'3047,"-2"2"-2191,-2-1 0,0 2 404,-1-1-2063,4 1 803,-2 1 0,3 0 0</inkml:trace>
  <inkml:trace contextRef="#ctx0" brushRef="#br0" timeOffset="842">516 12 7608,'0'-3'3742,"-3"-2"-1880,-1 3 1,0 0-624,0 4 0,-1 2-192,-3 2 0,0 4-455,0 0 0,1 3 61,0 2 0,1 1-279,-1 1 0,3 1-69,0-3 1,2 2-27,0-2 0,2 0-92,0-3 1,0 1-167,2-3 0,4-3 71,3-2 1,4-4-904,0 1 0,2-2-569,0-2 0,1-1-1008,1-4 0,-1-1 2388,-4-1 0,1-2 0,0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45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83 135 7596,'4'1'3407,"-2"1"0,-1-1-2146,-1 4 0,2-1-568,0 2 0,1-2 263,-1 1-766,-1-1 0,2 2-322,-3 1-1411,2-4 1327,-1 0 0,4-3-515,-3-3 1,0 0 244,-2-4 0,0 1-107,0 0 0,0-3 292,-2 1 0,0-1 155,-2 3 1,0 2 153,-3 2 0,0 1 269,-1 1 1,-2 1 575,0 1 0,-2 2-358,4 5 0,-3-1 515,2 2 0,1 1-448,1 2 0,4 0 125,1 0 1,1-1-277,1 1 1,3 0-70,1 0 0,5-2-342,1-1 1,5-3-259,0 0 0,0-2-1518,0-2 1,-1-1 920,1-2 0,1-4 855,1-2 0,2-4 0,0-2 0</inkml:trace>
  <inkml:trace contextRef="#ctx0" brushRef="#br0" timeOffset="1017">731 58 7624,'5'-6'693,"-1"2"168,-3 1 1,1 3 452,-4 0 1,1 1-647,-3 1 1,-3-1 212,-1 4 1,-1-1-381,3 2 0,-3 1 324,0-1 0,3 1-228,2-1 1,0 0-10,-3 1 1,4-3-745,0 0 1,3-1 151,0 1 0,0-3-443,3 1 0,3 1 357,5-1 0,1 3 185,3-3 1,1 3-716,1-1 0,1 2-1258,-3 0 0,-1 1 1154,-3-1 1,-3 3 280,-3-1 0,-2 1 659,-3-3 1,-2 3-181,-2-1 1,-1 1 19,-6-3 1,2-2-38,-4 1 0,4-3 321,-4 2 1,4-2-439,1 0 0,1-2-542,0-2 1,2 0 639,0-2 0,0-3 0,1-3 0</inkml:trace>
  <inkml:trace contextRef="#ctx0" brushRef="#br0" timeOffset="1179">892 180 7598,'-7'3'1841,"1"0"-1306,2-3 1,-1 1-35,3 1 1,-1-1-606,1 1-968,1-1 1072,-1-1 0,4 0 0,2 0 0</inkml:trace>
  <inkml:trace contextRef="#ctx0" brushRef="#br0" timeOffset="1562">1013 0 7632,'-6'0'1307,"0"0"247,-1 0 0,1 2-720,-1 1 1,1 2 109,0-1 0,-1 2-187,1 0 0,0 0-314,2 1 1,0 1-26,2 1 1,1-1-129,-1-1 1,2-1-647,2 1 0,3-2-91,3 0 1,2 0-321,3-3 1,3 2 193,1-2 1,1 3-502,-1-1 1,-1 0 554,-1 0 0,-2 1 180,0 1 0,-4 0 418,-5 1 1,1-1 145,-3 1 1,0-1 128,-4 0 1,-2 0-204,-2-2 1,-4 2 278,0-2 0,-2 0-400,-1 0 0,1-2-319,1 3 1,0-3-1054,2 2 1342,0-3 0,0 5 0,-1-2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48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39 9334,'5'0'1015,"-1"0"1,-2 0-396,2 0 1,-2 1 599,3 1 0,-1 2-462,2 5 0,1-1 69,-1 5 1,0-1-201,-2 5 0,1 1 205,-3 1 1,0-2-107,-2 0 1,3-3-298,-1 1 0,1-1-511,-1-1 1,1-3-43,1-2 1,2-2-123,1-1 0,-1 0-302,3-3 0,1 0-684,0-2 0,2-3 178,-2-1 0,3-2-617,-3 0 0,2-1 55,1-2 1,-3 2 323,-1-2 1292,-2 2 0,-1 1 0,1-1 0</inkml:trace>
  <inkml:trace contextRef="#ctx0" brushRef="#br0" timeOffset="175">109 129 8459,'-4'0'1148,"0"0"1,2 1-1144,0 1 1,2-2 464,2 3 1,0-3 705,2 0 1,0 0-1050,3 0 0,0 0-55,1-3 1,0 3-1117,0-2 1,-1-1 608,0 1 0,-2-1-2139,0 1 2574,-3 1 0,1-8 0,1 2 0</inkml:trace>
  <inkml:trace contextRef="#ctx0" brushRef="#br0" timeOffset="312">52 58 7715,'-5'0'4298,"1"0"-3843,3 0 0,1-2-288,7-3 1,2 2 763,4-2 1,3 1-417,4-2 1,-2-1-1290,1 1 1,3 2 773,-3-1 0,2 1 0,-2-2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3.5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291 13 8545,'7'-9'1482,"-4"6"498,-3 3-1600,-3 3 1,-7 13-13,-3 1 1,-7 6-135,-4 6 0,-2 1-483,0 3 0,2-2 50,-1 0 0,3 1-211,-2 3 0,3-2 410,-1 0 0,1-3 0,1-3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4.1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444 1 8430,'-9'7'0,"-2"2"1114,-2 2 0,-1 2-572,-1 3 1,-2 3-155,-3 6 0,-3 3-350,-1 3 1,-8 5 68,-6 1 1,0 1-372,-2 0 1,3 4 232,4 0 31,6 0 0,-2-3 0,6-3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4.6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451 13 8021,'7'-6'666,"-1"1"1,-3 3-314,-3 4 0,-6 3 388,-8 4 0,-2 4-235,-7 5 0,1 1-415,-3 4 1,-6 3 24,1 5 1,-8 2-485,-2 2 1,-2-1-249,-2 1 0,5 1 616,3-3 0,5-1 0,2-6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5.1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690 0 8036,'-17'7'57,"0"2"0,-5 2 20,-3 2 0,0 2 1068,-2 1 1,-3 4-467,-3 0 1,-6 4-596,-5 1 1,-6 3 52,-1 3 1,1 5-1079,6 1 0,-1-1 502,3-1 0,2-4 439,4-5 0,7-5 0,6-5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5.60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682 1 8034,'-12'6'1016,"-2"3"-762,-3 7 1,-6 3-240,-1 1 1,-10 2 231,-7 5 0,-4-1 433,-4 1 0,0 3-627,2 3 1,-3 3-632,-5 4 0,4-2 413,2-3 112,4 1 0,8-9 0,-3 2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9.10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437 7 7891,'-1'-5'0,"-1"3"820,-2 4 1,-4 6-213,-1 3 1,-6 6-57,0 2 0,-4 4-400,-4 4 1,-5 4 16,-5 2 0,-3 2-124,3-2 0,1-2 122,5 0 1,1-5-137,-1 0 0,4-2-308,1 1 1,3-5-1178,3-5 1454,4-4 0,8-4 0,1-4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2:59.6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556 1 7950,'2'0'-268,"-4"4"1,-5 7 1333,-9 6 1,-8 5-486,-9 9 1,-5 3-105,-6 6 0,3 0-527,4 2 0,-2-1 42,-3 1 1,1-3-148,-3-1 1,7-4 92,1-5 1,11-2-1179,8-7 1240,2-1 0,5-9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8.3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95 72 8727,'-8'0'508,"0"0"0,4 4-360,-4 0 0,0 5 1086,-4-1 1,4 3-564,0 1 0,1 4-20,0 0 1,0 1-247,3-1 1,3-3-184,-3 3 1,8-3-170,4-1 0,2-2-3,2-2 1,4 2-550,0-6 0,5 0 359,-1-4 0,2-2-345,2-2 0,0-2 170,0-6 1,-1-1-593,1-3 0,-1-2 302,-3-1 1,-5-4 216,-7 3 0,-2-1 359,-6 1 1,-2-1-77,-2 5 1,-4 0 135,-7 5 1,0-1-85,-5 0 1,0 5 138,-3 3 0,-1 3 4,0 1 1,4 0-293,0 0 0,6 5-216,-2 3 0,4 3 418,4 1 0,-3-1 0,5 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00.2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583 4 7895,'0'-4'615,"-4"4"-365,-3 5 0,-3 4 49,-5 2 0,-1 2-56,-4 2 0,-2 5 80,-9 4 0,-8 7-226,-8 2 0,1 4-165,4-1 0,2-1-86,2-2 0,3-1-350,-5-1 1,5-3-1223,2-6 1726,6 0 0,7-8 0,4 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01.5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623 153 7915,'0'-10'0,"-1"3"335,-1 5 0,-2 1 527,-2 1 1,-6 6-205,-1 3 0,-14 8-262,-4 6 0,-9 7-264,-7 3 1,3 1-15,-1-3 1,3 3-183,4-1 0,-3 2-152,-1-2 1,2-1-472,4-4 1,5 0-1787,6-6 2473,3 0 0,5-2 0,0 0 0</inkml:trace>
  <inkml:trace contextRef="#ctx0" brushRef="#br0" timeOffset="523">1378 266 7953,'3'-7'0,"0"3"0,-3 2 0,0 4 0,-1 2 0,-4 3 0,-3 3 0,-7 3 0,-6 1 0,-5 4 0,-1-1 0,-4 3 0,3 2 149,-1 0 1,7 1 244,2-1 1,5-2-395,2 0 0,0 0 0,3-3 0</inkml:trace>
  <inkml:trace contextRef="#ctx0" brushRef="#br0" timeOffset="1046">2252 146 7987,'3'-3'257,"0"3"77,0-3 1,-3 6 529,0 1 0,-6 3-318,-5 2 0,-8 7-489,-5 6 1,-9 4 41,-6 2 0,0 2-583,-1 1 1,-2 1 26,2-1 1,-3 1-187,1 1 1,4-3 318,5-4 1,7-3 323,8-5 0,2 1 0,6-2 0</inkml:trace>
  <inkml:trace contextRef="#ctx0" brushRef="#br0" timeOffset="1551">3000 21 7936,'0'-11'178,"0"5"1,-1 3 115,-1 3 0,-2 3 530,-2 4 0,-8 3-421,-3 6 1,-5 1-77,-5 5 0,0 2-96,-2 2 1,-2 4-601,-4 1 1,-3-2 50,-3 0 0,6-5-424,2-2 742,4-1 0,3-1 0,-1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07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58 7653,'0'-6'0,"0"-1"0,0 1 0,-1 0 1273,-1-1 0,1 1-198,-4-1 0,1 2 98,-2 0 1,-1 3 133,1 2 0,-3 0-667,-2 0 0,1 3 37,-1 4 0,1 2-261,-3 4 0,1 0 367,1 2 1,0-1-306,2 1 1,3-2 36,4 0 1,1-2-320,1-1 0,4-2-329,2 1 0,4-2-566,5-1 1,2 0 500,2-2 1,-2 2-227,0-2 0,-3 4 94,1 1 1,-2 0-420,-2-1 0,0 2 295,-5 0 1,1 2 266,-5-4 1,0 4 210,-4-1 0,-3-2-99,-3 2 1,0-3-262,-3 1 1,-2-4 147,-2-1 0,-2-3-784,-1 1 1,2-3 406,-1-1 0,3-4-239,-1 0 1,4-1-102,3-1 1,1-2 904,3-1 0,1-1 0,3-1 0</inkml:trace>
  <inkml:trace contextRef="#ctx0" brushRef="#br0" timeOffset="179">386 110 13480,'-7'0'4756,"4"0"-3193,0 2-3741,3 2 0,0 2 2178,0 1 0,3 2 0,0 1 0</inkml:trace>
  <inkml:trace contextRef="#ctx0" brushRef="#br0" timeOffset="323">424 244 7652,'-6'0'0,"-1"2"2547,1 1 403,0-1 0,1-2-2238,1 0-376,3 3-3609,-2-3 3273,3 3 0,3 0 0,0 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10.1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51 7674,'-3'-6'1066,"-1"2"0,-2-1-446,0 3 1,-3 0 768,1 2 1,-4 0-684,2 0 0,-2 3 291,-1 1 1,2 4-379,0 0 1,4 4-128,-2-2 1,4 2-87,1 1 1,2 2 116,0 0 0,7 3-428,4-1 1,3-1 78,3-1 0,0-2-317,3 0 1,-1-2 167,-2-1 1,0-1-319,-2 2 1,0-3-15,0 3 0,-4-1-118,-3 1 1,0 0 163,-4-2 1,0 1-55,-4-1 0,-5 2-163,-4-3 0,-3 1 123,-4-3 1,-1 0-424,-2-2 0,0 1 307,-2-3 0,3 0-541,0-2 0,5-2 118,4 0 0,2-3-212,5 1 1,2-5 1105,4-2 0,5-1 0,3 0 0</inkml:trace>
  <inkml:trace contextRef="#ctx0" brushRef="#br0" timeOffset="245">365 44 8437,'-6'0'4939,"1"3"-4121,1-1 0,3 3 251,-2 2 1,3 2-487,0 4 0,0 1-65,3 0 1,-2 3-154,3 2 1,-2 3 39,0-1 0,-1 0-450,1-1 1,-1-2-440,1-1 1,-1 1-268,-1-3 1,0-2-1029,0-3 0,0 0-1228,0 1 3007,-3-2 0,0-2 0,-4-1 0</inkml:trace>
  <inkml:trace contextRef="#ctx0" brushRef="#br0" timeOffset="400">243 224 7704,'0'-7'3080,"0"-2"0,2 4-1983,0-1 1,6 2-299,1-1 0,2 0 50,2 3 0,3 0-1740,1 2 0,1 0 561,2 0 0,-1 0-2248,0 0 0,0 0 2578,-2 0 0,1-3 0,-1 0 0</inkml:trace>
  <inkml:trace contextRef="#ctx0" brushRef="#br0" timeOffset="1037">666 192 7692,'-2'-4'1035,"-2"-1"-776,-2 0 0,1 2 1153,1-1 1,0 0-659,-3 0 1,1-1 255,0 3 1,-3 0-244,0 2 0,0 0 57,1 2 0,0 3-353,-3 3 0,3 2 7,-3 3 0,3 1 370,-1 1 1,2-2-337,1 2 1,2 0 256,-1-2 1,4 1-306,-1-3 0,1-2-140,1 0 1,3-2-387,1-1 1,3-2-311,1-2 1,1-1-17,2-1 0,1-3 318,-1-2 0,1-3-1121,1-3 0,-1-2 468,-1 0 0,0-3-132,-2 5 1,-1-1 333,-1 3 0,-1-1 740,0 4 374,-2-2-34,2 7 0,-3-1-138,1 4 1,-1 2 543,-3 5 1,2-1-312,0 2 0,0 0-211,-2 1 0,0 1-671,0-4 0,0 3 211,0-3 1,2 1-1547,0-3 0,1-2 139,-1-2-986,2-1 1,2-3 784,1-2 1,-2-3 163,0-6 1,0 0 725,0 0 1,0 3 351,-1-1 1,2 1 706,-2-1-369,-1 2 1132,2 6 1,-3 0-724,2 6 0,-2 1 1457,3 4 1,-3 0-419,2 3 1,-2 0-313,2 1 0,-1 1-161,1 0 0,-3-2-429,1-1 0,0-2-69,0 1 0,-1-2 125,1-1 113,-1-2-466,-1-1 0,0-4-158,0-1 1,2-4-131,0-5 0,1 1-249,-1-1 1,1-2-758,1-2 0,2 0 519,-2 3 1,2-1-1328,0 0 1,3 0 936,-1 0 0,4-2-233,-2 0 1,3 0 167,2 3 1026,-1-1 0,1 0 0,-2 0 0</inkml:trace>
  <inkml:trace contextRef="#ctx0" brushRef="#br0" timeOffset="1259">1083 6 7692,'4'-1'1366,"-2"-1"280,-1 1 1,-1-1-352,0 4 0,-3 2 672,-1 2 1,0 4-329,0 0 0,0 7-888,0 3 1,-2 2 470,2 1 0,1 1-586,1 4 1,-1-2 11,1 0 1,0-3-649,2 1 0,0-6 0,0 1 0,3-4 0,1 0 0,2-4 0,0-2 0,1-2-370,2-1 0,0-2 22,2-2 1,1-1-2746,-1-1 1,1 0 1566,0 0 1,1-5-1333,-3-2 1,2-1 2857,-4 2 0,4-3 0,-2-1 0</inkml:trace>
  <inkml:trace contextRef="#ctx0" brushRef="#br0" timeOffset="1440">1013 218 7672,'-7'3'4047,"4"0"1,3-3-1740,4 0 1,4 0-1215,0 0 1,7-2-958,0 0 0,3-2-984,1 1 1,0 1-2675,0-1 3521,-2 0 0,1-4 0,-1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13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20 7647,'0'-4'2550,"0"7"1,1 2-863,1 6 0,-1 2-271,1 4 1,-1 3-586,-1 1 0,2 2-387,0 3 0,0-4-676,-2 0 1,0-3 173,0-2 0,0-1-522,0-3 0,0-3-1517,0-2-2301,0-1 4397,0-3 0,0-4 0,0-4 0</inkml:trace>
  <inkml:trace contextRef="#ctx0" brushRef="#br0" timeOffset="244">0 33 7647,'0'-5'1779,"0"1"0,1 3-840,1-1 1,2 1 491,2 1 0,3 0-725,2 0 1,4 2-269,2 0 0,2 5-186,3 0 1,0 3-235,1 1 0,2 1 95,-1 1 0,-2 1-136,-1 0 1,-4 3-371,-5 2 0,-2 0 305,-6-2 0,-5 1-237,-8-1 1,-4 1 76,-9-1 1,-3-1-146,-3-3 1,1-1-50,1-1 1,1-2-194,1-3 0,3-2-387,4-2 376,1-1 1,7-4-1770,3-1 2415,5-2 0,7-3 0,4-1 0</inkml:trace>
  <inkml:trace contextRef="#ctx0" brushRef="#br0" timeOffset="408">353 232 7690,'-6'0'2892,"-1"0"1,3 2-969,0 0-935,2 0 0,-1-1-1371,3 1 325,0-2 57,0 3 0,3-3 0,1 0 0</inkml:trace>
  <inkml:trace contextRef="#ctx0" brushRef="#br0" timeOffset="1149">436 20 7688,'4'7'4076,"-2"2"0,1 1-2345,-1 2 1,2 2-903,-1 1 1,1 1 325,-2 3 0,0 1-571,-2-1 1,0-1 8,0 0 1,0-3 95,0-2-333,0-3-1244,0-1 1,0-7 619,0-4 1,2-4-918,0-7 0,3-5 474,0-1 1,0-4-153,-1 2 0,2-1 372,-2 0 0,-1 5 631,2 0 0,-2 3-61,2 1 1,0 5 43,0 2 1,-2 4 536,1 0 1,1 2-301,1 2 0,0 2 657,1 5 1,-1 1-340,1 2 1,-3 3 90,0 0 0,-2 3-265,3-1 0,-4 0-26,1 0 1,-1-3-369,-1 1 1,0-4-371,0-3-339,0-1 567,3-3 0,0-3-916,1-5 1,2-6 442,-2-7 0,2-2-540,0-3 0,0 2 444,1-1 1,1 1 340,-2 1 1,2 2 223,-4 2 0,2 5 224,0 1 1,-1 3 10,-1 1 0,-2 3-208,2 2 1,-2 2 662,3 3 0,-3 3-203,2 3 0,-2 3 211,0 1 0,-1 5-234,1-1 1,-1 2-600,1-2 1,0 1-669,0-1 1,-2-1-1092,3-1 1,0-1-1448,1-3 0,2-3 3377,0-2 0,4 0 0,0-2 0</inkml:trace>
  <inkml:trace contextRef="#ctx0" brushRef="#br0" timeOffset="1388">962 58 7649,'-4'0'5806,"0"0"-3724,2 3 759,0-2-4694,2 5 1,0-3 802,0 4 0,0 0 1050,0 1 0,2 2 0,2 3 0</inkml:trace>
  <inkml:trace contextRef="#ctx0" brushRef="#br0" timeOffset="1474">975 244 7649,'0'7'8002,"-3"-4"-5116,3 0-3289,-3-3 0,4 0 403,1 0 0,1-3 0,4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16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32 135 7690,'4'-3'3747,"-1"1"-2890,-3 4 1,-3 2 508,1 5 1,0-1-102,2 5 0,-2-1-658,0 5 0,0 0-269,2 3 1,0-1-87,0 0 1,0 0-250,0 1 1,2-3 76,0 0 0,1-4-926,-1 0 0,-1-1-370,1-3 0,-1-3-3236,1-2 4452,-1-2 0,2 1 0,-3-3 0</inkml:trace>
  <inkml:trace contextRef="#ctx0" brushRef="#br0" timeOffset="261">6 135 7690,'-2'-6'0,"1"2"3817,-1-1-2804,1 1 0,1-2 403,0-1 0,6 3-682,5 0 0,5 0-301,5 0 1,3 1-292,4 3 0,-3 1-187,1 4 0,-1 2-134,-4 6 1,3 0 198,-3 2 1,0 2-286,-4 2 1,-4-2 161,-2 0 1,-6 0-329,-1 2 0,-6 1 123,-4-1 1,-6 0 351,-5 0 1,-2 0-49,0-2 0,-1-1 37,-2-3 1,0-4-344,-1 0 1,1-4 130,3-1 0,2-2-1157,2 0 0,5-2 570,4-2 1,3-3-1804,5-3 2569,2 1 0,8-5 0,1 2 0</inkml:trace>
  <inkml:trace contextRef="#ctx0" brushRef="#br0" timeOffset="470">398 206 7667,'0'4'6440,"0"0"-4591,0 1 1,0 3-853,0 1 1,0 0-413,0 0 0,0 1-652,0 2 0,0 1-599,0-3 1,0 2-1338,0-4 0,0 3 490,0-3-893,0-2 2406,3-3 0,0-6 0,4 0 0</inkml:trace>
  <inkml:trace contextRef="#ctx0" brushRef="#br0" timeOffset="600">404 116 7667,'-6'-2'628,"-1"0"-414,1 0-299,0 2 85,2 3 0,7 0 0,4 4 0</inkml:trace>
  <inkml:trace contextRef="#ctx0" brushRef="#br0" timeOffset="936">577 148 7674,'-2'-6'221,"-3"2"0,-3 1 1535,0 1 1,-1 1-853,3-1 1,-1 1 197,-2 1 0,2 1-546,-1 1 0,3 1 34,0 4 0,3-1-193,-2 1 0,2 0-167,0 1 0,2-1-172,2 2 1,2-2-146,2 0 1,4-1-331,0 0 1,3 1 318,2 2 1,1-2-455,1 2 0,-1 0 226,-4 0 0,1 1-76,-3-1 1,-3 1 57,-5-1 0,-2 2 19,0-3 0,-3 3 74,-3-3 0,-4 0-14,-3-3 1,0 0-281,-2-3 0,1 0 187,-1-2 1,2-1-513,0-1 1,3-2 396,2-2 1,1-3 472,3 1 0,-2-6 0,3 0 0</inkml:trace>
  <inkml:trace contextRef="#ctx0" brushRef="#br0" timeOffset="1179">744 155 7629,'-6'0'1883,"-1"2"0,1 0-921,-1 2 1,-1 0 732,-1 3 0,1-1-691,1 1 0,1 2-275,0 2 0,1-1-359,1 0 1,3 1-23,-2 2 0,3 0-598,3-1 1,1 1 230,4 0 1,0-2-370,0 0 0,2-4 305,1-1 0,-1 0-1851,0-4 1,-1 0 189,2-2 0,-3-3-1495,3-1 3239,-3-5 0,1-1 0,-3-2 0</inkml:trace>
  <inkml:trace contextRef="#ctx0" brushRef="#br0" timeOffset="1438">828 180 7629,'3'0'2264,"0"0"0,-3 3-1321,0 1 0,2 3 636,0 1 1,0 0-790,-2 3 0,0 0 471,0 1 1,2 1-625,1 0 0,-1-2-2,-2-1 1,0-1 352,0 2 18,0-3-588,0 1-459,0-6 1,3-3-421,1-7 0,2-2 391,0-4 1,0 0-733,1-2 1,-1-1 345,1-1 0,-1 1-1027,0 3 0,-1 1 423,-1 2 0,0-2 90,0 4 0,2 0-51,-2 3 0,-1 0-2287,2 3 1798,-1 0 0,2 3 400,1 1 1110,-1 2 0,1 5 0,-1 1 0</inkml:trace>
  <inkml:trace contextRef="#ctx0" brushRef="#br0" timeOffset="1738">981 193 7629,'5'10'137,"-1"-1"0,-3-2 276,2-1 1,-2 1 848,1-1 0,0 0 1000,2 1 0,-2-4-1428,2 0 0,-2-3 295,3 0 1,-3 0-549,2 0 1,0 0-346,3-3 0,-1 0-400,1-4 1,-1 0-442,0-1 1,1 0 416,-1-3 1,-1 3-128,-1-3 0,-1 1-721,2-1 0,-3 0 295,-2 2 0,0 1 351,0 1 1,0 1 156,-2 0 0,-2 2 760,-2 2 0,-1 1 69,1 1 1,-1 1 433,1 1 1,0 4-255,-1 2 0,1 4 324,-1-2 1,3 2-468,0 1 1,2 0-250,0 0 0,2 0 7,0 2 0,0-1-101,0 1 0,2-2-566,3-3 1,0 2-370,2-4 0,1 0-662,1-3 1,2-3 22,0-2 0,2 0-924,2-2 0,0-4 685,3-3 0,-2-4 304,-1 0 1219,-4-1 0,6-2 0,-3 0 0</inkml:trace>
  <inkml:trace contextRef="#ctx0" brushRef="#br0" timeOffset="1912">1283 20 7629,'0'-10'2515,"0"4"-1646,0 3 0,0 6 2285,0 4-2182,0 2 0,0 7 39,0 4 0,0 2 302,0 6 1,0-4-520,0 2 1,0-2 140,0 2 1,0-3-1478,0-2 1,0-1 388,0-1 1,1-2-2234,1-2 1,-2-3 1396,3-1 0,-3-2-2034,0-2 3023,0-1 0,0 1 0,0-1 0</inkml:trace>
  <inkml:trace contextRef="#ctx0" brushRef="#br0" timeOffset="2076">1200 232 7629,'-5'-1'1783,"1"-1"2394,3 1-1989,-2-5 0,6 3-1188,4-4 1,2 3-1280,4 0 0,0 2 202,-1 0 0,1 1-1947,0-1 1,0 1 596,0-1 0,-1 1 1427,-1 1 0,1 3 0,-2 1 0</inkml:trace>
  <inkml:trace contextRef="#ctx0" brushRef="#br0" timeOffset="2352">1392 232 7629,'4'2'2181,"-2"-1"1,-2 1-42,0-4 0,1-1-1145,1-4 0,0 1-246,2-1 1,0 1-320,3 0 1,-1-1-866,0 1 0,1-3 334,-1 1 1,-1-1-1468,-1 3 1143,-3-4 1,2 3-583,-3-1 726,0 3 0,-3 3 78,-4 2 0,0 0 1105,-4 2 1,3 3-537,0 3 1,-1 0 1293,0 3 1,-2-1-711,3 0 0,0 5 422,4-3 0,-1 1-448,3-3 0,-1 3-344,3 2 1,1 0-581,1-2 0,3-1 0,3-1 0,0 0-139,3-2 1,0-2 46,4-2 1,1-2-3003,4-3 1,-3-1 3093,0-1 0,0-5 0,2-3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21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0 153 7732,'3'-6'412,"-2"2"51,4-1 1,-3 4 1237,2-1 0,-2 4-838,2 2 1,0 5 399,0 2 0,0 3-593,-2 1 1,-1 3 38,1-1 0,-2-1-221,0 1 0,0-3 189,0 1 0,0-2-352,0-2 1,0-2 46,0-2-112,0-4-334,0 0-454,0-11 0,3-1 432,2-8 0,0 0-889,2-2 0,-1-1 401,1-2 1,2 2-90,2-1 1,-2 3 430,2 1 1,-1 6 351,1 0 0,0 4 592,-2 2 1,2 4-468,-3 5 1,1 4 360,-3 7 0,0 1-167,1 4 1,-4-1 424,0 0 0,-1-2-351,1 0 0,-1 0-216,-2 0 0,0-1-230,0-4 1,2-2-299,0-1-500,0-2 1,-1-3 423,1-2 1,-1-7-280,4-4 0,-3-3 187,2-3 1,-2-2-437,2-4 0,-1 1 357,1-2 0,-2 0 103,2-2 0,-2 1 275,3 0 1,-1 5 122,2 1 1,1 5 322,-1 1 1,1 6-291,-1 1 0,0 3 636,1 3 0,-1 5-324,1 6 0,-2 3-83,0 3 0,-2 1 22,-3 1 1,0-1-202,0 2 1,0-2-352,0-1 1,0-3-639,0-1 1,0-2-1425,0-2 1,0 0 1156,0-2 0,2-3 1160,3-2 0,3 1 0,2 1 0</inkml:trace>
  <inkml:trace contextRef="#ctx0" brushRef="#br0" timeOffset="411">532 186 7692,'-6'-5'1652,"0"1"0,-1 3 108,1-2-634,-1 3 0,-1 0-322,-1 0 0,1 3-26,1 1 1,-1 4-332,-1 0 1,1 4 40,1-2 1,1 2 296,-1 1 0,3 2-316,0 0 0,2-2-72,0-2 1,4-3-145,0 0 0,3-1-534,2-3 0,-1-1-13,3-3 1,1 0-198,1 0 1,-1-5 217,0-2 1,-2-3-272,1-1 0,-2-3-292,-1-1 1,1 0 318,-1 2 1,-2 2 431,1 0 1,-4 4-26,1-2 0,0 4 703,0 1-349,-2 2 0,3 0 251,-3 4 1,0 3-275,0 3 1,1-1 42,1 2 0,-1 0-413,1 0 0,-1 2 132,1 0 1,-1-2-1129,1 0 1,1-2 541,-1-1 0,3-2-1270,0 1 0,0-4 477,2 1 0,1-5-915,1-3 2311,-1-3 0,2-4 0,0 0 0</inkml:trace>
  <inkml:trace contextRef="#ctx0" brushRef="#br0" timeOffset="583">712 44 7692,'4'-6'1074,"-2"0"1513,-2-1-1637,3 4 1,-2 0 418,1 6 0,-1 1-393,-1 4 0,0 3-487,0 4 1,2 2-22,0 5 0,0-2-143,-2 1 1,0 1 71,0-1 1,0-1-358,0-3 0,0-3-522,0 1 0,0-1-437,0-2 0,0-2-3312,0-1 4231,0-2 0,0-1 0,0 1 0</inkml:trace>
  <inkml:trace contextRef="#ctx0" brushRef="#br0" timeOffset="1006">641 211 11533,'8'0'2134,"0"0"0,3 0-1549,4 0 1,-1-3-372,3-1 0,0-2-225,0-3 0,-2 1-234,-2-2 1,0-3-443,0-2 1,-3-3 453,1 1 0,-2-1-123,1 1 0,-2-1 69,1 3 0,-4 3 1034,-1 3 1,-3 2 423,2 1-319,-3 2 0,0 3 41,0 5 0,0 3 490,0 6 1,0 3-323,0 1 1,0 1-523,0 2 0,0-1 136,0 0 0,0 2-264,0-2 0,2 1-106,1-5 1,1 0-306,-2-2 0,2-1 0,-2-1 0,3-3-129,0-4 1,0-1-90,2-3 1,-1 0-776,1 0 0,-1-3 430,0-4 1,1 1-273,-1-3 0,1 0 334,-1 1 0,1-1 131,-1 3 0,-2 0 194,1 2 1,-1 1 145,2 3 0,-2 0 85,1 0 0,-1 0 254,2 3 0,1 0 88,-1 4 0,-1-1-221,-1 0 1,0 1 192,3-1-171,-1 1 0,0-1-2435,1 1 1,-1-3 267,1 0 1969,-1-3 0,0 5 0,1-2 0</inkml:trace>
  <inkml:trace contextRef="#ctx0" brushRef="#br0" timeOffset="1225">1270 224 7646,'-9'4'3425,"1"-2"1,1-1-1734,3 1 0,2-1 1356,-2 1-1614,2-1-2409,0-1 1,7-3-1,2-1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25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7 109 7652,'0'-3'4233,"0"0"-2357,0 9 1,0 1-535,0 6 1,1 0-38,1 2 0,-1 1-311,1 4 1,-1-1-508,-1 0 0,0 3-437,2-1 1,-1 0 61,1-1 1,-1-3-528,-1 0 0,2-6 334,0 0 1,0-3-2138,-2-2 0,0-3 4,0-3 0,0-4 2214,0-4 0,0-8 0,0-4 0</inkml:trace>
  <inkml:trace contextRef="#ctx0" brushRef="#br0" timeOffset="235">1 90 7667,'0'-12'0,"0"1"0,0 0 2028,3 2 1,-2-1-996,3 1 0,3 0-81,4 3 0,2 0-430,2 2 1,2 1-259,4 3 1,-1 3-113,2 1 0,-2 5 24,-1 2 1,-3 1-69,-1 3 0,-5 0-130,-3 2 0,-4-1-193,-3 1 0,-1 0 140,-1-2 1,-5-2-268,-6 2 0,0-4 110,-4-3 0,-1-1-609,-3 0 1,3-1 14,-2-2 0,8-1-271,-1-3 0,5-1 504,2-1 0,3-2-60,5-2 0,3-3 653,6 1 0,2-4 0,6 2 0</inkml:trace>
  <inkml:trace contextRef="#ctx0" brushRef="#br0" timeOffset="420">347 0 7722,'0'9'0,"0"-1"0,0 4 3134,0-2 0,1 5-1268,1 3 0,-1-2-592,4 1 1,-3 2-660,2 0 1,-2 4-246,2-4 1,-1 1-1248,1-3 0,-1 0 598,2-4 0,0 0-3741,0-4 4020,-2-1 0,2-1 0,-1-1 0</inkml:trace>
  <inkml:trace contextRef="#ctx0" brushRef="#br0" timeOffset="596">623 90 7703,'-4'4'2063,"-1"1"1,3-3-993,-2 2 1,2-2-890,0 2 0,2-1 82,0 1-264,0 0 0,-3 3 0,-1-1 0</inkml:trace>
  <inkml:trace contextRef="#ctx0" brushRef="#br0" timeOffset="742">674 250 7687,'-6'4'3924,"2"0"-1922,2-2-264,1-2-1518,1 3 1,1-3-878,1 0 657,2 0 0,2 0 0,1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27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20 218 8790,'4'7'2355,"1"0"-427,-3 1 0,1 2-980,-1 3 1,1 2 40,1 0 1,0 3-459,-2-1 1,-2 2-159,3 0 0,-3-2-408,0 0 1,0-3-282,0 1 1,2-3-283,1-2 0,-1-2-634,-2 1 1,0-4-1901,0-1 2733,0-2 0,0-11 0,0-5 0</inkml:trace>
  <inkml:trace contextRef="#ctx0" brushRef="#br0" timeOffset="232">7 231 7744,'0'-8'1124,"-2"-1"0,1 0-619,-1 0 1,1 1 842,1-2 1,5-1-538,1-2 0,6 0-240,1 1 0,3-1-430,5 3 0,1 1 60,2 2 0,0 4-516,-2 0 1,-2 3 245,-3 3 0,-2 3-119,-4 5 1,-2 1 7,-2 1 0,-4 2-368,-1 2 0,-4 2 219,-5 0 0,-3 0-20,-5 1 1,0-4-513,-4-1 0,1-2 368,-3-3 0,2 1-671,1-4 0,3 0 138,5-5 1026,0 0 0,4 1 0,0 0 0</inkml:trace>
  <inkml:trace contextRef="#ctx0" brushRef="#br0" timeOffset="531">245 276 7682,'0'7'2206,"0"-1"1,0 1-1096,3 2 0,-2-2 272,3 4 1,-2-2-676,3 1 0,-4 1 1,1 2 1,1-1-248,-1-1 1,0 0-77,-2-2 0,0-1-238,0-1 1,1-4 265,1-1-403,-1 2 0,2-6 66,-3 0 0,0-4-99,0-3 1,0-1 73,3-2 1,-2-1-669,3 0 0,-2-1-79,3-1 0,-2 3-349,2-1 1,0 1 8,0 3 0,0-1 489,2 4 0,-1-2-1123,0 4 1,3 1 832,0 1 1,1 1 835,-1 1 0,2 0 0,-1 0 0</inkml:trace>
  <inkml:trace contextRef="#ctx0" brushRef="#br0" timeOffset="808">488 263 7682,'0'-4'667,"0"0"0,0 2 117,-2-3 1,-2 4 449,-2-1 1,1 1-259,1 1 0,0 4-469,-3 2 0,2 1 1,0 4 1,0 0-154,0 1 1,3 1 396,-1 0 1,3 0-274,0 0 1,0-1-57,0-2 1,3 0-275,1-1 1,4-4-230,0 1 0,3-3-571,-3-1 1,3-2 499,-2-2 1,1-2-362,-1-2 1,-1-3 152,-1 0 0,-1-2-728,-2 0 1,-1-1 316,-3-1 1,0 1 135,0-1 1,0 2 31,0 0 0,-3 3-164,-1-3 1,0 4-1493,0 1 1219,-1-1 1039,2 6 0,-3-4 0,3 1 0</inkml:trace>
  <inkml:trace contextRef="#ctx0" brushRef="#br0" timeOffset="1525">726 257 7682,'0'-7'462,"0"1"0,-3 0 662,-1-1 1,-2 4 487,-1 1 1,0-1-803,-1 1 1,0 0 157,-3 4 0,3 4-455,-3 2 0,1 3 178,-1-2 1,2 2-279,3 0 1,0-1-157,2 0 1,-1-2-104,3 1 1,-1-2-123,3-1 1,1-1-621,1-1 0,2-3 469,2 2 0,1-3-973,2-3 0,-1-1 454,2-4 1,1-2-367,2-3 0,-3 0 475,-1 0 0,-2 3 297,-1 2 1,0 0 118,-2 2 0,-1 2 183,-3-1 0,0 5 633,0 0 1,0 3-512,0 6 0,1 2 808,1 4 1,-1 1-380,3 3 0,-1 1 231,1 2 1,0-2-364,3 4 0,-3-3 121,0 3 1,0-4-126,0 2 0,-1-2-14,-3-1 0,0-1-147,0-1 0,-2-1-105,0-3 1,-4-1-556,-1-1 0,0 0 265,-3-2 1,-1-3-840,-2-2 0,2-2-172,1 0 0,-1-1-638,-2-1 1,3-4 691,2-2 0,-1-2-227,3-5 0,-1 1 1,4-5 1,1-1 628,2-3 0,3-2 71,1-3 0,3 1 190,1-1 1,2 1-3,0 1 1,2 0 365,-4 3 0,3-1 0,-2 3 0,0 3 62,-1 1 0,-1 1 41,2 1 1,-2 1 316,0 2 1,-1 0 646,0 4 0,1 2-83,-1 2 1,-2 2-408,1 0 1,-2 2 454,2 3 0,0 3-166,0 3 1,-2 1 147,1 1 0,-1 0-238,1 2 0,-2-1 296,2 1 1,-2-2-360,0 0 1,-1-2 195,-1 0 0,2-4-523,0 2 1,0-2 26,-2 0-604,0-4 204,3 0 0,-2-7-436,1-2 0,1-3 47,-1-4 1,2 0-293,-2 0 1,1-2 128,-1 0 1,1 0-188,1 3 1,1-1-259,-3 0 0,3 1 455,-3 1 0,2 2-389,-2 2 0,3 2 419,-1 0 1,2 3-2729,1 2 3227,2 0 0,-2 2 0,2 2 0</inkml:trace>
  <inkml:trace contextRef="#ctx0" brushRef="#br0" timeOffset="1909">1091 250 7682,'0'-6'0,"0"-3"1215,-3 1 1,3-1-516,-2 3 1,-1-3 210,1 1 0,-3 1-265,3 3 0,-2 2-9,2-2 0,-3 2-200,1 0 1,-4 4 14,-1 3 1,1 3 600,1 3 0,0 1-506,-1 1 0,1 0 584,1-1 1,-1 3-509,3 0 0,1 0 343,1-2 1,1-1-424,1-1 0,1 0-426,1-2 1,2-3-152,2-1 0,1-4-167,-1 1 1,3-1-867,-1-1 0,1-4 665,0-2 0,-2-1-1103,2-4 1,-2-2 609,-1-2 0,0 0 323,-2 3 1,0-1 249,-2 3 0,-2 0 856,3 4-173,-3 0 1,1 2 302,1 2 0,-1 5-78,1 3 0,-1 1-215,-1 4 0,0-1-26,0 1 0,2 1 13,0-2 0,1 0-1871,-1-2 0,1-1-143,1 0 0,2-1-860,-2-2 1,2-1 1202,0-3 1313,-2-3 0,4-1 0,-1-2 0</inkml:trace>
  <inkml:trace contextRef="#ctx0" brushRef="#br0" timeOffset="2339">1200 199 7682,'0'-3'948,"0"3"0,3 3 1271,-1 4 0,0 1-571,-2 1 1,1 2-913,1 0 1,-2-2 2,3 0 0,-2 0-278,1-1 1,-1 3 577,1-2 0,-1-1-400,-1-1 1,0-3 327,0 0-798,0-2-460,0 0-391,0-7 1,0 0 494,0-6 0,2 0-672,0-1 1,3-1 343,-1 0 0,2 0-34,0 0 1,1 3-7,-1 2 590,1 1 1,-1 3 126,0 2 0,1 2 348,-1 2 1,-2 2 732,1 2 1,-3 3-585,2-1 1,-2 3 407,0-3 1,1 3-509,-1-2 1,1-1 162,-1-1-585,-2-4-336,6 3 0,-2-8-307,2 0 0,0-6-607,1-3 0,-1-1-231,1-1 0,-1-1 595,1 0 0,-1 1 843,0 0 0,1 1-107,-1 3 1,1 1 886,-1 1 1,-2 2 216,1 0-344,-1 2 0,2 6 737,-2 2 0,1 1-1264,-3 2 0,2 2-220,-2 3 0,3 0 0,-3 0 0,3 0-423,-1 0 0,2-3 94,0-2 1,1-1-3601,-1 0 0,3-1 3929,-1 1 0,4-4 0,-2 0 0</inkml:trace>
  <inkml:trace contextRef="#ctx0" brushRef="#br0" timeOffset="3410">1566 141 7689,'6'-7'0,"1"-1"1399,-1 3 0,3 3-640,-1-1 0,1 3 478,-3 3 1,1 3-430,-1 5 0,-2 1-133,1 1 0,-4 2 149,1 0 0,-1 1-138,-1-3 0,0 2 19,0-4 0,0 2-269,0-4 0,0-3-468,0-2 66,0-2 0,2 0-459,0-4 1,3-3 61,-3-3 0,3-2-267,-1-3 1,-1-1 278,2 0 0,-1 0-110,2-1 1,1 2 180,-1 2 0,1 2-155,-1 3 580,1-1 1,-1 4-140,0 1 0,1 4 776,-1 2 0,0 4-393,-2 1 0,0 2 477,-2 0 1,-1 1-307,1 1 1,-1-3-240,1-2 0,-1-1-375,1 0 0,2-4 112,0-1 0,0-1-561,0-1 0,0-6 311,2-2 1,1-4-571,-1 0 1,1-1 281,-1 0 1,0 1 339,-2 1 0,2 0 85,-2 5 787,-1-2-604,3 5 0,-3 0 190,1 3 1,1 3 403,0 6 0,-2 0-298,2 2 0,-2 1-332,1-1 1,1 0-499,-2 0 1,1-1-788,-2-2 0,3-1 2,-1-1 1,2-2-951,0-4 0,1 0 98,-1 0 0,1-6 1100,-1-3 1,-2-1 261,1-1 0,-2 0 681,1 2 0,0 0 0,-2 3 0,-1 2 374,1 0 456,-1 2 241,-1-1 234,0 9 0,0-1 246,0 6 1,0-3-804,3 3 1,-2-3-403,3 3 0,0-2-151,0 1 1,0-4-610,-2 0-198,-2-1 0,4-1-1905,-2-2-869,-1-1 3386,2-4 0,-6-6 0,-1-5 0</inkml:trace>
  <inkml:trace contextRef="#ctx0" brushRef="#br0" timeOffset="4143">2124 148 7689,'4'9'0,"-1"-2"1282,-1 2 1,-1-1-577,1 0 1,-1-1 570,-1 2 1,1-4 259,1-1-371,-2 0-389,3 0-463,-3-1 1,0-4 60,0-1 1,0-4-96,0-5 0,1-1-217,1-1 0,0-1 88,2-1 1,0 2-327,3-2 0,-1 0 39,0 2 1,-1 0-127,-1 4 1,0 0 175,3 3 1,-1 2-5,0-1 1,1 4 230,-1-1 0,1 4-134,-1 2 1,0 3 149,1 1 0,-1 2-69,-2 0 0,1 2-91,-3-1 0,1 1-226,-1 1 1,-1-1-459,1-1 1,1 0-993,-1-2 1,3 1 814,-1-1 1,3-3-44,1-1 1,1-4 417,2 1 1,1-4-390,-1-2 1,1-2 376,1 0 1,-3-4 157,1 0 1,-3-2 271,1-1 0,-2 2 195,-1 0 0,0 1 72,1-3 1,-4 2 286,0 1 1,-1 2 81,1-1 0,-1 2 238,-2 1 451,0 2 0,-3 1-597,-1 3 0,0 1 279,0 1 1,-1 2-294,-4 5 0,2-2-40,-1 2 1,3 0-391,0-1 1,2 2-202,-2-2 1,3-1-812,2 2 0,0-4 554,2-1 0,3-2-459,3 0 0,0-2 251,3-2 0,-1-2-988,0-2 1,2-1 688,-4 1 1,1-1 323,-3 1 1,-1 2 515,-1 2 1,-2 2 480,2 0 1,-2 2 786,0 3 0,1 2-730,-1 2 1,0 5 914,-2-2 1,1 6-745,1 1 1,-1 1-143,4 1 1,-4 1-142,1 0 0,1-1 65,-1-2 0,0 0-435,-2 1 1,0-3 50,0 0 1,-3-3-660,-1 1 1,1-2 368,-2-2 1,1 0-1336,-2-2 0,-1-2 678,1-2 0,-3-2-1309,-2-3 0,-2 0 352,-2 0 1709,-1 0 0,-6-6 0,-1-1 0</inkml:trace>
  <inkml:trace contextRef="#ctx0" brushRef="#br0" timeOffset="4293">2021 45 7740,'-5'-6'1876,"0"-1"0,3 3-883,2 0 0,0 2-767,0-3 1,3 3 74,4-2-301,2 3 0,4-5 0,-1 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36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26 167 12146,'0'6'2267,"2"4"-993,0 0 1,0 3-474,-2 2 1,0 2-140,0 2 1,1 2-278,1 1 1,-1 1-66,1-2 0,-1-1-438,-1-3 1,0-3 151,0 1 1,0-2-1424,0-2 1,2-2 400,0-3 988,0 1 0,-5-1 0,0 0 0</inkml:trace>
  <inkml:trace contextRef="#ctx0" brushRef="#br0" timeOffset="220">0 141 7754,'3'-16'1131,"-1"-2"213,2 3 0,1 0 163,3 2 0,1 1-762,4-1 1,-1 3-296,5 1 1,0 2-143,2 1 1,0 2-267,-2 2 1,1 4 68,-3 2 1,-1 5-246,-3 2 0,-3 4-44,-3 2 0,-3 1-215,-2 1 1,-5 1-68,-4-1 0,-4 0 169,-4 0 0,-1 1-791,-5-1 1,0-1 474,0 0 0,4-6-188,6-3 0,3-3 45,4-1 750,2-3 0,-1-2 0,1 0 0</inkml:trace>
  <inkml:trace contextRef="#ctx0" brushRef="#br0" timeOffset="525">244 244 7685,'-4'3'1730,"0"1"1,2 2-823,0 0 0,1 3 980,1-1 1,0 2-979,0-2 1,0 0-168,0 3 1,0-1-110,0 0 0,2 2 71,1-4 1,-1 1-245,-2-3 1,0 1 229,3-1-1013,-3-2 0,4-2 258,-2-4 1,-1-3-786,4-3 0,-2-2 120,1-3 0,2-1-196,-2 0 0,0 0 417,0-1 1,0-1 169,0 1 0,1 1-264,-3 3 1,3 2-245,-3 3-315,3-1 1,-2 4 549,4 1 0,-3 2-640,0 2 1,0 1 611,3 1 1,-1 2 638,1-2 0,2 2 0,1 0 0</inkml:trace>
  <inkml:trace contextRef="#ctx0" brushRef="#br0" timeOffset="804">456 244 7685,'0'-6'2644,"-1"2"-1381,-1 2 1,0-1-551,-2 1 0,2 0-294,-2 5 0,2 0 291,-3 4 1,2 2-279,-1 2 1,-1 1 272,2 0 1,-1 1-147,2 0 1,0 0 72,2 0 0,1-3-290,1 1 1,1-3-155,4 1 1,0-4-598,1-1 1,0-3 338,3 1 0,-1-2-230,1-2 0,-1-2 241,-2-5 1,-1 2-1109,-1-4 1,0 0 417,-4-2 1,0 1-19,-2-1 1,0 1 284,0 1 0,-5-1 36,-2 1 0,0 2-477,0 0 1,-1 2 415,-1 1 1,1 0-266,1 2 1,3 1 44,0 3 727,2 0 0,-1 0 0,3 0 0</inkml:trace>
  <inkml:trace contextRef="#ctx0" brushRef="#br0" timeOffset="1248">706 244 7685,'0'-7'574,"0"-2"1,0 1 833,0-2 0,0 2-650,0-1 0,-2 2 277,0 1 1,-3 2-350,0 2 0,-1 1-64,-3 1 1,2 1-37,-4 1 1,1 3 149,-1 3 0,0 2 57,2 3 0,1-2-323,1-1 0,2 0-352,0 1 0,2-2 210,3-2-1055,0-1 1,1 0 500,1-2 1,2-1-428,2-3 0,3-3-204,-1-1 0,3-2-412,-2 0 1,1-1 712,-1 1 0,-1 2 215,-1 2 0,-1 1 675,1 1 0,-2 4-289,0 2 0,0 1 618,0 4 0,-2 2 8,1 2 0,-1 1 339,1-1 0,-3-1-403,1 3 0,-1 0-67,-1 2 1,0 1 160,0-1 0,-1-1-284,-1 1 0,-3-3-284,-4 3 1,0-4 50,0 0 1,-1-2-674,-3 0 0,1-1 376,-1-1 1,0-2-1168,0-2 1,1-4-6,1-1 1,0-1-317,2-1 1,1-6 338,1-2 0,3-4 668,0-3 0,2-5-1918,0-3 2512,2-5 0,2-1 0,2-3 0</inkml:trace>
  <inkml:trace contextRef="#ctx0" brushRef="#br0" timeOffset="1518">725 225 7685,'11'-6'0,"0"2"0,-3-1 964,3 3 0,-3-3-46,0 3 1,0 1 193,1 3 0,-4 2-343,1 5 0,-1 1 270,1 5 1,-1-1 362,-1 1 0,-3 1-717,1-1 0,-1 0 2,-1-3 0,0-1-249,0 0 0,0-3 476,0 0-430,0-1-476,0-3 1,0-2-41,0-4 1,0-2-189,0-2 0,0-3-287,0-2-1,0-3 267,0-1 1,0-2-318,0 2 1,3-3 149,1 4 1,0-1-559,0 2 0,-2 1-49,3 1 1,-1 2-406,2 2 0,1 4 233,-1 1 1,1 1 1186,-1 1 0,3 6 0,1 1 0</inkml:trace>
  <inkml:trace contextRef="#ctx0" brushRef="#br0" timeOffset="1882">1097 225 7685,'0'-10'0,"0"3"1200,0-1 1,-1 0-520,-1-1 1,1 4 248,-3-1 1,0 3-155,0-1 0,-2 2 135,2 0 0,-2 4 190,0 3 0,-3 1-539,1 3 0,-1 1 321,3 5 0,-1-1-390,1 1 0,0 1 356,2-2 0,1 1-356,3-2 0,0-1-175,0-1 0,1 0-199,1-2 1,1-3-103,4-4 1,-1-1-716,1-1 0,0-1 502,1-1 1,-1-3-1104,2-3 0,-2-2 525,0-3 0,-2-2 63,-1 0 1,2 1 536,-2 3 1,-1 2 448,-1 3 0,0 0 33,0 2-92,-1 1 1,2 3 764,-3 3 0,0 3-397,0 5 0,0-1 103,0 0 0,0 1-256,0 2 0,0-1-1472,0-1 0,2 0 672,0-2 0,3-2-5127,-1-2 5496,2 0 0,3-4 0,1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9.0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72 7849,'0'-12'649,"0"6"1,-1 0-310,-3 6 1,1 0 311,-5 0 0,4 2-166,-4 2 1,2 2-1,-2 6 0,-3 0-53,3 0 0,3 4-176,1 0 1,3 4-26,1-5 0,0 5 4,0-4 1,1 0-120,3-4 1,0 0 92,8 0 0,-3-4-226,7 0 0,2-6-202,2 2 0,0-2-253,4-2 0,-3-6-330,7-2 1,-2-6 387,2-2 0,-7-5-28,3 1 0,-9-1 28,-3 1 1,-2-1 431,-6 5 0,-3-4-90,-9 4 0,-1-4 10,-11 4 1,1 5 52,-5 3 1,0 1 167,0-1 0,0 3-246,0 5 1,5 0 56,-1 0 1,5 4-1169,-1 0 562,3 5 635,1-2 0,6 5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34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 7670,'0'8'943,"0"0"0,0 3 1249,0 4 0,0-1 127,0 3 1,0 0-1257,0 2 0,0 2-58,0-2 0,0 1-495,0-5 1,0 2-938,0-2 0,0-2 332,0-2 0,0-3-1645,2 0 364,-1-1 1,3-3-3549,-2-2 4924,-1-7 0,1-8 0,-2-7 0</inkml:trace>
  <inkml:trace contextRef="#ctx0" brushRef="#br0" timeOffset="214">7 77 7670,'0'-6'0,"2"0"1591,0-1 1,3 0-723,-3-2 0,5 2 666,-1-1 1,6 1-771,0 0 0,4 2-129,3 0 1,1 2-387,-1 3 0,-2 3-270,0 2 0,-3 1 136,1 3 1,-6-2-98,-3 4 1,-2 0-332,1 2 0,-5 2 277,-5 0 1,-3 0-427,-3 0 0,-4-1 158,-2 1 0,-3-5-700,-2-1 0,1-2-119,2-1 1,3-2-375,3-2 0,3-1 1496,4-1 0,-1-3 0,1-1 0</inkml:trace>
  <inkml:trace contextRef="#ctx0" brushRef="#br0" timeOffset="509">276 52 7687,'-3'-5'2802,"1"1"3722,1 3-5249,1-5 0,3 5-172,1-4 0,4 4-783,0-1 0,4 1-380,-1 1 1,1 0-395,0 0 1,-1 1 374,0 1 0,-4 4-126,-1 2 1,0 3 226,-4-3 1,0 5-269,-4-1 1,-2 2 169,-2 3 0,-3-2 440,0 2 1,-1-3 184,1 1 0,1 1 620,1-1 1,4-2-340,1-3 0,1-2-360,1 1 0,0-2-1063,0-1 1,3 0 422,1-2 1,2-1-708,3-3 0,1 0-689,3 0 0,0-3-3716,-1-1 5282,4-4 0,-2-2 0,1-3 0</inkml:trace>
  <inkml:trace contextRef="#ctx0" brushRef="#br0" timeOffset="658">603 71 18697,'0'6'-318,"3"1"0,1-1 1,2 1-1</inkml:trace>
  <inkml:trace contextRef="#ctx0" brushRef="#br0" timeOffset="805">648 263 7726,'-6'5'-1,"0"-1"5821,2-3-2919,1 2-2342,3-3-1395,0 0 1,3 0 835,1 0 0,2-3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33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174 112 9689,'0'7'3973,"0"2"0,0 1-3221,0 3 0,-3 0 204,1-1 0,-2 3-419,2 0 0,-3 0 212,1-2 1,1 0-427,1 0 1,-1-3-286,1-2 22,-1-3-150,3-3 1,0-3-559,0-3 0,0-1 375,0-6 1,0-2-684,0-5 0,0 0 321,0-1 1,0-1 200,0-2 0,1 0 161,1-1 0,-1-2 229,1 4 1,1 3 10,-1 3 0,0 4-15,-2 2 0,0 4 90,-3 1 1,0 3-45,-4 1 1,0 4 155,-1 5 1,0 0-77,-3 4 0,1 3-207,-3 1 0,0 1-24,0-1 1,0 1-783,0-3 0,3-1-262,2-3 0,2 0 1197,1-2 0,2-1 0,3-1 0</inkml:trace>
  <inkml:trace contextRef="#ctx0" brushRef="#br0" timeOffset="191">77 285 7691,'-3'0'1211,"1"-2"0,2 0 1612,2-2 0,2 2-1112,5-2 1,1 1-971,2-1 0,5 1-1910,2-2 1,5 2 729,4 1 0,3 1 439,-1-1 0,-2-2 0,1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39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 10749,'4'6'1644,"-1"3"-593,-3 2 0,2 1-492,0 1 0,0 2 342,-2 0 0,0 0-306,0-2 0,0-3 431,0 1 196,0-3-461,0 1-687,0-5 1,1-1 59,1-3 0,0-6-466,2-3 1,0 0 270,3-2 0,-3-2-586,0-1 1,0-1 160,3 2 0,-1 0 0,1 0 0,-1 3 228,0 2 1,1 3-254,-1 0 961,1 4 1,-2 1-298,0 4 1,0 5 660,-3 1 0,0 0-372,-2 1 0,0-1 212,0 1 0,0 0 114,0-2-411,0-1-1060,0-1 620,0-4 0,1-4-177,1-5 0,-1-3 162,3-4 0,-1-1-368,1-1 0,0 2 107,3-2 1,-3 4 140,0 0 140,0 3 0,3-1 407,-1 5 63,1 1 1,-2 6-217,0 1 0,0 3 109,0 1 1,-3 0-15,1 3 1,-3 0-187,0 1 0,0 1 82,0-3 1,0 2-838,0-4 0,0 1-1313,0-3 260,3-2 1,-1-1 541,2-3 1,0-2-334,3-2 0,-1-2-27,0-5 1,3-1 927,-1 1 1,1-1 612,-3-1 0,4 0 0,0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43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7 250 7670,'0'6'0,"0"0"0,0-1-562,0-1 309,-3 0-116,2 0 281,-2-1 1,3-6-121,0-1 1,0-2 143,0-1 1,0-1 61,0-1 0,0-1 134,0 1 0,1-2-88,1 3 0,-1-1 568,4 3 0,-3 2 167,2-1 1,-2 4 433,3-1 0,-3 1-310,2 1 0,-2 3 401,2 1 0,-1 3 102,1 1 1,-3 0-710,1 3 1,-1-1-68,-1 3 0,0-2-252,0 0 1,0-4 291,0 2 1,0-2-351,0 0 0,0-3-299,0 0 0,1-2-116,1 0 0,-1-4-376,1-3 0,1-3-558,-1-3 1,3-1 499,-1-1 0,2 0-181,0 0 0,1 1 209,-1-1 1,-2 3 203,1 1 1,-1 3 286,2 2 1,-2-1 256,1 2 0,-2 2 112,2 3 0,0 2 441,0 5 1,-3 0 437,1 2 0,-3 1-538,0-1 1,2 1-301,1 1 0,-1-1-168,-2-2 1,0 2-143,0-4 1,0-1-127,0-3-412,0-2 144,0-5 0,0-2-410,3-6 1,0 0-244,4-2 1,-1-1 382,0 1 0,1 0 342,-1 4 0,3-1 38,-1 1 1,0 3 239,-4 1 1,2 4 5,-2-1 0,2 2 23,0 2 1,-1 0 48,-1 5 0,-3 0 410,2 3 1,-3 3-1104,0 0 1,0 0 283,0 2 1,0-4-3990,0 0 2141,0-3-987,3 1 3120,1-8 0,2-5 0,1-6 0</inkml:trace>
  <inkml:trace contextRef="#ctx0" brushRef="#br0" timeOffset="146">327 198 7670,'0'7'3142,"1"0"-1886,1 1 1,-1 0 29,1 3 0,-1-1-876,-1 1 1,2 1-267,0-2 0,0 0-608,-2 1 1,2-5 308,0 0-1135,1-4 0,-3 0 761,0-4 0,0-5 529,0-6 0,0 1 0,0-4 0</inkml:trace>
  <inkml:trace contextRef="#ctx0" brushRef="#br0" timeOffset="476">385 70 7670,'4'6'-116,"1"1"0,-3 0 138,2 2 0,-2-2 274,2 4 0,-1 0-44,1 2 0,-2-1 411,2 1 1,-2 0-235,3 0 0,-4 0 400,1 0 1,0-1-271,0-2 1,-2 0 457,3-4-437,-3 0-484,0-2 0,0-2-15,0-4 1,0-2 99,0-5 0,2-1-200,1-3 0,2 1 85,2-1 1,-1-2-208,3 0 1,0 0 43,-1 2 0,3 3 102,-2 2 1,-1 1 189,-1 3 0,0-1 225,1 3 1,0 0 10,0 4 1,-1 4-76,0 3 0,-3 1-143,0 0 0,0 1-2,0 4 0,1-1-352,-3-2 1,0 2-535,-2 1 1,1-2-883,1 2 0,0-4 740,2-2 817,-3-2 0,8-1 0,-2 1 0</inkml:trace>
  <inkml:trace contextRef="#ctx0" brushRef="#br0" timeOffset="865">738 102 7666,'3'-6'3374,"-3"2"0,-3 2-2575,-4 4 0,2 2-236,0 2 1,0 3-141,0 2 1,2 1-54,-1 1 1,0 0-172,0 0 1,1 0-7,3-1 0,0-2-976,0-1 1,1-3 542,1-1 1,1 0-1619,4-3 0,2-3 762,2-3 0,0-2 69,0 0 0,0-4 459,-2 0 0,1-2 165,-1 2 1,-3 0 450,-1 1 1,-2 2-66,1-2 0,0 3 1394,-2 2-983,-1-2 1004,2 5 1,-3-1-533,0 4 0,-2 3 354,-1 3 0,1 2-331,2 3 0,0 3 36,0 1 0,0 2-404,0 2 1,2 1 19,1 2 0,1 1 336,-2-2 0,1 2-392,-1-2 1,-1-1 10,1-3 1,-1 1-132,1-1 1,-1-2-1236,1 0 0,-4-3-376,-2 1 1,-3-2-999,-1-2 1,-2-3 667,-3-3 1,-3-2-506,-1-3 0,1-3 2081,-1-2 0,0-6 0,-3-3 0</inkml:trace>
  <inkml:trace contextRef="#ctx0" brushRef="#br0" timeOffset="1683">1200 115 7680,'0'-6'0,"0"-1"0,0 0 1072,0-2 0,0 2-75,0-4 1,3 2 350,4-1 0,0 0-573,3-1 1,1 2-361,2 2 1,0 3 265,0 0 1,-1 2-260,-2 0 0,0 4 10,-4 3 1,0 3-88,-2 3 1,-1 2-118,-3 2 0,0-1 23,0 3 0,-1-2 124,-1 2 1,-2-3-10,-2 1 1,2 1-77,0-1 1,1-2 239,-1-3 0,3-2-162,-1 1 1,2-2-373,2-1 0,2-1-437,4-1 1,2-3-531,3 2 1,1-3-1992,1-3 0,1 0 420,3-4 2542,-2 1 0,1 0 0,-1-1 0</inkml:trace>
  <inkml:trace contextRef="#ctx0" brushRef="#br0" timeOffset="2181">751 141 7719,'-1'-6'2007,"-1"2"0,0-1-774,-2 3 0,0-1-605,-3 3 0,1 0-152,0-2 0,-1 1-138,1-1 0,-1 1-868,1 1 1,-1 0-258,1 0 1,2 1-2065,2 1 2851,-1-1 0,2 4 0,-2-1 0</inkml:trace>
  <inkml:trace contextRef="#ctx0" brushRef="#br0" timeOffset="3314">802 141 7830,'3'0'2341,"0"0"1,-8 0-1260,-1 0 1,0 0-509,2 0 1,0 0 346,-3 0 1,1 0-403,-1 0 0,3-1-154,0-1 0,0 0 80,-3-2-1145,1 0 0,0-3-510,2 1 1210,-2 2 0,0-1 0,-4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50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33 7781,'3'0'4837,"0"3"-3616,-3 1 0,2 0 3,0 0 1,1 1-517,-3 4 1,2-2-163,0 1 1,0 0-367,-2 1 0,1-2-499,1 1-952,-1-1 1003,1 0-981,1-4 1,-2-3 514,1-4 1,-1-4-223,-1 0 1,0-4 437,0 2 1,-1 0 179,-1 2 0,-2-1 250,-5 0 1,1 3 200,-2 4 0,-1 1 376,-2 1 0,1 2-403,1 2 1,-1 1 745,1 6 1,0 2-323,0 2 1,2 3 486,3 1 1,0 1-291,2 4 1,-1-3-51,3 0 0,-1-2-193,3-2 0,3 0-142,2-4 0,0 1-491,2-6 1,1 1 191,1-3 1,2-2-1553,0-2 1,4-2 278,2-2 1250,2-2 0,0-5 0,0-1 0</inkml:trace>
  <inkml:trace contextRef="#ctx0" brushRef="#br0" timeOffset="172">302 232 7691,'-6'0'5583,"-1"3"-4986,4-3-1224,0 3 0,3-3-2567,3 0 3194,-3 0 0,6-3 0,-2 0 0</inkml:trace>
  <inkml:trace contextRef="#ctx0" brushRef="#br0" timeOffset="582">482 72 7698,'3'-7'1215,"-1"1"-378,-1 2 0,-2 1 840,-1 3 1,1 0-174,-4 0 1,3 3-793,-2 1 1,0 5 289,-3 2 0,2 1-456,0 3 1,2 2 331,1 2 1,1 0-326,-1-2 1,3 1-173,1-3 1,5-1-199,0-1 1,1-3-113,1-1 1,-1-2-595,2-1 0,1-2 395,2-2 1,-2-2-935,-1-2 0,-2-2 455,1-2 1,0-4-535,0-3 0,-3 0 509,-2-4 0,-2-1 37,0-1 1,-1 0 169,-1 0 1,-3-3-15,-2 1 0,-1 2-392,-3 2 1,2 2 338,-4 0 0,3 5-797,0 1 1,-2 5 1288,2 2 0,-1 1 0,3 1 0</inkml:trace>
  <inkml:trace contextRef="#ctx0" brushRef="#br0" timeOffset="790">892 84 7694,'-6'-2'9830,"2"1"-8202,1-2-4111,3 3 0,1 0 228,1 0 2255,2 0 0,2 3 0,0 0 0</inkml:trace>
  <inkml:trace contextRef="#ctx0" brushRef="#br0" timeOffset="923">950 193 7678,'-4'3'2096,"-2"-2"2790,6 2-4143,-3-3-1836,3 0 1093,0 0 0,3-3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55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83 7749,'3'-6'1183,"0"2"0,-3 1-505,0 1 0,1 1 635,1-1 0,-1 2-507,4 2 1,-3 2-161,2 2 0,-2 1-252,2 2 0,-2-2-165,0 1 0,1 2-113,-1-2 1,2 1 48,-2-3 0,3 1-846,-3-1-26,3-2 44,-2-2 0,1-2 193,-2-2 1,-1-2-284,-1-2 1,-1-2 263,-1 0 1,-2 1 164,-5-2 1,1 2 177,-2 1 1,-1 0-57,-2 2 1,0 1 334,0 3 1,1 3-193,-1 1 0,2 5 815,0 4 0,1 3-32,-3 6 1,3-1 293,1 2 0,3-2-437,2 3 1,1-4 15,3-1 0,1 0-164,3-4 0,1-3-177,6-1 0,0-3-621,2 1 0,0-5 308,-1-2 1,1-1-1808,0-1 0,1-3 253,0-1 1611,0-5 0,-1 2 0,-4-2 0</inkml:trace>
  <inkml:trace contextRef="#ctx0" brushRef="#br0" timeOffset="381">302 212 7709,'0'-4'1618,"-3"2"-915,3 1 0,-4 2 20,2 1 0,1 2-191,-1 2 0,1 3 8,1 2 1,0 1 50,0 1 1,0 0-204,0 0 1,0-1-9,0-1 0,3 0-138,-1-3 0,3 1-345,-1-3 0,2-2 37,0-2 0,0-1-76,1-1 1,1-4-173,1-2 1,-1-1-555,-4-4 0,2 0-108,-2-1 1,-1-1 373,-1 0 0,-1 0 171,-1 0 0,0 0 131,0 1 0,-3 2-107,-1 1 0,0 3 78,0 1 1,0 3-283,-3 2 0,1 2 157,2 3 1,-1 0 453,3 2 0,-3-1 0,4 3 0,-2 1 0</inkml:trace>
  <inkml:trace contextRef="#ctx0" brushRef="#br0" timeOffset="866">431 199 7709,'6'0'1495,"0"0"0,-1 3-611,-1 4 0,-3-1 411,1 3 0,1-1-506,-1 0 0,1 0-344,-3 3 0,0-3 477,0 3 1,0-3-426,0 0 0,-3 0 113,1-2 0,0-2-89,2 1-564,0-4 1,0 1-99,0-4 0,0-4-331,0-2 0,3-4-290,1 2 1,4-5 363,1 0 0,-1 3 14,-1 1 0,-1 3 24,0-1 0,1 2 314,-1 1 1,1 2 342,-1 2 28,1 2 1,-2 2-56,0 3 0,0 2 343,-3 2 1,1 2-96,-1-3 1,-2 3-170,3-2 0,-3 1-196,0-1 1,0-1 55,0-1 0,0-1-223,0 1-538,0-4-691,0 0 826,3-12 0,1 2-294,2-8 1,-1 1 134,1 1 0,-3 0 177,4 1 1,-2-1 585,1 3 1,-2-1-176,1 5 1,-3 0 263,2 4-292,-2 1 0,3 1 766,-3 4 0,0 3-235,-2 1 1,0 0-218,0 3 1,0-1-615,3 1 1,-3-1-694,2-2 0,0-1-1191,0 2 1,-1-2 347,4-1 1852,-4-2 0,5 2 0,-3-3 0</inkml:trace>
  <inkml:trace contextRef="#ctx0" brushRef="#br0" timeOffset="1043">719 186 8205,'6'1'2789,"-2"2"-1077,-2 3 0,1 3-858,-1 4 1,3 2-411,-3 0 0,2 3 65,-2-1 0,0 1-130,-2-1 0,0 1-352,-3-3 1,2 2 67,-3-2 1,2 0-1099,-3-2 1,4-3-236,-1-2 0,1-3-3116,1-1 4354,0-2 0,-3-5 0,0-4 0</inkml:trace>
  <inkml:trace contextRef="#ctx0" brushRef="#br0" timeOffset="1268">681 231 7709,'2'-11'843,"0"1"1,3 2-95,-1-1 0,3 3-274,1 2 1,2-1 419,3 2 0,1 1-396,0 2 1,0 1-86,1 1 0,-2 2-262,-2 5 1,0-1-200,-3 2 1,-2 0-90,-4 1 1,-1 1 156,-1-1 1,0 0 35,0 0 0,-3-2-76,-1-2 1,-4-1-506,0 1 1,-2-4 227,2-1 1,1-1-1833,-2-1 1150,2 0 1,1-1-203,2-1 0,1-1 1180,3-4 0,6-2 0,1-1 0</inkml:trace>
  <inkml:trace contextRef="#ctx0" brushRef="#br0" timeOffset="1476">892 180 8342,'2'6'1517,"1"1"1,-1 0-423,-2 1 0,0 0-411,0 3 573,0-3-778,0 4 1,0-4 131,0 2 31,0 1-327,0-1 0,2-1 378,0-2-426,3-1 1,-1-2-643,2-2 1,0-2 292,1 0 1,-1 0-835,1 0 1,-1-5 441,0-1 1,1-5-1202,-1 1 1,1-3 709,-1-2 1,1 0 62,-1-4 0,-2 1 902,1-4 0,-1 2 0,2 1 0</inkml:trace>
  <inkml:trace contextRef="#ctx0" brushRef="#br0" timeOffset="1629">1066 0 7709,'3'3'1423,"-1"1"0,1 4-388,-1 1 0,1 4-76,-1 0 1,-1 4 62,1 0 1,1 2-493,-1 3 1,1-2 122,-1 4 0,-1-3-266,1 0 1,-1-2-474,-1-2 1,0-1 141,0-3 1,2-1-1735,0-1 1,1-2 451,-1-3 1226,-1 1 0,4-1 0,-1 1 0</inkml:trace>
  <inkml:trace contextRef="#ctx0" brushRef="#br0" timeOffset="1801">1066 193 7657,'-7'0'3513,"1"0"-1933,2 0 360,1 0 0,5-3-955,2-2 0,1 2-766,6-1 0,-1 1-613,3-1 0,0 3-754,0-1 0,-1-1-1405,-1 1 0,0-1 2553,-2 3 0,2 3 0,-1 1 0</inkml:trace>
  <inkml:trace contextRef="#ctx0" brushRef="#br0" timeOffset="2338">1194 237 7657,'3'5'2536,"0"-1"-1062,-3-3 1,3 2-704,1-3 1,0-3-223,0-1 0,3 1-253,1-2 1,1 1-294,0-2 1,-2-2 24,2 0 0,0 0-136,-1-3 1,1 3-47,-3-3 1,1 1-196,-1-1 0,-1 0-254,-1 3 0,-3-2 219,1 2 0,-1 1-182,-1-2 330,0 2 1,-3 3 676,-1-1 1,-2 4 166,0-1 0,-3 4 454,1 2 1,-2 3 191,2 1 0,1 0-617,-2 3 0,3-3 251,2 3 1,-1 0-411,2 1 0,1 1 47,2 0 1,1 0-149,1 0 1,2-3-285,2-2 0,3 1-239,-1-3 1,4-1-363,1-5 0,0 0-1328,2 0 0,-1-3 906,1-4 0,-1-2-1174,1-4 1,-4 0 1105,0 1 0,-3-1-249,0 0 0,-1 2 613,-3 0 1,1 1 286,-3 0 0,2 0 360,-2 1 257,3 2 0,-4-2 1923,1 2-1842,2 4 1,-3 0 1345,4 3 1,-4 1-697,1 1 1,0 1 437,0 4 1,-1 0-726,3 2 1,-2 1 456,0 2 0,-1 1-423,-1 0 1,2 0-151,0 0 0,0-1 80,-2-2 0,0 2-253,0-4 0,0-1-328,0-3 0,1-2 105,1 0-353,-1-2 0,2-3 159,-1-4 1,0-2-374,2-4 0,0 1-357,0-1 1,2-2-663,-2 0 0,2 0 16,0 2 0,0 0 678,1 0 1,1 0-3467,1 1 4156,-1 2 0,2-2 0,0 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3:59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46 250 7789,'-1'6'2369,"-1"1"0,1 0-1078,-1 1 1,-1 2-614,1 3 1,0 2 168,2 0 0,0 0-360,0-2 1,0 0 75,0-1 0,0-2-167,0-1 1,3-2-464,1 0 0,2-4-240,0-1 0,1-3-248,2-3 1,1-1 144,3-8 0,-1-2-529,-1-4 0,0 1 405,-3 1 1,-2-2-85,-4 2 0,-1 1 406,-1-2 1,-1 3-20,-4-2 0,0 5 328,-5-1 0,1 7-121,-2 0 0,1 3-11,0 1 1,-2 7-133,4 1 1,-1 5-243,0 2 1,2 2-700,-2 2 1,3 2 521,2-2 1,-1 1-80,2-1 1,1 1 664,2-3 0,-3 0 0,0-3 0</inkml:trace>
  <inkml:trace contextRef="#ctx0" brushRef="#br0" timeOffset="317">213 263 7817,'-4'2'0,"0"0"1538,2 2 0,2 0-206,-3 3 0,2 0 184,-1 1 0,1 0-641,-1 0 1,1 1-266,1 0 0,0 0-32,0-3 1,0 0 239,0 1-705,0-1 1,1 0 327,1-2-657,-1-1 1,4-6-43,-3-1 1,1-3-229,-1-1 0,1 0-96,1-3 0,0 4-576,-2-2 1,1 0-652,1 0 1,2 1 933,-2 1 1,2 1-614,3-1 1,-2 2 1487,2 0 0,-2 0 0,-1 1 0</inkml:trace>
  <inkml:trace contextRef="#ctx0" brushRef="#br0" timeOffset="797">431 224 7774,'-10'0'905,"1"0"114,-2 0 0,1 0-27,2 0 1,1 1 205,-2 1 0,2 1-329,1 4 0,1 1-382,1 1 0,2 2-47,-2 0 0,2-1-114,0 1 0,1-3-433,1 3 1,1-3-252,1 0 0,2-3-399,2 0 0,3-4 407,-1 1 1,4-2-492,-2-2 0,3-1-658,-1-4 1,1-2 732,-3-2 0,2 0 22,-4 0 0,1 1-168,-3 2 740,-2 0 599,-1-1 42,-3 6 0,-1 0-151,-1 6 0,-1 3 432,-1 5 0,-1-1-262,2 3 1,1-1 209,2 3 1,0 1 85,0 1 1,0 2-296,0 0 1,-2 1 17,0 1 0,-1-3-31,1 1 1,-2-3 57,-2 1 0,-3-3-217,-2 1 0,0-1-61,0-1 0,-1-3-278,1-2 1,1-1 74,0 0 1,2-4-983,-1-1 1,0-2 514,0-2 1,3-3-1758,2-4 0,2-3 586,-3-1 1,4-3-973,-1-3 2557,4 0 0,1-3 0,4-1 0</inkml:trace>
  <inkml:trace contextRef="#ctx0" brushRef="#br0" timeOffset="1520">597 275 7755,'0'-6'824,"0"0"0,0-1-331,0 1 1,-2-1 524,0 1 1,-1-1-439,1 1 0,1 3-179,-4 0 0,3 3 58,-2 0 1,0 0 131,-3 3 0,1 1-114,0 4 0,-1 2 71,1 3 1,0 0 24,2 0 1,-1-3-187,3 1 0,-1-1-57,3 1 0,0 0-115,0-2 0,1-1-434,1-1 1,2-4 68,2-1 0,1-1-79,-1-1 1,3-3-999,-1-1 0,1-2 552,-3-3 1,2 0-146,-2-2 0,2 2 331,-3 2 0,-2 1 465,1 0 1,-2 1-109,0 1 988,-1 3-391,-1-2 168,0 9-550,0-2 1,0 5-67,0-3 0,0-1-1103,0-1 0,3-3 562,1 2 0,2-3-1109,0 0 1,0 0 785,1-3 1,-1 0 112,1-4 1,-1 1 733,0 0 0,0-1 0,-2 1 0,2-1 0,-2 1 0,0 0 0,0-1 0,-2 3-151,0 0 38,-2 2 1032,3-1 1,-2 6-305,1 1 0,-1 2 330,-1 1 0,0 1-195,0 1 0,2 2 36,0 0 1,0 0-183,-2 0 0,0 0 229,0-2 1,0-1 190,0-1-345,0-1-473,0-2-29,0-1 1,3-7-304,1-2 1,1-4-36,1-2 1,-1-1-215,4 0 0,-2 0 160,-1 0 1,3 3-160,-1-1 0,-1 2 374,-3-1 0,0 2-187,3 2 1161,-1 0-718,1 5 1,-3-1 322,0 4 0,-3 1-180,2 4 1,-3 1-64,0 1 1,0 2-379,0-3 1,0 4-368,0-2 1,0 0-1266,0-2 0,0-1-18,0 0-966,0-1 1543,3-2 1115,1-1 0,2-6 0,1-1 0</inkml:trace>
  <inkml:trace contextRef="#ctx0" brushRef="#br0" timeOffset="1667">944 237 7753,'3'1'1725,"0"1"0,-3 1-704,0 4 1,0-1 767,0 1 0,0-1-1194,-3 0 0,2 1-238,-3-1 0,2 3-1145,-3-1 1,4 1 544,-1-3 0,1-1-4185,1-1 4428,0-3 0,0 2 0,0-3 0</inkml:trace>
  <inkml:trace contextRef="#ctx0" brushRef="#br0" timeOffset="1876">963 128 7753,'-3'-7'0,"0"1"627,-1 0 0,1-1 88,0 1-408,3-1 1,0 1-2448,4 0 2140,4-1 0,2 1 0,3-1 0</inkml:trace>
  <inkml:trace contextRef="#ctx0" brushRef="#br0" timeOffset="2061">1072 186 7736,'-3'6'3899,"3"-2"-2607,-3-2 0,4-2-243,3-2 1,1-2-732,3-2 1,2 0-320,1 2 1,-2-1-12,0 2 1,0 1 162,-1 2 1,2 0-118,-2 0 1,-1 3 78,-1 1 1,0 2 70,-4 1 1,2 1 0,-2 1 0,0 1 0,-1 0 543,-1 0 0,-3-2 491,-2 3-801,3 0 1,-3 1 8,2-2 1,-1 2-162,2-1 1,0-1-271,2 1 1,0-3 93,0 0 1,0 2-853,0-2 1,1 0-420,1-4 0,1 1-1059,4-3 0,1 0 854,1-2 1386,2-2 0,-1-5 0,3-3 0</inkml:trace>
  <inkml:trace contextRef="#ctx0" brushRef="#br0" timeOffset="2233">1130 256 7735,'-7'0'7372,"4"0"-6165,0 0 0,4 0 487,1 0 0,4 0-1324,2 0 1,3-1-557,0-1 0,1 2-2194,1-3 0,0 3 2380,0 0 0,0-3 0,-1-1 0</inkml:trace>
  <inkml:trace contextRef="#ctx0" brushRef="#br0" timeOffset="3067">1380 218 7703,'6'-7'198,"-2"1"0,0-1 11,-2 1 1,-2 0 195,2-1 0,-1 1-71,-1-1 0,0 1 369,0 0 1,-2 1-46,0 1 1,-3 3 144,1-2 1,-3 6 139,-1 1 1,1 4-446,-2 3 0,0 1 340,0 1 1,1 0-332,1 0 1,2-1 26,0 1 1,0 0-159,3 0 1,0-3-74,2-1 0,1-2-249,1-1 0,1-2-238,4 1 0,1-4-10,1 1 1,0-2-246,0-2 0,-2-4-561,1-2 0,1-3 431,-3 3 1,4-4-101,-6 1 1,3-1 282,-3-1 0,0 3 168,0-1 0,-2 3 158,0 0 0,-1 3 258,1 0 3,-1 4 1,2-1 59,-3 4 0,2 2 449,0 2 0,0 3-301,-2-1 0,0 6-241,0-2 0,0 3 38,0-2 0,0-1-761,0-2 1,0 0 72,0-1 0,0-4-184,0 1 1,1-4-300,1 1 0,2-3-2473,2 0 3438,1-3 0,2-3 0,1-4 0</inkml:trace>
  <inkml:trace contextRef="#ctx0" brushRef="#br0" timeOffset="3312">1611 6 7703,'0'-4'4714,"-1"2"-3398,-1 4 0,1 3-688,-4 3 0,4 3 344,-1 4 1,-1 0-460,1 4 0,-3 0 302,3 4 1,-3-1-281,1 1 1,1-2-139,1 0 0,1-3-336,1-1 1,1-3-236,1 1 0,0-2-290,5-2 0,-2-2 383,3-3 1,0 0-1758,1-2 0,-1-1 747,2-3 0,-2 0-2501,1 0 3592,1-3 0,-3-3 0,2-4 0</inkml:trace>
  <inkml:trace contextRef="#ctx0" brushRef="#br0" timeOffset="3627">1515 173 7697,'-10'0'1566,"0"0"307,4 0 0,2 0 874,-1 3-2104,4-3 1,2 3-506,5-3 0,4 0 14,5 0 0,1-2-189,4 0 1,0-2-92,1 1 1,-3-1-148,1 2 0,-2-3-71,0 1 0,1 0-463,-3 0 1,0 2-173,-2-2 1,-1 2 450,-1 0 1,-2 1 820,-3 1 0,0 3-210,-2 1 0,-1 4 452,-3 1 0,0 2 339,0 0 0,-3 0 869,-1 0 1,1 1-780,-2-1 0,3-1-16,-2 0 1,2-1-827,0 2 0,2-3-7,0 0 1,0-3-3015,0-1 1801,0-2-3699,0 1 3124,2-9 0,2-1 1675,2-6 0,1-3 0,-1 0 0</inkml:trace>
  <inkml:trace contextRef="#ctx0" brushRef="#br0" timeOffset="3757">1784 70 7828,'0'-6'1692,"-3"2"-1323,0 1-676,-1 3-1726,4 0 2033,4 0 0,2 3 0,0 1 0</inkml:trace>
  <inkml:trace contextRef="#ctx0" brushRef="#br0" timeOffset="4289">1912 173 7697,'4'0'765,"-1"-1"-90,-3-1 109,0-2 1,0-2-1,0 0 271,0-1 0,-3 4 0,-1 1 605,-2 4-1296,0 1 546,-1 4-540,-2 2 0,4 1 192,-2 3 1,3-3 101,0 1 0,1-1-58,3 1-238,0 1-110,0-5 0,3 2-750,1-2 393,2-1 1,1-2-289,2-2 0,-2-2-471,1 0 0,1-1-189,0-3 0,0-1 364,-3-6 1,0 0-577,1-4 1,-3 1 524,0-1 0,-2-1-30,0 1 1,-1 3 278,-1 1 0,-2 3-21,-1 0 1,1 0-499,2 2 659,0 0 1,0 1 132,0 1 1,1 3 211,1-1 0,0 1 0,2 1 0,2 1 0,3 1 0,-1 1 0,-1 4 0,-1-1 201,1 0 0,-3 2 284,0 0 1,-2 0 427,0 3 0,-2-1 974,0 0 1,0 2 84,0-1 0,0-2-1037,-2 0 0,1 0 1529,-1 0-1211,-2-1-196,3-1-800,-1-4 0,2-1-299,2-7 1,5 0-141,4-8 1,1 1-420,0-5 0,3 0-61,0 0 1,0-1 219,-2 3 0,-2 3 451,0 1 1,-4 4-168,2 0 1,-2 2 699,-1 3 0,-1-1-305,-1 3 1,-3 3 328,2 2 1,-1 1 251,1 2 1,1 2 156,-2 3 1,2 0-558,-2 0 1,3-3-51,0-2 0,1 1-1665,3-3 1,-2 2 820,4-6 1,0 0-5599,2-2 6074,2 0 0,2-6 0,2-1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09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39 256 8174,'-6'7'0,"1"-1"2173,1 1-1318,0-1 1,-1 1 692,1-1 1,2-2 91,-2 1-707,2-4 0,-1 1-338,3-4 1,0-4-223,0-5 1,4-4-97,2-2 1,1-5-53,1-1 1,2-2-97,-2-1 0,3-1 17,-3 2 0,2 0 25,-2 6 0,-1 3-41,2 1 0,-1 4-131,0 2 1,-1 3-131,2 2 0,0 2 78,0 4 0,0 5-152,0 6 1,-2 4 103,1 6 0,-1 2-104,0 7 0,-3-4-191,0 2 1,-2-3-285,0-1 0,1-3-483,2-2 0,0-4 77,2-2 0,-1-4-828,1-3 1,-3-1 330,0-3 1583,-2-1 0,0-3 0,-2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09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13 7745,'-4'0'3090,"1"-3"1,4 3-2393,1-3 1,2 3-303,2 0 1,1 0-1488,2 0 1,2 0 342,4 0 748,1 0 0,3-3 0,0-1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12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20 7874,'-7'-3'6845,"1"1"-5175,2-3 0,-1 4-806,3-3-623,0 2 0,3-1-2256,1 3 1,1 0 464,4 0 1550,-1 0 0,1 0 0,-1 0 0</inkml:trace>
  <inkml:trace contextRef="#ctx0" brushRef="#br0" timeOffset="183">46 109 7940,'-7'0'2748,"1"0"1,2 0 633,-1 0-991,4 0-2735,-2-2-1900,3 1-501,3-2 2745,1 6 0,2-2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09.8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84 72 7849,'-12'0'804,"0"0"-23,0 0 1,4 0-276,0 0 1,1 6-42,-1 2 1,2-2-55,2 2 1,3 0 69,-3 4 0,2 0-134,2 0 0,0 0 96,0 0 0,0-1-226,0 1 1,6 0-7,1 0 1,5 0-235,4 0 0,-1-4 78,5 0 1,-5-6-496,5 2 0,0-2 122,4-2 1,0-4-123,0 0 1,-1-9-16,1 1 1,-4-7-378,0 3 0,-6-5 330,2 1 1,-4 2 170,-4-2 1,-3 5 409,-5 0 1,-1-3-101,-3 2 0,-8 1 224,-8 3 0,1 5-136,-5 3 1,3-1 107,-7 1 1,-1 0-13,1 4 0,0 1 25,4 3 0,2-1-306,2 5 1,3-2 68,5 2-557,5 3 1,3-6 268,8 3 1,4 1 336,8-5 0,8 6 0,6-4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14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14 276 7715,'-5'1'0,"1"1"2495,3-1-1452,-2 1 0,3-2 292,0-2 1,0-3-628,0-3 1,1-1-318,1-4 0,1-1-242,4-5 0,0-3 11,1-2 1,0-3-142,3-1 1,-2 3 96,1 4 0,0 4-229,1 2 0,0 2 61,-2 2 1,-1 5-156,-1 4 0,1 3 185,1 3 1,-1 3 224,-1 6 1,1 3 64,1 3 1,-1 4-102,-4 2 1,2-1 55,-2-1 0,0-2 29,0 0 1,-2-3-707,2-1 0,-2-3-331,0-1 1,-1-1-728,-1-4 0,0-1 633,0-3 879,0-3 0,0 2 0,0-3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15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7761,'0'-4'561,"0"-1"0,1 4-468,1-1 0,2-1 1233,2 1 0,1-2-781,2 1 1,3-1-671,3 2 0,3-2-772,-1 2 1,1-3-119,1 0 0,-1 0 1015,-1-2 0,-3 1 0,2-1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15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0 7743,'4'1'0,"-2"1"0,1 2 2239,-1 2 0,0 4-1092,-2 3 1,0 3-94,0 3 0,-2 1-451,0 1 0,-1 0-166,1 2 0,1-2-690,-1 0 1,-1-1 216,1 0 1,0-5-1323,2-2 1,0-1 389,0-3 968,0-1 0,3-1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15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19 7664,'-6'-4'572,"-1"-2"1,1 5 1604,0-3 0,-1 2-1201,1 0 0,-1 4-322,1 2 0,0 3-250,-1 1 1,1 0-162,-1 3 0,2-1-211,0 1 1,3 0 114,2-2 1,0-1-474,0-1 1,0-2-248,2 0 1,3-3-628,3-2 1,0 0 343,3-2 0,-1-2-282,0-2 1,2-3 326,-4 0 1,1 0 366,-3 1 1,0 1 195,-2-2 1,0 3-139,-2 1 861,-1 0 96,2 4-1,-3-2 1,0 7-104,0 2 0,0 1 514,0 4 1,0 0-5,0 4 1,0-1-486,0 4 0,0-1 112,0 2 1,0-1-235,0 1 0,-1-1 30,-1 3 1,-2-1-127,-2-1 1,1-2-47,1 1 1,-2-5-278,-3 0 1,0-1-278,0-3 1,2-1-962,-4-1 1,2-4 668,-1-1 0,2-2-1224,-1-2 0,3-4 943,2-5 0,1-4 899,3-2 0,0-4 0,0-2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15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26 7705,'-6'0'0,"-1"0"1549,1 0 0,-1 1-358,1 1 0,0 2-13,-1 2 0,1 1-461,2 2 1,-1 0-291,3 2 0,0 1-44,2-1 1,0-1-139,0 0 0,1-2-163,1 1 1,0-2 67,4-1 1,-1-2-818,4-2 0,1-2 86,0-2 0,0-2-429,-2-2 0,-1-3 286,0 1 1,-1-3 230,-2 3 1,1-3-14,-3 2 1,0-1 135,-2 1 0,0-2-67,0 3 1,-3-1 102,-1 3 1,0-1-250,0 1 0,2 2-534,-2-1 1117,-1 4 0,-1-5 0,0 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19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1 213 9089,'0'6'937,"0"0"1,0 1 231,0-1 0,0 4-545,0 0 0,0 0 221,0 1 1,0-3 261,0 3-639,0-3 1,0 1-90,0-2-308,0-4-18,0 0 0,2-6 90,0-1 1,2-2-296,-1-3 0,2 0 147,-1-2 0,2-1-428,0 1 1,-2 1-36,1 0 0,-1 0-199,2-1 1,-2 2-472,1 2 0,-2 1 30,2-1 1,0 4-1627,0 1 2734,-3-2 0,4 3 0,-2-1 0</inkml:trace>
  <inkml:trace contextRef="#ctx0" brushRef="#br0" timeOffset="193">193 200 7689,'0'6'1426,"0"1"1,-3-1 155,-1 0 0,-2 3-833,0 0 1,2 0 16,0-1 1,1-1-742,-1 2 0,3-2 23,-1 0 1,1-1-930,1 0 0,1-2 599,1-2 0,-1-1-1548,3-1 1,1-1 330,1-1 1499,0-2 0,4-5 0,0-1 0</inkml:trace>
  <inkml:trace contextRef="#ctx0" brushRef="#br0" timeOffset="315">232 129 7689,'0'-8'421,"-1"3"-34,-1 1 0,-2 2 63,-2 2 0,2 0-204,-1 0-426,4 0-1888,-2 0 2068,3 0 0,3-3 0,1 0 0</inkml:trace>
  <inkml:trace contextRef="#ctx0" brushRef="#br0" timeOffset="509">392 1 7741,'-1'6'1602,"0"1"299,-1-1-845,0 1 1,2 2-424,0 2 1,-2 1 113,-1 3 0,1 0-296,2 2 1,-2 0 46,0 2 0,-3 1-164,1 1 1,-1-1-593,1-1 0,-2-3-338,2-3 0,0-1-645,0-1 0,2 0-3012,-3-5 4253,1 2 0,-2-5 0,-1 4 0</inkml:trace>
  <inkml:trace contextRef="#ctx0" brushRef="#br0" timeOffset="946">290 161 10354,'2'-4'1743,"3"0"0,1 0-1254,3 0 0,-1-2-414,5 2 1,-2-1-101,4 1 1,2-4-253,0 1 1,-1-1-307,1-1 0,-2 0 424,0-2 0,-2 0-92,0 2 1,-1-1-53,-1 1 1,-4 1 399,-3 1 0,0 3 281,0 0 1,0 2 1335,-2 0-481,-2 1 1,3 5-558,-3 2 0,0 4 115,0 2 1,0 4-312,-3 1 1,2 2 269,-3 0 0,2 3-310,-3 2 0,3-2-27,-2-1 0,2-4-144,0-2 0,2-1-171,0-2 0,0-4-174,0-1 1,0-3-356,2 0 0,1-2-634,3-4 1,-1-3 543,4-4 0,-2-3-450,-1-1 1,3 0 391,-1-2 1,-1 5 530,-3 1 1,-1 2 36,2 1 1,0 2 1,0 2 22,-2 1 0,2 4 245,-3 1 0,2 4 83,-2 1 1,0 2-100,-2 0 1,0-1-1060,0 0 1,0-1 415,0 2 0,1-4-1652,1 2 1,2-4 256,2-1 1796,0-2 0,1 3 0,-1-1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22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96 8465,'0'7'938,"0"-1"1,0 1-428,0 2 1,0 0 760,0 2 1,0 1-461,0-1 1,-2 1-126,0 1 1,-2-1-238,2-2 0,-3 0-57,3-4 0,-1 0-338,1 1 109,2-4-506,-3 0 1,5-6 286,0-4 1,3 0-136,-1-3 0,2-3-129,0-2 1,1-1-244,-1 1 0,2 2 214,-2 0 1,4 1-17,-3 4 1,1-1 291,-2 3 1,0 2-65,1 2 1,-1 1 414,1 1 1,-4 4-164,-1 2 0,0 1 407,0 4 0,-1 0-205,1 2 1,-1-1 12,-1-1 1,-3 0-16,1-3 1,0 1 380,2-3-1058,0 1 356,0-4 1,1-3-520,1-4 1,2-5 294,2-4 0,0-2-340,1-2 1,-1 1 200,1 1 0,-1 3 76,0-1 1,1 5 349,-1-1 0,1 5-97,-1 2 0,1 1 333,-1 1 0,-2 1-155,0 1 1,-2 2 285,0 5 1,-1-1-150,-1 2 1,0 3-137,0 2 0,0 0-162,0-2 0,-2-2-245,-1-1 0,1-2-29,2 1 1,0-2-833,0-1-834,0-2 1,2-1 280,2-3 1681,0-3 0,6-1 0,-4-2 0</inkml:trace>
  <inkml:trace contextRef="#ctx0" brushRef="#br0" timeOffset="289">430 7 8314,'0'-4'2033,"-2"2"0,-2 1-1271,-2 1 0,1 3-177,-2 1 0,2 0-204,-3 0 1,1 0 15,0 3 1,1 1-51,2 1 0,-2-1-71,2-1-273,1-1 1,0 1-230,3-1 1,3-2-63,2 1 1,3-4-364,3 1 0,0 1 56,0-1 0,1 1 215,-1-1 0,0 1-48,0 1 0,0 2 35,-2-2 0,-4 4 487,-2 1 1,-3 0 81,0 0 1,-3-2 99,-1 4 1,-4-3-389,-3 0 0,-1 0-378,-1-2 1,0 0-2168,0 1 2657,3-4 0,-2 0 0,2-3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25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 7730,'0'-7'673,"1"2"1016,1 0-194,-1 3 1,2 2-739,-3 2 1,0 3 94,3 3 1,-3 5-22,2 4 1,-1 2 241,-1 0 0,0 1-522,0 1 0,0 0 21,0 2 0,0-3-651,0 0 0,0-2 113,0-3 1,-1-2-2718,-1-2 1739,2-4-1989,-3 3 1,3-7 2932,0-3 0,3-9 0,0-4 0</inkml:trace>
  <inkml:trace contextRef="#ctx0" brushRef="#br0" timeOffset="367">167 7 7727,'0'-3'2808,"3"0"1,-2 6-1921,1 4 0,-2 2 172,0 4 0,0 0-361,0 2 0,0 2-137,0 2 0,0 0-305,0 1 1,-2-3-191,0 0 1,-1-1-381,1 1 1,1 0 271,-1-4 0,1 1-1576,-1-6 0,0 1 665,-2-3 0,0 1 952,-3-1 0,-2-2 0,-1-1 0</inkml:trace>
  <inkml:trace contextRef="#ctx0" brushRef="#br0" timeOffset="537">39 148 12363,'4'0'2507,"0"0"0,3 0-2722,1 0 1,4 0 152,1 0 1,1 0-796,3 0 0,0 0-222,2 0 1,-2-2-2225,0 0 3303,-2-3 0,0 2 0,-2-4 0</inkml:trace>
  <inkml:trace contextRef="#ctx0" brushRef="#br0" timeOffset="776">295 20 7740,'4'5'2295,"-2"2"0,-1 0-502,-1 6 1,0 0-912,0 0 0,-2 2 252,-1 0 1,1 2-541,2-2 0,-2 2-129,0-2 0,0 0-50,2-2 0,0-1-31,0-1 0,0-2-484,0-3 1,1 0 145,1-2 0,1-1-817,4-3 0,-1 2 511,1 0 1,1 0-1532,1-2 0,2 0 742,0 0 0,1 0-21,1 0 0,-1 0-85,-1 0 0,0-2 1155,-3 0 0,4-6 0,-2 1 0</inkml:trace>
  <inkml:trace contextRef="#ctx0" brushRef="#br0" timeOffset="1043">494 27 13916,'0'6'2954,"0"0"1,0 3-1882,0-1 0,0 6-401,0-1 0,0 2-276,0 0 1,-2 1 262,0 3 1,0 1-259,2-1 0,0-2-355,0 0 0,0-5-232,3 1 0,-2-4-185,3-1 1,1-1 51,1 0 1,0-3-519,1 0 0,-1-2-22,1 0 1,-1-1 249,0-1 1,2 0-1210,0 0 1,0 0 931,3 0 0,-3-1 886,3-1 0,-3-2 0,1-2 0</inkml:trace>
  <inkml:trace contextRef="#ctx0" brushRef="#br0" timeOffset="1228">783 103 7659,'-7'3'4356,"4"-2"0,-1 2-2874,2-3-663,1 0 0,-1 1-1538,2 1 0,2-1-3481,0 3 4200,3-2 0,-2 4 0,4-3 0</inkml:trace>
  <inkml:trace contextRef="#ctx0" brushRef="#br0" timeOffset="1379">808 251 7663,'-6'6'0,"0"-2"7568,2 2-3975,-2-6-2501,6 3-1569,-3-3 0,6 0-2523,1 0 3000,-1 0 0,2 0 0,-1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31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0 110 7785,'4'0'1552,"1"0"0,-3 4 551,2 2 0,0 3-1068,0 4 1,2 3-208,-2 1 0,-1 2-344,-1 0 0,-1 0-374,-1 0 0,0 3-110,0-1 1,0-2-54,0-2 1,0-1-327,2-1 1,0-1-637,2-5 0,-2-1-3533,3-4 4548,-1-1 0,2 0 0,1 0 0</inkml:trace>
  <inkml:trace contextRef="#ctx0" brushRef="#br0" timeOffset="890">135 322 7785,'3'0'3959,"1"0"-2713,-2 0 0,0-1-632,2-1 1,0-1-385,2-1 0,1-2-99,-1 2 1,-1-2-111,-1 0 0,0-1-521,3 1 1,-1-3 356,0 1 0,-2-1-400,-2 3 0,1-3 293,-1 1 1,0 1-234,-2 3 441,0 0 0,-3 0 370,-1 2 1,-2 2-14,0 2 0,0 2 234,-1 2 1,1 3-41,-1 2 0,1 1-130,-1 1 0,2 0 149,0 0 1,3 0-130,2-1 0,0 3-300,0 0 0,2-2-232,3-2 0,0-3-334,2 0 1,0-3-165,2-3 0,0-2-731,2-2 1,1-3 157,-2-3 1,2-3 592,-2-4 0,3 1-233,-3-3 1,-1 2 315,0 0 1,-2 4 410,0 0 0,-4 1 309,-1 0 0,1 3 911,-1 2-509,0 4 1,-1-2 741,1 3 0,0 1 430,2 1 1,-2 1-940,2 4 1,1 1-85,1 1 1,0 0-279,1-3 1,-1 0 341,1 1 0,-3-1-217,0 1 0,0-1 7,0 0 0,1 1-242,-3-1 0,3-1-123,-3-1 1,1 0-210,-1 2 0,-1 1 49,3-1 1,-2 0-153,3-2 159,-1 2 1,2-5-824,1 1 1,-1-3 3,-2-3 0,2-1-237,-2-6 1,-1 0 224,2-1 1,-3-3 223,2 0 0,-2 0 63,0 5 1,0-2 198,1 4 1,1-1-1250,-2 3 542,0 2 377,1 1 1,0 4-41,1 1 1,2 2-221,-2 2 1,2 1 281,0-1 0,1 1-157,-1-1 1,1 0 274,2 1 0,-2-3 143,1 0 0,0-2 1163,-2 0-791,0-1 0,1-1 1179,-1 0 0,-2 0-324,1 0 0,-3 0 127,2 0 1,-2-1-239,3-1 1,-1 0 91,2-2 1,-1 2-516,-1-2 1,0-1-178,3-1 1,-2 0-529,0-1 1,0 1 168,-3-1 1,2 1-239,-2-1 0,0-1 220,-2-1 1,0 1-118,0 1 0,-1 3 91,-1 0 1,-1 0 68,-4 0 1,1 1 603,0 3 1,-2 1-227,0 1 0,0 2 644,-3 5 1,3-1-358,0 2 0,1 1 362,0 2 1,1 0-287,0 0 1,2-1-102,2 1 1,4 0-220,2 0 0,3-1-85,1-1 0,2 0-495,3-2 0,1-2 240,1-2 0,-1-2-1521,3-3 1,-1 0 781,1 0 1,-1-4-1498,-3-2 0,-2-3 681,-1-2 0,-2-1 98,1-1 1,-4 0 1506,-1-2 0,0-2 0,3 1 0</inkml:trace>
  <inkml:trace contextRef="#ctx0" brushRef="#br0" timeOffset="1047">795 59 7760,'4'-16'0,"-1"3"840,-3 1 1,2 2-1,1 5 536,0 2 1,-1 5 0,1 7-95,0 4-947,-3 3 0,4 4 189,-2 4 819,-1-4-851,2 8 1,-3-5 84,0 3 834,2-3-869,-1-1 1,2-4 26,-3-1-417,3-1 0,-2-3-1723,1 0 0,1-3 431,2-2-4033,-3-1 5173,4-3 0,-5 2 0,2-3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28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7 142 7843,'6'0'4717,"0"2"-3398,-2 3 0,-1 3-612,-3 3 1,0 4-80,0 2 0,0 2-230,0 3 1,-3-2-470,-1 4 1,-1-3 104,1 0 1,-1-4-994,3-2 0,-1-2 590,3-2 1,0-2-1531,0-3 0,1-2 586,1-2 1,4-2-266,3-2 1578,2-2 0,-1-5 0,3-1 0</inkml:trace>
  <inkml:trace contextRef="#ctx0" brushRef="#br0" timeOffset="200">180 97 7819,'4'0'1190,"-2"3"0,-1 3-236,-1 5 1,-1 2 28,-1 1 0,1 1-519,-1 5 0,-1-2-33,1 6 1,-2-1-217,1 0 1,1-1-8,2-3 1,0-2-547,0-2 0,0-2 299,0-3 0,0 0-1379,0-4 1,0-2 133,0 0 1284,0-2 0,0 4 0,0-3 0</inkml:trace>
  <inkml:trace contextRef="#ctx0" brushRef="#br0" timeOffset="383">33 257 7824,'0'-6'2650,"0"1"-1928,2 1 1,4 2 327,3-2 1,2 2-463,0 0 1,2-1-452,2 1 1,-2 0 71,2 2 0,1 0-923,-1 0 0,0 0-148,-2 0 1,-1 0-544,1 0 0,-2 0-928,0 0 2333,-4 0 0,3-3 0,-4 0 0</inkml:trace>
  <inkml:trace contextRef="#ctx0" brushRef="#br0" timeOffset="512">283 212 7824,'0'7'613,"0"-1"1,0 0 0,0 2 0,0-1 487,0 2 1,0 0-356,3 0 0,-3 1-314,2 3 0,-1-3-436,-1 1 1,0-1 83,0 1 1,0 1-767,0-2 0,0-2-299,0-2-102,0-4 1087,0 1 0,-3-9 0,0-1 0</inkml:trace>
  <inkml:trace contextRef="#ctx0" brushRef="#br0" timeOffset="942">334 161 8184,'-12'-2'0,"1"-1"1123,3-1 1,1 2 112,0-2-321,1 2 0,2-1-955,2 1 1,2 1 70,2-1 1,2 1-32,5 1 0,1 3 0,3 1 0</inkml:trace>
  <inkml:trace contextRef="#ctx0" brushRef="#br0" timeOffset="1522">482 174 7730,'0'-7'0,"-1"4"960,-1 1 1,0 1-372,-2 1 1,0 0 526,-3 0 0,1 3-454,-1 1 1,1 2-157,0 3 0,-3 0-122,1 2 0,0 0-142,3-2 1,0 2-208,3-3 0,0 1 51,2-3 0,1-2-618,1 1 0,2-4 409,2 1 0,3-4-966,-1-2 0,3-3 325,-3-1 0,1 1 78,-3-2 0,1 2 315,-1 1 1,0 1-141,-2 1 735,2 3 1,-3-2-207,1 6 1,-1 0 607,-3 4 0,2 2-347,0 2 1,2 3 663,-2 1 0,1 3-264,-1-1 0,-1 1-170,1 1 0,1-1-196,-1-1 1,0-1-102,-2 1 0,0 1 47,-2-3 0,-2 1-59,-2-1 0,-1-2-292,1 2 0,-1-2 121,-2-2 1,2 0-839,-2-2 0,2-2-217,-2-2 1,4-3-559,-1-4 1,1-5 801,1-3 1,1-5 36,3-2 1,0-3 744,0-1 0,3-2 0,1-3 0</inkml:trace>
  <inkml:trace contextRef="#ctx0" brushRef="#br0" timeOffset="1936">623 20 7730,'6'-10'0,"0"3"472,1 5 0,-3 2 661,0 0 1,-1 5 91,1 4 1,-2 5-598,2 3 0,-2 2 271,0 3 0,-1-2-411,-1 1 0,0 1 94,0 0 0,0 0-108,0-2 1,0 2 148,0-5-1,0-1-344,0-5 0,0-2-415,0-2-302,0-4 1,2-1 371,3-4 0,0-4-276,2-5 0,-1-4 176,1-2 1,-1 1-139,0-2 0,1 4 155,-1-1 0,1 2 142,-1 3 0,-2 1 19,1 5 1,-3-1 324,2 3 1,-2 0 189,3 4 1,-1 4-162,2 3 0,-2 2-321,1 0 1,1-1 119,3 0 1,-1 0-1418,-1 1 0,2 1 177,2-4 1,1 1-1307,3-3 2382,2-2 0,2-2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10.5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119 12 7797,'-11'0'-16,"3"0"788,0 0 0,0 4-243,-4 0 0,0 4 975,0-4-1061,0 5 0,2-2 123,2 5 0,-2-1-106,6 1 0,0 0-192,4 0 1,0 0-90,0 0 1,2 0-83,2 0 1,6 0-203,6 0 1,4-2 137,-4-2 1,5 1-490,-1-5 1,1 0 279,-1-4 0,2 0-664,-2 0 0,-3-5 226,-1-3 0,1-3 90,-1 0 0,-1-3 170,-7-2 0,1 2 140,-5-6 1,0 6 333,-4-2 0,0 2-190,0 3 0,-5-1 391,-3 0 0,-4 1-184,-4 3 1,1 3 143,-4 5 1,3-4-165,-4 0 0,0 0-98,-4 4 1,4 0-39,1 0-390,4 5-574,-2-3 1,12 7 982,5-5 0,10 5 0,9-2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34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0 103 7783,'2'-15'500,"0"1"0,1 1 19,-1 5 1,1 1 64,2 0 0,0 4 114,0 1 0,-2 2 316,1 2 0,0 4 81,0 5 0,1 4-517,-3 2 1,1 4 242,-3 3 0,-1 0-335,-1 0 1,-1 0 167,-1-3 1,1-2-280,3-4 0,0-2-165,0 0 0,0-3 76,0-1-256,0-2 0,3-4-608,1-1 0,4-1 460,3-1 1,1-3-1318,1-1 0,0-2 602,0 0 1,0 2-941,2-1 0,-2 2 323,0-2 1,0 0-1404,-3 0 2853,0 3 0,-1-4 0,-3 2 0</inkml:trace>
  <inkml:trace contextRef="#ctx0" brushRef="#br0" timeOffset="411">321 148 7870,'-6'-4'1283,"2"0"0,-2 0-165,2 0 0,0-1 1235,0 3-1824,0-3 1,-3 4-177,1-1 0,2 2 226,-1 2 1,1 5-200,-2 3 1,0 3 124,2 2 0,-1-1-140,3 1 1,0-2-150,2 0 0,0-2-87,0-1 1,0-2-155,2 1 1,2-3-459,2-2 0,1-1 383,-1-3 1,1 0-339,-1 0 1,0-3 177,1-1 1,-1-2-584,1-3 0,-1 1 299,0-2 1,-1-1 172,-1-2 0,-2 3 212,2 2 0,-2 0 218,0 2 0,-1 2 611,-1-1-566,0 4 697,0-2-593,0 9 0,0-2 7,0 5 1,-1-2-158,-1-1 0,1 3-316,-1-1 0,1 3-254,1-2 1,0-1-712,0-1 1,1-3-756,1 0 1,2-2 292,2 0 1685,1-2 0,-1 0 0,0 0 0</inkml:trace>
  <inkml:trace contextRef="#ctx0" brushRef="#br0" timeOffset="725">430 136 7796,'0'-5'4328,"0"1"-2726,0 3-127,3 3-1024,-2 6 1,1 2 81,-2 1 0,2-1-4,1 1 1,-1 1-89,-2-2 1,0 0-115,0 1 0,0-5-401,0 0 1,0-3 171,0 1-928,0-2 483,3-5 1,-2-4-242,3-3 1,1-5 276,1 3 0,-1-3 31,1 3 0,-1-1 267,1 0 1,1 3-208,-3 1 483,1 2 0,2 4-139,-1 1 0,-1 1 260,-1 1 0,-3 5-67,1 1 1,0 3 69,0-1 0,-1 2-222,1 3 1,-1 0-67,-1 0 0,0-2-908,0-1 1,0 0 443,0 1 1,0-2-1695,0-2 0,0-1 225,0 0 1834,2-2 0,2 2 0,2-3 0</inkml:trace>
  <inkml:trace contextRef="#ctx0" brushRef="#br0" timeOffset="1155">712 91 10143,'-9'0'1068,"1"0"650,-3 0 1,3 0-830,-3 2 0,1 2-227,-1 2 0,0 4-241,3 0 0,-2 3 238,2-1 1,3 0-320,-2-1 1,3 1-142,0-4 1,1 1-575,3-3-301,0 0 0,3-2-558,1-2 0,5-2 580,1-2 0,0-2-220,1-2 1,-1-2 316,1-1 1,0-2 43,-2 3 1,-1-1 194,-1 3 0,-1 1 238,0 1 0,1 3 66,-1-1 1,-2 2 237,1 2 0,-2 1 322,2 4 0,0 2-286,-3 2 0,2 1 370,-2 1 1,2 2-237,-1 2 1,-1 2 47,-2 0 0,0 1-81,0 2 0,-1-2 167,-1 4 1,-2-3-111,-2 3 0,-3-4-33,1 2 1,-3-6-634,2-3 1,0-1 211,1-3 0,1-4-1028,-2-3 1,2-1 571,0-1 0,1-3-597,0-4 0,2-1 467,2-5 1,1 0-730,1-4 0,1-2 496,1-1 0,2 3 104,2-2 1,3 1 750,-1-1 0,1 3 0,-3 1 0,3-2 0,1 1 0</inkml:trace>
  <inkml:trace contextRef="#ctx0" brushRef="#br0" timeOffset="1397">763 148 7746,'7'-9'0,"-3"2"801,0-2 1454,-2 2 1,1 4-1560,-3 3 0,0 4 283,0 5 1,0 1-202,0 2 0,0 0 93,0-1 1,2 1-288,0-1 0,1 0-189,-1 0 0,1-1-89,1-1 1,2-4-74,-2 1 0,2-3-702,0 1 0,-2-2 375,1 0 0,-1-4-1031,2-3 0,1 0 1,-1-2 1,-1-2-387,-1-2 0,-3-1 817,1-1 1,1 0 51,-1 1 0,1-1-316,-3 3 0,0-2 442,0 1 1,0 2-310,0 0 1,2 4 823,0 1 0,3 2 0,-2 0 0</inkml:trace>
  <inkml:trace contextRef="#ctx0" brushRef="#br0" timeOffset="1748">1020 103 7743,'0'-6'1779,"0"2"-687,0-1-221,-3 1 0,0 0-360,-4 0 0,3 2 407,0 0 1,-1 2-416,-1 2 0,0 2 270,-1 5 1,1-1-133,-1 3 1,2-1 49,0 3 0,0 0-274,3 0 1,0-3-147,2 1 0,0-3-545,0 1 1,1-3 188,1-2-191,1-1 0,4-3 265,-1 0 0,1-1-973,-1-4 0,1 0 95,-1-5 1,0 1-91,1-2 1,-3 4 652,0-2 1,-2 2 252,0 1 1,-1 1 1163,1 1-950,-1 3 0,2-2 537,-3 6 1,0 1-328,0 4 1,0 0 64,0 3 0,0-3-18,0 3 0,0-2-747,0 1 1,2-1-514,0 2 1,3-4-1026,-3 2 0,3-3 1887,-1-1 0,2 0 0,0-1 0</inkml:trace>
  <inkml:trace contextRef="#ctx0" brushRef="#br0" timeOffset="2451">1206 65 7722,'0'-4'776,"0"-1"0,-1 3 714,-1-2 1,-1 3-715,-4-2 0,1 3-1,-1 0 1,0 3-333,-1 1 0,1 2 349,-2 0 1,0 3-125,0 2 0,1-1 39,1 1 1,3-1-300,0 0 0,2 2-65,0-4 0,1 3-435,1-3 0,0-1 116,0-3 0,3-2-715,2 0 0,0-2 478,2-2 0,2-2-1157,2-2 0,-1-4 296,0 0 0,0-2 186,1 2 0,0-2 485,-2 4 0,-1-1-146,-4 3 716,2-1 0,-5 4-183,3 0 1,-2 3 686,0 3 0,-1 1-457,2 4 1,-3 1 793,2 4 1,0 1-267,0 5 1,-1 1 1,1-1 0,1-2-200,-1 0 0,0-1 74,-2 2 0,0-1-166,0-2 1,0 0-120,0-5 1,-1 2 40,-1-4 0,1 3-123,-4-3 1,1 0-607,-2-3 0,-1 0-179,1-3 0,-1 2-509,1-2 0,0 0 211,-1-2 0,3 0-542,0 0 0,2-3 158,0-1 1,1-4 605,1 0 1,5-6 36,2 1 1,3-2 215,1 0 1,1-1-79,1-3 1,0 2 198,0 0 1,0-1 263,-1-1 0,1 3 116,-3 1 1,2-1 340,-4 1 1,1 0 686,-3 2 0,1 3-534,-1-1 0,0 3 62,1-3 1,-1 3-228,-2-1 0,1 2-36,-3-2 0,2 2-263,-2-2 0,1 4-245,-1 1 178,-1 3 1,-1-2 46,-4 3 0,0 1 296,0 1 0,-2 1-102,-3 4 1,1 2 552,4 2 1,-2 1-387,2 1 0,1-1 225,1 1 1,1-1-52,1-1 0,0 1 148,0-1 1,3 0-532,1 0 1,2-2-223,0-2 1,1-1-1503,-1 0 1,3-2 899,2-2 1,1-1-2751,-2-1 0,2-3 489,-1-1 2779,1-2 0,-2-6 0,-1-2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39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83 7756,'-1'5'2407,"-1"-1"1,0 2-1325,-2 3 1,2 2 508,-2 0 0,2 1-783,-3 1 0,4 0-48,-1 0 0,1-1-328,1-1 0,1 0-102,1-3 1,1 1-339,4-3 0,0 0-290,2-2 1,-2-1-99,4-3 1,-1-3 332,1-4 0,2-2-1244,-2-4 0,3-2 466,-4 0 0,-1 0 133,0 0 1,-5 1 406,-2-1 0,-1 2 132,-1 0 1,-3 0-65,-1 0 0,-2 1 12,-3 1 1,2 2-238,-2 3 0,0 2 97,1 2 0,-1 2-189,3 2 1,-1 2 159,1 5 1,2-1-1290,2 2 1678,1 1 0,-1 2 0,-2 0 0</inkml:trace>
  <inkml:trace contextRef="#ctx0" brushRef="#br0" timeOffset="197">289 154 7766,'-6'1'700,"2"1"0,-2-1 976,2 4 0,0-2-783,0 1-926,2 2 1,0-4-3120,2 2 3152,0-3 0,2-1 0,2-3 0</inkml:trace>
  <inkml:trace contextRef="#ctx0" brushRef="#br0" timeOffset="575">455 13 7875,'-2'-4'-1,"-2"-1"1367,-2 3 1,-1 0-142,1 2 0,-1 0 205,1 0 0,-1 1-815,-2 1 1,2 2-93,-1 2 1,0 2 7,2 1 0,2 2-163,0-3 0,2 3-268,0-2 1,1-1 140,1-2 0,4 1-611,2-1 0,4-1 292,5-1 0,-1-3-635,4 1 0,-1-1 146,2-1 1,-2 1-44,0 1 1,-3-1 264,-2 4 1,-2-1 36,-3 2 1,-4 3 455,0-1 0,-6 2-179,-1-2 1,-4 0 373,-3 3 0,-4-3-163,-2 0 1,-4-1-173,0 0 1,2-3-346,1 0 0,4-2-515,-1 0 0,5-1-332,1-1 1,5-4 1183,2-2 0,7-4 0,2-2 0</inkml:trace>
  <inkml:trace contextRef="#ctx0" brushRef="#br0" timeOffset="775">725 64 7798,'-4'0'2357,"-1"0"1,3 0-237,-2 0 1175,2 3-3127,0-2-1585,2 5 1,0-5 730,2 3 685,-1 0 0,5 3 0,-3-1 0</inkml:trace>
  <inkml:trace contextRef="#ctx0" brushRef="#br0" timeOffset="913">751 186 7798,'-3'4'3373,"1"-1"-1703,-2-3-2041,3 0 1,-2-1 212,3-1 158,-3 1 0,-1-5 0,-2 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42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33 212 7744,'0'-6'474,"0"-1"132,0 4 1,0 1 399,0 4 1,0 4-451,0 5 0,0 4 407,0 2 0,0 1-442,0 2 0,0-2 34,0-1 1,0 1-58,0-3 0,2 2-46,0-5 1,3 2-310,-1-6 0,3-2-232,1-4 1,0-2-506,3-2 1,-1-5 476,0-6 0,2-2-719,-1-5 1,-2 0 345,0-1 1,-3 1-112,-1-1 0,-2 1 166,-3 3 0,-1-1 185,-1 1 0,-3 1 31,-3 1 0,1 2 0,-2 2 1,-1 3-45,-1 4 1,2 1 48,-2 6 1,0 3-262,-2 5 0,0 4 117,1 2 0,2 1-220,1 2 0,3-3 182,1 0 1,3-3-206,2 1 601,0-1 0,5-2 0,2 1 0</inkml:trace>
  <inkml:trace contextRef="#ctx0" brushRef="#br0" timeOffset="364">251 244 7832,'3'0'1453,"0"1"-960,-3 1 1,0 4 549,0 2 0,-1 4-286,-1-2 0,2 3 8,-3 2 1,3 1-329,0 1 0,0 2-215,0-2 0,-1-1-623,-1 1 0,1-3 327,-1-1 1,1-1-424,1-4 0,0-1 307,0-3-1760,0-3 1,0 1 2,0-4 1947,0-1 0,-3-7 0,0 0 0</inkml:trace>
  <inkml:trace contextRef="#ctx0" brushRef="#br0" timeOffset="568">225 270 7811,'4'-10'131,"1"0"0,0 2 0,0 0 0,2 0 0,0 1 812,1 0 0,0 1-407,3-1 1,-3 4-262,3 1 0,-3 1-54,1 1 0,-2 0-125,-1 0 1,0 3 87,-2 4 0,-1 0-64,-3 4 0,0-3-33,0 3 1,-1 0-88,-1 1 0,-2 1-128,-5-3 1,1 2-219,-2-4 1,-1 1-337,-2-3 1,3-2 5,2 1-322,-2-4 1,3-1 997,1-4 0,5-5 0,5-1 0</inkml:trace>
  <inkml:trace contextRef="#ctx0" brushRef="#br0" timeOffset="1146">373 270 7805,'-4'0'4009,"1"0"-3623,3 0 1,3 0-485,1 0 1,2-1-97,0-1 0,1-1-173,-1-1 0,1-2 275,2 2 1,-2-4-142,2 0 0,-3-1-266,-2 3 1,-1-1-378,-3 1 840,0-1 1,-1 2-345,-1 0 990,-1 3 1,-6 2 12,1 2 1,-1 4 277,3 3 1,-1 2-294,1 0 0,-1 1 93,1 1 0,2 2-214,2 0 0,-1 1-140,1-3 0,0 1 42,2-3 0,3-2-96,1 0 1,3-2-677,1-1 1,2-2-113,3-2 0,0-3-458,0-3 1,2-1 292,0-6 1,0 0-417,-3-1 0,-1-1 425,0 0 1,-3-1 250,0-1 1,-3 2 359,0-2 1,-3 4-139,2 3 1,-3-2 527,1 2 0,-1 1 361,-1 3 551,3 3-839,-2-2 1,2 6 201,-1 1 0,-1 2 118,1 0 0,1 3-314,-1 2 1,0-1 0,-2 1 0,0-1-138,0 0 0,0 2 125,0-4 1,0 1 347,0-3-485,0 1 1,0-3-261,0 0 0,0-3 72,0-1 1,0-3-201,0-3 1,1-1 123,1-2 1,0-1-437,2-3 1,0 0 249,3-2 1,-1 1-242,1-1 1,-1 2-186,0 3 0,1 0-414,-1 1 0,-2 3-752,1-1 512,-1 1 0,2 5-1102,1-1 2352,-4 1 0,3 4 0,-2 1 0</inkml:trace>
  <inkml:trace contextRef="#ctx0" brushRef="#br0" timeOffset="1559">809 193 7793,'-7'-6'-1,"1"-2"283,0 0 1,-1 3 433,1-2 1,-1 3 437,1 0 0,-1 1-548,-2 3 0,2 0 105,-1 0 0,0 3-269,2 1 1,-3 5 65,1 1 0,0 5-97,4 0 1,-1 0-77,3-3 0,-1 3-7,3 0 1,0-2-107,0-2 0,1-3-285,1 3 1,2-5 99,2 0 1,1-4-498,-1 0 0,3-2 276,-1-2 1,2-2-643,-2-4 1,-1-2 186,2-3 1,-2 0 8,-1 0 0,1 0 263,-1 0 0,-2 1 148,-2-1 0,-1 2 266,-1 0 1,2 4-97,0-2 0,0 4 368,-2 1-230,0 2 443,0 5 1,0 4-46,0 6 1,0 2 137,0 0 0,0 2-287,0-2 1,2 1-76,0-1 0,2-2-428,-1-1 0,2 1 166,-1-5 0,2 1-1502,0-3 0,0-2 762,1-2 0,1-5-2358,1-4 3097,2-2 0,-4-9 0,3-2 0</inkml:trace>
  <inkml:trace contextRef="#ctx0" brushRef="#br0" timeOffset="1734">950 0 7787,'0'8'1219,"0"0"0,-1 0-186,-1 3 1,1 2 72,-1 1 0,1 6-542,1 0 0,0 3-12,0-2 0,0 0-178,0-1 0,0 0-323,0-1 1,-2 1-313,0-5 1,0 0-525,2-2 1,0-3-1387,0-1 1,-1-3 2170,-1-2 0,1-1 0,-1-3 0</inkml:trace>
  <inkml:trace contextRef="#ctx0" brushRef="#br0" timeOffset="2010">886 212 7787,'0'-6'620,"0"1"115,0 1 0,0 2-317,0-2 1181,3 2-1026,0-3 1,4 2 87,2-1-415,-2-2 1,5 4-96,-1-2 1,1 3-146,1-1 0,0-1 50,2 1 1,-1-1-100,1 3 1,-4 0-76,0 0 0,-1 0 94,0 0 0,0 1 425,-4 1 1,1 2-145,-1 2 0,-2 1 620,-2 2 0,1 0-230,-1 2 1,-1 1-143,-3-1 0,1 1-297,-4 1 0,3-3 17,-2 1 0,2-3-1371,0 0 856,-1 0-3523,2-5 2791,-2 0 0,4-8-938,1-1 1,1-6 1959,1-1 0,2-2 0,-3-5 0</inkml:trace>
  <inkml:trace contextRef="#ctx0" brushRef="#br0" timeOffset="2361">1155 174 7769,'2'13'362,"0"-1"0,1 3 542,-3-3 1,0 3-141,0-5 0,0 0 335,0 1 0,2-3 363,0 0-1031,0 0 0,-2-4 69,0 0 0,0-3-152,0-1 0,1-3-319,1-3 0,-1-4-155,4 0 1,-3-5-187,2 0 0,0-2 170,3 2 1,-2 0-139,0 3 0,0-1 89,0 3 1,0 0-34,2 4 1,-3 2 486,0 2-162,1 2 0,0 3-7,-1 4 0,1 2-107,-2 4 0,-1 0 28,-2 2 1,0-1-449,0 1 1,0-2-88,0 0 0,0 0-1072,0 0 1,3-3 754,1 1 0,2-5 837,0 0 0,3-4 0,1 1 0</inkml:trace>
  <inkml:trace contextRef="#ctx0" brushRef="#br0" timeOffset="2765">1431 135 7746,'-6'3'1523,"-1"-2"1,1 4 184,2 0 0,-4 0-855,2 2 1,-2 1-698,2 1 0,-1 2 53,1-3 0,0 3-957,2-3 1,-1 1 206,3-3 0,-3 1-115,3-1 1,0-1-515,2-1-1041,0-3 1501,0 2 1,3-6 313,1-1 1,1-2 249,0 0 0,0-1-80,0 1 1,0-3 408,2 1 1,-3-1-97,0 3 0,0 0 395,3-1 0,-3 4-130,0 0 1,-1 3 112,1 0 1,-2 0 461,2 3 1,-2 3-367,3 5 0,-4 1 116,1 1 0,-1 2-236,-1 2 0,0 0 291,0 3 0,0-2-287,0 6 0,-1-3 453,-1 3 0,1-4-272,-4 2 0,1-2-33,-2-1 0,-1-3-272,1-1 0,-1-1-155,1-1 1,0-3-525,-1 1 0,-2-4 306,-2 0 0,-1-2-1248,-1-3 1,0 1 662,1-3 1,-4 0-1630,-1 0 0,0-4 350,0-2 1916,3-4 0,-2-8 0,4-2 0</inkml:trace>
  <inkml:trace contextRef="#ctx0" brushRef="#br0" timeOffset="2914">1129 33 7733,'3'-4'2009,"-2"1"1,3 3-1428,-2 0 0,-2 1-44,3 1-538,-3 2 0,3 2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46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 1 7801,'-6'0'1855,"-1"3"1,-2 0-884,-2 4 0,1-1-164,0 0 1,-1 4-357,-2 0 1,2 0-35,1 1 1,2-1-62,-1 1 1,3 0 26,2-2 0,1-1-324,3-1 1,5-1-237,1 0 0,7 0-489,0-2 0,4 2 456,0-2 0,0 2-654,0 1 1,-3 2 362,1 1 1,-4 3-260,0-1 1,-4 1 267,-1 0 0,-2 0 100,-4 0 0,-1 0 166,-1-1 0,-4-2 0,-2-1 0,-3-5-98,0-2 0,1-1 64,-1-1 1,0-4-224,-1-2 1,0 0 117,1-3 0,2 1 117,2 0 0,4 1 247,0-2 0,3 2 0,3 1 0,0-1 0</inkml:trace>
  <inkml:trace contextRef="#ctx0" brushRef="#br0" timeOffset="333">200 148 7785,'0'5'612,"0"-1"1,0 0-1,0 3 1,0 1 736,0 1 0,0 0-781,0-1 0,0 0-67,0 3 0,0-3-228,0 0 0,2 0-293,0-2 0,3 0-80,-1-2 0,2-1-297,0-3 0,3 0-47,-1 0 1,4-4 276,-1-2 0,0-1-1025,0-4 0,0 0 429,-2-2 0,-1-2 259,-1 1 1,-1-1 258,0 5 1,-1 0 285,-1 1 0,-3 4 42,2-1 428,0 1-158,-2 1 0,2 4-156,-3 4 0,2 5 693,0 2 1,0 4-328,-2 5 1,2-1 183,0 2 1,0 1-237,-2 0 0,-2 1-30,-3-1 0,-1 0-220,-3-1 1,2-1-82,-4 1 1,2-1-673,-1-3 0,-1-2 409,-2-2 1,2-4-377,1-2 0,0-1 228,-1-4 0,2-1-1277,2-3 1,1-4 326,0-5 0,2-4 75,2-2 0,1-1 1106,1 1 0,3-4 0,1 1 0</inkml:trace>
  <inkml:trace contextRef="#ctx0" brushRef="#br0" timeOffset="702">456 97 7774,'0'-4'1567,"0"2"1,0 2-461,-3 0 0,0 0-517,-4 2 1,3 2-171,0 2 1,0 3-158,-3-1 0,1 3 63,-1-2 0,2 1-102,0-1 0,2 2 225,1-3-432,1 1 1,-1-4 58,4 0 1,2-2-444,5-3 1,1 0 253,3 0 0,-1-3-467,1 1 1,1 0 268,1 2 0,-2 1 97,2 1 0,-2 2 153,-2 2 0,-2 1 203,-3 2 1,-2-2-150,-2 1 0,-4 0 130,-2 1 1,-5-2 48,-1 1 0,-3-1-12,1-3 0,0 1-547,-1-3 0,4 3 215,-4-3 0,5 0-2321,-1-2 1352,-1 0 1,4-1-1154,-1-1 2294,4 1 0,3-7 0,0 1 0</inkml:trace>
  <inkml:trace contextRef="#ctx0" brushRef="#br0" timeOffset="891">591 52 7774,'4'0'0,"1"0"0,-4 4 1689,1 2 1,-1 3-782,-1 4 0,2 4 191,0 2 1,0 1-514,-2 3 0,0 0-190,0 1 0,0-2-462,0-3 1,0-2-367,0 0 0,1-5-333,1-2 0,-1-2 290,1-2 475,1 1 0,-2-4 0,2 0 0</inkml:trace>
  <inkml:trace contextRef="#ctx0" brushRef="#br0" timeOffset="1043">552 174 7773,'1'-4'1258,"1"2"1,0 2-171,2 0 0,1-1-613,4-1 0,1 1-109,2-1 0,1 1-1471,0 1 1,0 0 642,0 0 1,-1 0-2261,-2 0 2722,0 3 0,-1 1 0,1 2 0</inkml:trace>
  <inkml:trace contextRef="#ctx0" brushRef="#br0" timeOffset="1761">751 206 8335,'2'-6'1247,"1"-1"-976,-1 1 1,-2-3 42,3 1 1,-3-3 133,2 2-198,2-2 0,-3 4-44,1-2-302,-1-1 84,-1 3 1,-3-1 151,-2 3 1,0 3 135,-2 4 1,2 2-219,0 2 0,0 2 546,0 0 0,0 2-124,-2 3 1,4 2 41,1 0 0,-1 2-76,1-2 0,-1 1 82,3-1 0,0-3-273,0 1 0,3-1-51,2-3 0,0-1-674,2-1 0,0-3 396,1 0 1,0-3-1466,3-1 0,0-3 149,1-3 1,1-4-248,0-3 1,-1-1 986,-1-3 0,-2 3 146,-2-1 1,-3-1 478,0-1 0,-2 1-37,2 1 1,-2 4 794,0 3 0,-1 1-541,-1 0 0,0 2 2205,3 0-1305,-3 2 1,4 4 90,-2 1 1,-1 5-673,4 3 1,-3 2-79,2 1 0,-2 0 116,0 0 1,-2 0-184,0 2 1,0-2 96,0 0 1,0-1-85,0-3 1,0-1-157,0-1 1,0-3-238,0 0-215,0-2 0,0 0-13,0-4 1,0-2-241,0-2 0,3-4-93,2 0 1,0-3 197,2-2 1,-1-1-235,0-1 0,1 2 168,-1 2 0,-1 1 495,-1 1 1,0 2 524,3 5-25,-1 1 1,0 4-78,-2 1 1,1 4 467,-3 2 1,2 4-400,-2-2 1,1 3 29,-3-1 0,0 0 41,0-1 0,0 1-221,0-4 0,0 1-156,0-3-624,0 1-228,0-4 0,0-3 148,2-4 1,1-5-557,2-4 0,0-1 280,0-3 1,0 2 282,2-2 1,-1 3 366,1 2 0,-3-1-221,0 5 771,0-1 1,3 6-17,-1 1 1,-2 1 325,1 1 0,-1 3-288,2 1 0,1 3 177,-1 1 1,1 1-226,-1 2 0,0 1-186,-2-1 1,1 1-206,-3 1 0,0-3 60,-2 1 1,2-3-411,1 1 0,-1-2-1679,-2-1-118,0 1 0,3-4 867,1-1 1239,2-1 0,0-4 0,0 0 0</inkml:trace>
  <inkml:trace contextRef="#ctx0" brushRef="#br0" timeOffset="2064">1284 58 7730,'0'-6'1360,"3"0"0,-3 1-616,2 1 0,-2 3 2163,-2-1-1996,-1 1 1,-4 2-201,1 1 1,-1 1-230,1 4 1,2-1-21,-1 0 1,2 2 2,-1 0 1,-1-1-66,3 2 1,-1-1-502,3 0 1,1-3 119,1 2 1,2-3-640,2 0 0,1 1 115,2-3 0,1 3-247,3-3 0,-3 2 481,1-2 1,-2 3 111,1-1 0,-3 2 13,0 1 1,-1 0 193,-4 1 0,-1-1 467,-3 2 0,-2-2-287,-5-1 1,1-2-509,-2-2 0,-1 1 207,-2-1 1,1 0-1754,1-2 1,1-2 105,2 0 1720,3-3 0,-3 1 0,4-2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51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84 7684,'-3'3'3433,"2"0"-2049,-2-3 1,4 0 270,1 0 0,5-3-464,3-1 1,5 0-615,2 0 0,7-2-803,2-3 1,1 1 201,-2 4 0,0-2-1654,-1 2 0,-2-2 1022,-3 0 0,-3 0-1731,-1 2 2387,-1-2 0,-4 3 0,-1-4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51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7726,'0'7'3869,"0"-1"-2842,0 1 1,0 0 1001,0 1 1,0 3-1048,0 4 1,0-1-23,3 3 0,-3-2-745,2 2 0,1-2-565,-1 0 1,1-3 83,-1-1 0,0 0-227,2-2 1,-2 0-3506,0-3 3998,-2-2 0,3-2 0,1-2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51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0 7672,'-7'5'1859,"1"-1"0,-1-2-1344,1 2 1,2-2 85,-1 3 1,4-3-3850,-1 2 3248,1-2 0,1 3 0,0-1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4:56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26 7662,'3'3'3510,"-1"1"-2847,2-2 1,-2-1-344,2 4 1,-2-3-225,3 2 0,-3-2-100,2 3 141,-2-4-790,3 5 532,-4-6-562,2 3 1,-3-6 196,0-1 0,0 1-31,0-2 0,-1-1 170,-1-3 1,-1 1 99,-1 1 1,-2 2 349,2 0 1,-2 2-135,0 1 1,-1 1 145,1-1 1,-3 5-54,1 3 1,-3 1 552,3 4 1,-2 2-275,2 5 0,1 0 618,1 1 0,0 3-200,4 2 0,-2-1-24,2 0 0,0-5-309,2-1 0,2-1-99,3-3 1,1-2-346,3-4 0,1-4 89,5-1 0,-1-2-1284,1-2 0,1-1 1213,-2-4 0,4-5 0,-1-2 0</inkml:trace>
  <inkml:trace contextRef="#ctx0" brushRef="#br0" timeOffset="217">315 39 7663,'-4'0'3379,"1"2"1,3 0-3417,0 2 0,0-2 37,0 3 0,3-1 0,1 2 0</inkml:trace>
  <inkml:trace contextRef="#ctx0" brushRef="#br0" timeOffset="375">341 167 7646,'-3'6'1972,"-2"-2"1,2-1 56,-1 0-88,2-3-960,-1 3-3315,3 0 2334,3-2 0,1-1 0,2-4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04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7 7815,'0'-4'452,"0"1"0,0 4 46,0 1 1,0 2 182,0 2 0,0 3-361,0-1 1,0 3-162,0-2 1,0 2-157,0 0 0,0-2 87,0-1 1,0 0-881,0-2 544,0-2-520,0-2 263,0-7 0,-3-2-369,-1-6 0,-2 0 337,0 0 0,-1 1 270,1 1 0,-1 2 439,-2 3 1,1 0-199,-2 2 1,1 1 493,-2 6 0,1 3-326,-3 5 1,0 4 535,0 5 0,0 2-199,1 3 0,-1 2-42,3-1 1,-2 1 115,4-3 0,2 0-159,4-1 0,1 0-281,1-4 1,4-3 105,2-1 0,4-4-593,5-3 0,2-4 272,2-4 1,-1-6-2066,-1-7 2165,5-3 0,-8-3 0,5 0 0</inkml:trace>
  <inkml:trace contextRef="#ctx0" brushRef="#br0" timeOffset="509">282 167 7941,'-4'4'728,"0"1"0,2 1 67,-2 3 0,1 2-296,-1 0 1,2 1-95,-2 1 1,2 0-113,0-1 0,1-1-71,1 0 0,3-3-118,-1 0 0,3-1-147,2-3 1,-1-1-483,3-3 1,0-1 382,0-1 1,1-5-714,-1-3 1,-1-3 372,-1-2 0,-1-1-147,-2-1 0,-1-1 184,-3 0 1,0 5 259,0 0 0,-1 2 52,-1 1 1,-2 1 100,-2 5 1,-3 1-11,1 3 1,-3 1-95,2 1 1,-1 4-92,1 5 1,1 0 110,1 2 1,4-2 115,1 4 0,1-4 0,-2 1 0,-1-2 0</inkml:trace>
  <inkml:trace contextRef="#ctx0" brushRef="#br0" timeOffset="1032">392 167 7895,'3'0'240,"1"0"147,-2 0 1,-1 1 44,1 1 1,-2 4-74,0 2 0,0 4 83,0-2 0,0 2-99,0 1 1,0-2 276,-2 0 0,0-3 368,-2 3-72,2-3-598,-3 1-399,4-5 0,-1-7 15,4-3 0,-1-5 163,4 1 1,-1-2-486,2-1 1,1 0 199,-1 0 1,1 3-237,-1 1 1,1 3 95,2 2 0,-2-1 136,1 3 1,-1 0 190,0 2 1,-3 2 276,0 3 0,-1 1-58,1 3 0,-3-2 108,1 1 1,-2 2-21,-2-2 0,1 3-75,-3-3 0,1-1-145,-1-3 260,3-3-692,-2 2 1,3-6-18,0-4 1,5-3-192,1-5 0,3 0 119,-1-2 0,2 1 89,0 3 0,2 1 236,-4 1 1,4 1-94,-2 3 0,0 0 298,-2 5 1,-1 0 172,0 2 1,-3 3 202,0 4 0,-2 2-198,0 4 1,-1 2 154,-1 0 1,0 0-399,0 0 0,-3-1 80,1 1 1,-1-2-1107,1-3 1,2 0 50,-3-4 945,3 1 0,0-4 0,0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00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139 210 7755,'3'-7'14,"3"2"894,-2 0 1324,2 3-1288,0 2 1,1 2-287,-1 3 0,-2 3-28,-2 3 1,1 4-232,-1 2 0,0 2-156,-2 0 1,0 0-27,0 0 0,0 1-308,0-1 1,0-3-311,0-1 0,0-3-365,0-2 0,0-2-1021,0 1-1347,0-5 3134,0-1 0,0-3 0,0 0 0</inkml:trace>
  <inkml:trace contextRef="#ctx0" brushRef="#br0" timeOffset="191">23 274 7822,'-10'0'3010,"1"0"-1917,5 0 1,5-1 2,6-4 1,3 0-437,5-5 1,5-4 97,8-3 0,5 1-726,7-2 1,-3 4 18,2-4 0,-5 2-1386,0-1 1,-1-1 844,-1 3 1,0 0-3282,-2 2 3771,-5 3 0,-6 4 0,-3 3 0</inkml:trace>
  <inkml:trace contextRef="#ctx0" brushRef="#br0" timeOffset="667">325 152 7835,'0'-3'233,"3"0"0,-3 3-23,2 3 0,1 0 502,-1 4 1,1 2-265,-3 1 1,2 5 220,0 3 1,0 0-228,-2 1 1,0 3 161,0-1 0,-1 2-174,-1-4 1,1 1 3,-1-5 1,2-1-269,0-3-496,0-2 33,0-5 1,0-4 61,2-4 0,2-5-120,2-2 1,1-4 125,-1-2 1,1 2-325,-1 0 0,3 1 147,-1 1 1,3 3 124,-3 2 0,3 3 118,-2 3 0,-1 2 132,-1 0 0,-1 2-326,0 3 0,0 3 140,-2 3 0,1 1-159,-2 1 0,-1-1 62,-2-1 1,2 0-533,0-2 0,1-1 455,-1-1 1,-1-3 390,4 0 0,-1-2 0,2 0 0,1-2 0</inkml:trace>
  <inkml:trace contextRef="#ctx0" brushRef="#br0" timeOffset="955">543 364 7835,'3'-7'-1707,"-2"3"1710,3 0 0,-1 2 0,1-2 0,0 1 0,0 0 172,1 0 1,-1-2 0,2 1-92,-2-2 0,2-1-3,-2 1 0,-1 0-218,2-1 1,-3 1-92,2-1 14,-2-2 0,0-1 150,-2 0 0,0 2 685,-2 3-458,-2 3 0,-2 2 382,-1 2 1,1 2-194,-1 2 1,2 3 338,0-1 0,0 4-166,0-1 1,2 3-84,1 1 0,2 0-148,0-2 0,0-3-71,0 1 1,0-3-431,2 0 0,2-1 202,2 0 0,1-4-998,-1 0 1,1-3 65,-1 0 1,1 0-250,2-3 1,-2-1 1185,1-4 0,0 0 0,-2-3 0,3 0 0,1-1 0</inkml:trace>
  <inkml:trace contextRef="#ctx0" brushRef="#br0" timeOffset="1466">742 223 7835,'-3'4'1407,"-1"0"1,-2 1-923,-1 1 0,1 1-147,0 2 0,1-2 534,1 4 0,3-2-338,-2 1 1,3 0-226,0 1 1,0 0-161,3-2 1,0 0-95,4-3 1,-1 0-653,0-2 1,1 1 441,-1-3 0,3-1-836,-1-3 1,1-1 399,-3-4 1,1-2-133,-1-2 1,-2 0 202,1 0 0,-4-1 130,1 2 1,-1 0 253,-1-1 1,-3 1 132,-1-1 1,-2 2-151,0 3 1,-1-1-72,1 1 1,2 0-631,-1 2 311,4-2 543,-2 5 0,3-2 0,0 3 0</inkml:trace>
  <inkml:trace contextRef="#ctx0" brushRef="#br0" timeOffset="1751">844 223 7835,'0'4'1293,"0"0"1,0 1-560,0 1 1,0 2 511,0 1 1,1 2-431,1 0 1,-1 1-101,1 1 1,-1-1-357,-1-1 0,0 0-178,0-2 1,0-1-109,3-1 37,-3-4 1,4 0-380,-2-3 1,-1-3 251,4-4 0,-2-4-553,2-4 1,0-5 106,-1 1 1,2 0-359,1 2 0,-1 3 201,0-1 0,-1 4-593,-1 3 318,0 0 1,1 3 357,-1 0 0,-3 3-50,1 4 1,-1 0 174,-1 2 1,0 0-526,0 3 936,0-1 0,3 1 0,0-1 0</inkml:trace>
  <inkml:trace contextRef="#ctx0" brushRef="#br0" timeOffset="2115">973 223 8111,'4'-4'4331,"0"2"-3611,-2 1 1,0 4-25,-2 1 0,0 3 124,0 1 0,0 0-326,0 3 0,3-1-221,-1 1 1,1 0-493,-1-2 0,1 1 240,4-1 1,-1-1-302,0-4 0,2 1-257,0-3 1,0-1-662,3-3 0,-3-2 350,0-5 0,1-1-277,0-2 0,-1-2 466,-1-1 1,-1 2 256,-2-2 0,1 2 553,-3 2 0,1 2-262,-1 2 1335,-1 1-466,2 2-185,-3 2 0,0 7-8,0 4 1,0 2 545,0 2 0,0 3-148,2 4 0,-1 2-453,1 3 1,-1 3 239,-1-3 1,0 4-275,0-3 0,-3 1 83,-1-1 1,-2-1-170,0-2 1,-1 2-175,-2-1 0,2-3-215,-2-2 1,0-2-260,1-4 0,-1-4-306,3-3 1,-3-2-836,0-4 1,-1-4-1153,1-2 1,1-5 2550,1-6 0,-2-3 0,-1-6 0</inkml:trace>
  <inkml:trace contextRef="#ctx0" brushRef="#br0" timeOffset="2801">1511 293 7747,'-3'0'504,"1"-3"1,2 0 499,2-4 0,2 1-429,5 0 1,1-2-40,2 0 0,3 1-132,0-2 1,2 4-103,-2 1 1,3 3-136,-4-2 1,1 6-46,-5 1 0,0 2-301,-4 3 0,-2-1 191,-2 5 0,-1-1-508,-1 3 1,-3 0 254,-2 0 0,-3-1-318,-3-3 1,-2-2 195,-2-2 1,0-2-141,-4 0 0,3-2 74,-3-3 0,4-3 143,-3-2 0,7 1 196,0-2 1,4 1-76,3-4 0,1 0-262,3 0 1,4-2 104,2 0 1,3 0-374,4 0 695,3-1 0,-3 2 0,3-3 0</inkml:trace>
  <inkml:trace contextRef="#ctx0" brushRef="#br0" timeOffset="3137">1909 120 7823,'0'-16'106,"-3"3"130,-1-2 1,-2 1 88,0-1 1,-1 3-79,-2-1 1,2 6 586,-2 0 0,2 1-326,-2 4 1,2 3 188,-2 3 0,2 6-131,1 2 0,0 4 2,2 3 1,1 3-132,3-1 1,-2 3 70,0-3 0,0 3-415,2 0 0,0-1 26,0 0 1,-3-2-388,1 0 1,0 0 231,2-1 1,0 0-1980,0-5 0,0-3 2015,0-4 0,0-1 0,0 0 0</inkml:trace>
  <inkml:trace contextRef="#ctx0" brushRef="#br0" timeOffset="3292">1749 229 8260,'0'-6'5503,"3"-1"-5097,0 4 0,4-3-975,-1 2 1,3-1 359,2 0 0,3 0 209,1 0 0,3 0 0,-2-2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11.3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119 60 7832,'-12'0'556,"0"0"0,1 0-105,-1 0 597,0 0-629,0 5 0,1-2 431,3 5-518,-2 0 0,5 0 266,-3 0 1,2 0-196,6 4 0,0-1 47,0 1 0,2 0-91,2 0 0,4 0-80,7 0 0,0 0-56,5 0 0,0-4-259,3 0 1,1-6-179,0 2 1,-4-2-209,0-2 1,0-4-93,3 0 0,-4-10 250,-3 2 0,-3-2-556,-1 2 1,-2-4 266,-2 0 1,2-1 172,-6 1 0,0 3 114,-4-3 0,-4 3 270,0 1 1,-7 0-5,-1 0 1,0 4-53,-4 0 1,2 4-33,-2-4 0,-1 6-3,-3-2 1,-1 3-398,5 1 1,4 0 172,4 0 1,5 1-977,-1 3 1287,3-3 0,6 10 0,2-5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07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14 218 7888,'0'7'1903,"0"0"-1178,0 2 1,0 1-92,0 2 1,0 4-271,0 1 0,0 2-135,0 0 1,0 2-449,0 1 0,0-1 231,0-2 0,0-2-920,0-2 0,0-5 150,0-1-1589,0-2 2347,0-3 0,0-2 0,0-2 0</inkml:trace>
  <inkml:trace contextRef="#ctx0" brushRef="#br0" timeOffset="239">7 225 7874,'0'-7'0,"1"1"677,1 0 1,2 1-252,2 1 1,0 1 364,1-2 0,0 0-311,1 3 1,2 1-453,3 3 0,-2 1-136,0 4 1,-3 2-119,0 2 0,-2-1 47,-1 0 0,-2 0-173,-3 1 0,-1 1 122,-1-4 1,-5 1 54,-3-3 1,-1 2-245,-2-2 1,4 2 103,-4-4 1,2 0-104,1 0 1,-2-2-85,4 0 1,1-1 501,3-1 0,3-6 0,-2-1 0</inkml:trace>
  <inkml:trace contextRef="#ctx0" brushRef="#br0" timeOffset="523">187 186 7945,'-7'7'0,"2"0"1154,0 1 1,0 0-235,3 3 0,0 0 9,2 2 1,0-1-579,0 1 1,3-2-197,1 0 1,2-1-345,0 0 0,1 0 232,-1-4 1,1-2-723,-1 0 640,0-2 1,1-2-176,-1-4 1,1-5-236,-1-2 0,-2-1-221,1-1 0,-3 0 157,2-2 1,-3 1-56,2-1 1,-1 1 9,1-1 1,-1 2 136,-2-2 1,2 0-65,0 0 1,0 3 484,-2-1 0,2 0 0,0 2 0,3-1 0,-1-1 0</inkml:trace>
  <inkml:trace contextRef="#ctx0" brushRef="#br0" timeOffset="685">302 52 7943,'2'7'246,"0"1"1,1 0 0,-3 3 0,0 1 0,0 2 0,0 2 814,0 2 0,0 0-671,0 4 0,0-3-82,0-2 0,0 2-80,0-2 0,0-2-352,0 0 1,0-2 165,0-2 1,0-1-1139,2-2 0,-1-3 146,1 2 950,-1-5 0,-1 4 0,0-3 0</inkml:trace>
  <inkml:trace contextRef="#ctx0" brushRef="#br0" timeOffset="842">277 225 7892,'-3'0'1020,"2"-1"0,4 0 704,3-1 1,-1-1-1193,6 1 0,-2 1-858,4-1 0,-2-1-344,4 1 0,1 0-1615,-1 2 2285,3 0 0,-5-3 0,3-1 0</inkml:trace>
  <inkml:trace contextRef="#ctx0" brushRef="#br0" timeOffset="1279">546 148 7887,'-6'-3'340,"-1"2"476,1-1 0,-1-1-267,1 1 0,-1 1-141,1 3 1,0 2-138,-1 5 1,1 1 246,-1 3 1,-1 2-11,-1-1 0,1 4 18,1-3 0,4 0-99,1-3 0,1 3-166,1-3 1,1 0-353,1-6 0,1 0 128,4-2 0,1-1-482,1-3 1,2 0 327,0 0 0,-1-5-312,1-1 0,-4-5-75,2 0 1,-2-1-281,0-1 0,-2 1 314,0 2 0,0-3 36,-3 3 0,0 0 378,-2-1 0,0 3-22,0 0 0,0 3 292,0 0-224,0 4 1,0 0 131,0 5 0,0 1 46,0 6 0,0 0 115,0 4 0,0-2-117,0 2 0,0-1 37,0-1 1,0-1-564,0-1 1,3 0 180,1-2 1,-1-2-602,2-2 1,-3 0 336,2-3 0,-2 0-1142,3-2 1585,-4-3 0,5 0 0,-3-4 0</inkml:trace>
  <inkml:trace contextRef="#ctx0" brushRef="#br0" timeOffset="1464">687 0 7887,'0'7'2111,"1"2"-1506,1 2 0,-1 3 359,1 1 0,-2 4-405,0 0 1,0 2-458,0 3 1,0 0-157,0-3 1,0 2-198,0-4 0,0 1-236,0-5 1,1-2 367,1-2 1,-1-6 118,1 2 0,2-5 0,-1 1 0</inkml:trace>
  <inkml:trace contextRef="#ctx0" brushRef="#br0" timeOffset="1772">610 174 7887,'1'-4'1307,"1"2"1,2 1-378,2 1 1,3-1-561,2-1 0,4-1-159,2-1 0,1-1-770,-1 3 1,1-3 390,0 1 1,-3 0-426,0 0 1,-2 0 311,-2 0 1,-2-2-909,-3 2 1,1 1 510,-1-2 1,-2 3-13,-2-2 858,-1 2-56,-1 0 0,0 2 212,0 2 1,0 3 600,0 3 0,0 2 413,0 3 0,0 2-591,0 0 1,0 1-151,0-1 1,0-2-199,0 2 0,0-1-199,0-1 0,0-3-265,0 1 0,0-3-799,0 0-88,2-3 0,0-3-86,2-2 0,-2-1-457,0-3 1,1-3 1494,-1-6 0,0-3 0,-2 0 0</inkml:trace>
  <inkml:trace contextRef="#ctx0" brushRef="#br0" timeOffset="1935">847 90 7887,'0'-15'0,"-2"1"340,-3-1 0,2 4 157,-2 3 1,3 1-549,-2 3 0,3 2 51,-2 4 0,3 2 0,0 2 0</inkml:trace>
  <inkml:trace contextRef="#ctx0" brushRef="#br0" timeOffset="2473">982 103 7942,'-6'-1'0,"-1"-1"0,3 1 1939,0-1-1357,-1 2 1,-1 0 8,0 2 0,1 2-189,1 2 0,2 4-31,-2 0 0,2 5 18,0 0 1,1 0-100,1 0 0,0-1 1,0 0-1,0-2 1,0-2 91,0-1 0,3 0 0,2-3 72,0-2-233,2-1-442,-1-3 200,0 0 0,-1-1-695,2-1 407,-5-4 263,7-4 1,-8-3-1084,3 0 737,-2-3 1,1 1-55,-3-4 0,0 3-201,0-3 0,-1 6-283,-1 0 1,1 3 377,-1-1 0,0 2-434,0 5 262,2-1 471,-3 4 1,6-2 59,1 3 1,-1 0 131,2 0 0,-1 1 141,2 1 0,0-1-146,-2 3 0,2-1 121,-2 1 0,1-2-35,0 2 1,0 1 790,-3 1 0,1 1-368,-1 2 1,-2 1 992,3 2 1,-1 1-182,1 0 1,-1 0 99,-2 0 1,2 0-212,0-1 0,0-1-548,-2 0 1,1-3-363,1 0 0,-1-3-27,4-3 0,-3-2-702,2 0 0,0-3 378,3-4 1,-1-4-630,1-4 0,-1-5 277,0 1 1,1-2-239,-1 2 0,-2 0 419,1 2 0,-1 4 283,2 2 0,-2 5 1393,-2 0-1101,2 4 1,-1 2 304,1 4 1,-1 3-173,0 4 0,-2 0 461,3 6 0,-2 0-326,3 0 0,-1-1-161,2-1 0,3-1-222,-1 1 1,2-4-172,-2 0 1,0-4-889,3-1 1,-3 0 566,0-4 1,1 0-1874,0-2 0,2-2 1007,-3-3 1,1-1 1185,-3-3 0,3-1 0,1-3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13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 51 8280,'6'0'2914,"-1"0"-2420,-1 0 1,-2 1 97,2 1-328,-2 1 1,1 2 226,-3-1-192,0 0 26,0 3-569,0-4 0,-1-1 193,-1-4 0,-1-1-616,-1-4 1,-2-2 348,2-2 1,-2 0-313,0 0 0,-2 2 215,0 3 0,1 0 124,-2 2 1,0 1 150,0 6 0,0 3 181,1 5 1,0 3 500,-3 1 1,3 3-323,0-1 0,0 3 650,2 2 0,0-1-358,2-2 1,1 3 333,3-1 0,0 1-344,0-3 1,3-3-182,1-1 1,5-4-368,2-3 0,1-1-304,3-3 1,0-4-1445,2-4 1,-3-5 1793,1-1 0,1-8 0,1-2 0</inkml:trace>
  <inkml:trace contextRef="#ctx0" brushRef="#br0" timeOffset="266">302 102 7837,'-4'0'3591,"-2"0"1,6 1-2238,-2 1-2121,1-1 1,1 2-411,0 0 0,1-3 1177,1 2 0,1 2 0,4 0 0</inkml:trace>
  <inkml:trace contextRef="#ctx0" brushRef="#br0" timeOffset="419">347 205 7894,'-7'0'2246,"3"0"-1264,0 0-1013,-1 3 1,1-3-38,0 3 1,2-2-655,0 1 722,2-1 0,2 5 0,2-3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16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135 109 8030,'0'4'947,"0"1"-814,0-4-418,0 2 255,0-3-237,3 0 214,-2-3 0,1 0-60,-2-4 0,0 1-96,-2-1 1,0 3 50,-2 0 1,0-1 116,0-1 0,-2 0 5,2 2 0,-2-1 83,0 3 0,-3 0-82,1 2 1,-3 1 164,3 1 0,-2 2-7,2 4 1,1 5 98,-2 4 0,2 5-31,1 1 0,-1 4 147,1 1 0,2 1 46,2-2 0,1-1-84,1 0 0,2-3 164,1-4 1,4-3-32,-1-1 0,5-5-469,2-3 0,2-5-353,2-4 1,1-5-448,-3-6 1,2-3 835,-2-5 0,0-2 0,-2-3 0</inkml:trace>
  <inkml:trace contextRef="#ctx0" brushRef="#br0" timeOffset="509">218 225 7984,'-3'8'141,"1"1"1,0 0 161,0-1 1,1 2 356,-1 3 1,2 0-69,0 0 0,2 0-174,0 0 0,3-1-273,-1-2 0,0 0 43,3-4 1,-2 0-364,3-2 1,-1-2 227,0-4 1,1-2-719,1-5 1,-1-1 125,-4-3 1,1 1-166,-3-1 1,0-2 242,-2 0 0,-3 2 67,-1 2 0,-2 3 227,0 0 0,-1 1-58,-2 0 0,2 2 192,-1 0 1,1 0-69,0 3 0,3-1 145,0 1-46,2 2 2,-1 0 0,3 6 0,0 4 0</inkml:trace>
  <inkml:trace contextRef="#ctx0" brushRef="#br0" timeOffset="1155">359 237 8397,'0'8'1097,"0"0"0,3 0-684,-1 3 0,1-1-95,-1 3 0,-2-2 13,3 0 0,-2-3-107,1 3 0,-1-6-171,1 2 0,-1-4 51,-1 1 1,0-3-63,3-1 1,-3-4-106,2-4 1,0-2-206,0-3 1,-1-1-215,4-1 0,-3 1 210,2-3 0,0 3 72,0-1 0,2 4 86,-2 2 1,2 2 289,0 1-199,0 2 0,1 2 124,-1 4 1,-1 0-7,-1 5 1,-3-1-9,1 4 0,-1-1 67,-1 2 0,0-3 133,0 3 1,0-3 10,0 0 0,0-1-137,0 0 0,0-3-191,0 0 109,3-2 1,-2 0-463,1-4 0,1-4 133,-1-3 1,2-2-61,-2 0 1,3-3 24,-1-1 1,0 0-139,0 2 0,0 1 348,0 2 1,2 0-123,-2 4 0,0 2 288,0-1 0,0 5-62,0 0 0,1 3-92,-3 6 1,0 1 220,-2 3 0,2-1 207,0 1 0,0 0-253,-2 0 1,0-2-126,0-1 1,0-2-1151,0 1 497,0-5 666,0-1 0,3-3 0,1 0 0</inkml:trace>
  <inkml:trace contextRef="#ctx0" brushRef="#br0" timeOffset="1338">635 148 8007,'0'9'550,"0"2"0,0 3 284,0 1 1,0 2-290,0-2 0,0 3-297,0-1 0,0-1-7,0 1 1,0-2-386,0 2 1,0-3-240,0-1 0,0-1-493,0-4 0,2 1-446,1-3 1322,-1-2 0,1-4 0,0-4 0</inkml:trace>
  <inkml:trace contextRef="#ctx0" brushRef="#br0" timeOffset="1606">642 173 8007,'0'-6'1010,"0"-1"-577,0 1 1,0 2 114,3-1 1,0 4-115,4-1 0,1 2-124,1 2 0,1 2-83,-1 2 1,2 1-117,-3 2 0,1 0-49,-3 2 0,0 1-228,-2-2 0,0 2-238,-2-1 0,-2 0 286,3-2 1,-6 1-282,-1-1 1,-2-1 178,-3-1 0,1-3-68,-2 0 0,1-2 12,-2 0 1,3-2-37,-3-2 1,5 0 2,0-2 0,2 2-182,0-2 0,1-1-492,3-1 983,0-1 0,3 1 0,0 0 0</inkml:trace>
  <inkml:trace contextRef="#ctx0" brushRef="#br0" timeOffset="1770">808 0 8001,'4'4'1250,"-2"2"0,1 2-820,-1 5 1,0-2-145,-2 4 0,0 4 347,0 0 0,0 0-217,0 0 0,0 2-369,0 5 1,0-4 77,0 0 0,0-4-907,0-1 1,0-4 314,0 0 467,0-3 0,3-1 0,1 1 0</inkml:trace>
  <inkml:trace contextRef="#ctx0" brushRef="#br0" timeOffset="1997">937 154 7952,'-2'6'464,"-1"1"1,1 0 669,-1 2 1,3-2-240,-2 4 1,1-2-401,1 1 0,0 0-406,0 1 1,0-2 97,0-2 0,2-1-1302,0 0 0,1-2-1140,-1-2 2255,-1-1 0,5-4 0,-3-1 0</inkml:trace>
  <inkml:trace contextRef="#ctx0" brushRef="#br0" timeOffset="2162">950 71 7475,'-3'3'-336,"2"3"286,-1-2 0,1 0-897,1 0 947,0 0 0,0 3 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20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1 160 7865,'3'-6'619,"1"2"1,2-1-221,0 3 0,0-2 25,1 2 0,1-1-444,1 1 0,-1 1-952,-1-1 372,2 1 0,-2 1-2,2 0 326,-5 0 1,-1-1 103,-3-1 1,0 1 92,0-4 0,-3 3-136,-1-2 292,-2 0 1,0-3-47,-1 1 0,2 2 329,0-1-199,0 4 1,1-2 18,-2 3 0,1 1-8,1 1 1,2 4-121,-2 2 1,1 4 184,-1 1 0,1 0-55,-2 2 0,0 1 94,3-1 1,0 2 83,2-2 1,0-1 112,0-3 1,3 0-282,1-2 1,2-2 33,0-2 0,1 0-811,2-3 0,0 0 389,2-2 1,3-3-1836,-4-1 2031,4-2 0,-4-6 0,3-2 0</inkml:trace>
  <inkml:trace contextRef="#ctx0" brushRef="#br0" timeOffset="2960">193 90 9192,'0'6'739,"0"-1"-465,0 1 1,0-1 632,0 4 1,0 1-382,0 1 0,0 0 257,0 0 1,0 0-316,0-2 0,0 1 421,0-1-361,0-1-525,0-4 0,1-1-112,1-3 0,-1-1 180,1-1 0,1-4-97,-1-5 1,2-2 58,-2-2 1,3 1-683,-1-3 1,0 5 274,0-1 0,1 4-1358,1-2 820,0 3 1,1 2-193,-1 3 0,1 3-324,-1 0-156,1 0 1584,-1 0 0,0 0 0,1 0 0</inkml:trace>
  <inkml:trace contextRef="#ctx0" brushRef="#br0" timeOffset="3374">475 13 7860,'-6'-4'0,"0"1"495,-1 3 0,-1-1 695,-1-1 0,0 2-208,3-3 0,-3 3-426,1 3 1,-1-2-81,3 3 1,0 1-203,-1 4 0,3-2-167,0 2 0,2-2-24,0 2 1,1-2-129,1 2 0,3-2 86,1-1 0,2-2-173,1 1 1,0-4-244,1 1 1,1-1 181,2-1 0,1 0-136,-4 0 0,3 1-82,-3 1 219,1-1 1,-3 4 135,-2-1 1,-2 3 7,-4 1 1,-2 0-2,-2 3 0,-3-2 138,-2 1 0,-3-2-358,-1 1 0,-2-2 142,2-1 1,2 0-748,2-2 0,1-1 380,-1-3 0,4 0 494,3 0 0,0-6 0,-3-1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26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7 8202,'-4'0'586,"0"0"1,-1-1-270,-1-1 1,0 1-34,-1-1 1,1 1 242,-1 1-197,1 0 0,-1 1 26,1 1 1,2 2-107,0 2 1,2 1-151,0-1 1,1 3 99,1-1 1,1 3-205,1-3 0,2 1 22,2-3 1,1 1 13,2-1 1,-1 1-92,2-1 1,1 0-139,2 1 0,-1-1-305,-1 1 1,-1-1 208,-2 1 1,-4 1-14,1 1 0,-4 2 55,-1 0 0,-3 1 47,-1 1 0,-5-1-33,-1-2 1,-5 1-136,1-4 0,1-2 21,2-5 1,1-1-158,-1-1 1,1-5 507,3-3 0,-1-2 0,5-1 0</inkml:trace>
  <inkml:trace contextRef="#ctx0" brushRef="#br0" timeOffset="200">245 180 7841,'-7'6'1240,"1"1"59,2-4-1486,1 0 1,3-6-1833,0-1 2019,0-2 0,3-3 0,1-1 0</inkml:trace>
  <inkml:trace contextRef="#ctx0" brushRef="#br0" timeOffset="690">437 20 7841,'-9'-4'0,"-2"2"0,1-1 1145,-1 1 0,1 0-351,0 2 1,0 0-176,4 0 0,-3 2-214,1 0 1,2 3 6,1-1 0,3 2-316,-2 1 0,2-1 63,0 0 0,2 1-260,0-1 1,2 0 129,3-2 0,1 1-317,3-3 1,-2 1 159,4-1 1,1-1-133,3 1 1,-2 1 27,2-1 0,-1 3-32,-2-1 1,-2 2 36,-1 0 0,-3 4 72,-1 0 1,-3 3 111,-2-1 0,0 2-58,-2 1 1,-4-2 165,-3 2 1,-2-4-84,0-2 1,-1-2-156,-1-1 0,1-2 2,-1-2 0,2-2-183,0-2 1,4-5-732,1-3 1,2-3 463,4-2 1,0 1 620,0-4 0,0 4 0,0-1 0</inkml:trace>
  <inkml:trace contextRef="#ctx0" brushRef="#br0" timeOffset="878">629 13 10057,'0'7'2100,"-2"-1"0,1-2-4231,-1 1 1187,1-4 944,1 5 0,0-3 0,0 4 0</inkml:trace>
  <inkml:trace contextRef="#ctx0" brushRef="#br0" timeOffset="1039">681 148 7841,'-3'4'399,"-1"0"0,-1-1 1,0 0 1605,0 0-2648,4-1 643,-2-2 0,6 0 0,0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31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26 7841,'-9'-4'248,"0"0"0,0 0-37,1 0 0,1 0 249,-2 2 1,0 1-47,0-1 1,1 2-29,1 0 0,2 2-103,0 3 0,0 1-35,3 3 0,-2 1-150,2 3 1,0-1 101,2 1 0,2 0-167,3 0 0,0-2 119,2-1 0,2 1-184,2 2 0,2 0-171,2-1 0,-2 1-74,2-3 0,-4 2 66,0-1 0,-5 1 55,0 1 1,-4 0-97,1 0 0,-6-1 25,-1 1 1,-4-3-125,-3-1 1,-1-5 46,-1-2 0,0-1-263,0-1 0,1-4 48,1-2 0,2-1-491,3-4 1010,-1 0 0,1-1 0,0-1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31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94 8633,'7'-3'3342,"-1"0"-3596,0-1 0,0-2 169,-2 2 1,1 1-485,-2-2 1,1 1 245,-2-2 0,0-1 52,-2 1 1,0-1 95,0 1 0,-1 0-169,-1-1 1,1 3 350,-3 0 1,-1 1-131,-1-1 596,-1 3 0,1 1-254,0 4 0,0 2 323,2 3 1,-1-1-145,3 3 0,-1-1 8,3 3 0,1 0-17,1 0 1,0-3-106,2-2 1,2 2-397,3-2 0,-1-2 141,-1-1 0,1-4-789,1 1 1,0-2 420,-3-2 0,3-2-1825,-1-5 2164,1 2 0,-3-5 0,0 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31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 7863,'4'3'0,"-2"1"0,-2 2 634,0 0 1,0 3-459,0-1 1,0 3 1399,-2-3 1,1 2-718,-1-2 1,1-1-546,1 2 0,0-4-129,0-1-334,0-2-27,0 0-80,0-7 0,0-2 60,0-3 0,1-3 13,1 3 1,1-2-138,4-1 1,-1 1 44,1 1 1,1 0 138,1 2 1,0 1 79,0 4 1,-2 0 14,1 2 1,2 2 49,-2-3 0,1 6 168,-3 1 0,-2 2 16,1 3 1,-4-1-141,1 2 1,-1 1-17,-1 2 0,0-1 7,0-1 0,0 1-576,0-2 0,-1 0-64,-1-2-1751,1-1 2347,-2-3 0,3-1 0,0-3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31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7945,'-3'10'-6,"-1"0"0,0 0 613,0 1 1,3-1 854,-2 1 1,3 0-1493,0-2 1,0-1-31,0-1 1,0-1-2439,0 0 1335,0-2 1163,0-1 0,0 0 0,0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32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0 7850,'-6'0'-310,"2"0"1,1 3 0,3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12.10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107 36 7812,'0'-7'968,"-1"2"-337,-3 5 1,1 0 216,-5 0 1,5 0-281,-5 0 0,0 5-173,-4 3 0,4 0 104,0 4 1,0-3-125,-4 7 1,4-2 86,0-3 1,6 5-98,-2 0 1,2 0-86,2-4 1,6 0-149,1 0 1,8 0-132,1 0 0,9-6 53,-1-2 0,2 1-108,-2-1 1,4 0-653,0-4 0,-1-4 361,-3 0 0,0-5-542,0 1 0,-6-2 327,-2-2 1,-3-4 14,-1 0 0,-4-1 223,0 1 0,-5 1 297,1-4 1,-4 4-1,-4-1 1,1 3 127,-5 1 1,-4 0 29,-4 0 0,-1 6-101,1 2 1,-1 2 223,-3 2 0,-2 0-84,2 0 0,2 2-567,-2 2-1,5 1 55,-1 3 341,3 2 0,-4 2 0,-2 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32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6 7782,'-3'-3'3,"1"0"716,-2 3 180,3 0 0,-3 1-154,2 1 0,1 2-303,-1 5 1,2-1-2,0 2 0,0 1-160,0 2 1,0-1 39,2-1 1,2-1-83,2-2 1,-1-2-23,-1 1 1,1-4-1,3-3 1,0 0-13,0 0 0,-3-2 12,-1-3 1,0-2-1,0-2 1,1-2-13,-3 0 0,0-1-536,-2-1 1,0 3-2807,0 1 0,0 2 1807,0 1 1,-2 2 384,-3-1 681,0 4 1,-2-1 55,1 4 1,2-1-17,-1 4 0,3-2 224,-2 1 0,2 2 0,0-2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35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1 200 7849,'3'0'612,"1"2"182,-2 3 1,-1 0-122,1 2 1,1 2 118,-1 2 1,0 1-239,-2 1 1,2-1-172,0-2 1,0 3-62,-2-3 1,0 0-99,0-2 1,0-1 63,0 0 1,0-3-56,0 0-259,0-2-13,0-5 0,0-4-275,0-6 1,3-1-400,1-1 1,3 1 360,1-3 0,0 2-518,3-2 0,0 5 325,2-1 0,-3 4-796,1-2 1341,0 6 0,1-4 0,1 6 0</inkml:trace>
  <inkml:trace contextRef="#ctx0" brushRef="#br0" timeOffset="2422">629 7 7753,'-9'-3'0,"-1"0"0,0 3 988,-2 3 1,4-2-204,-3 3 1,4 3-13,-2 4 1,3 0-395,1 2 1,2-2-200,3 4 0,1 1-24,1 1 1,3 2 57,3 0 1,3 0-259,4-2 0,1-1 111,3-4 1,0 0-452,-2-1 0,-1-2-12,-3-2 1,-1 0-254,-2 2 0,-1-2 346,-5 1 0,1 2-15,-3 1 0,-2 1-2,-5 1 0,-5-1 74,-3-1 1,-4 0 218,0-2 0,-3-1-50,-1-1 1,2-4-268,0-1 1,0-4 147,4-2 1,3-5-873,3-1 1068,2-3 0,4 1 0,0-1 0</inkml:trace>
  <inkml:trace contextRef="#ctx0" brushRef="#br0" timeOffset="2794">751 277 8255,'-3'2'1720,"0"-1"-1141,3 2 1,3-3-440,1 0 0,2-3 13,0-1 1,0-2-159,1 0 0,-1-1-89,1 1 0,-1-1-158,0 1 0,0 0 139,-2-1 1,1 1-18,-2-1 1,-1 1 47,-2 0 0,-1 1 35,-1 1 0,-2 0 245,-2 0 1,2 1-51,-1 3 0,1 0 78,-2 0 1,-1 3 44,1 1 0,2 4-125,-1 1 0,2 2 25,-2 0 1,3 1 148,2 1 1,0-2-153,0-1 1,0 1-7,0 2 0,2-3-301,3-2 1,1-1 80,3 0 0,-2-4-702,1 0 0,2-3 380,1 0 1,-1-3-322,1-1 1,-1-4-79,0-3 1,0 1-915,-1-1 1693,-5 3 0,8-4 0,-5 2 0</inkml:trace>
  <inkml:trace contextRef="#ctx0" brushRef="#br0" timeOffset="3241">918 180 7826,'0'7'0,"1"1"477,1 1 1,-2 2-1,3-2 1,-3 0 1265,0 0-940,0 3 1,2-3-221,1 2 1,-1 0-109,-2-2 1,0-1-254,0-1 1,0-3-84,0 0-57,3-2 81,-3 0 1,4-4-304,-2-3 0,-1-3 166,1-3 1,1 1-599,-1-1 0,2 1 147,-2 0 0,3-2 6,0 4 0,0-1 207,-1 3 0,2 0 96,-2 2 0,1 1 181,2 3 1,-3 1-145,0 1 0,0 2 572,0 5 0,-1-2-227,-3 4 1,2-2 334,0 1 0,1-1-178,-3 2 1,0-4-55,0 2 1,0-4 11,0-1-525,0-2 57,0-5 0,0-4-286,0-6 0,0-3-18,0-1 0,2-1 178,3-2 1,0 0-403,-1 0 1,2 3 192,-2 4 1,4 3 106,0 1 0,1 4 224,-3 1 1,1 3 220,-1 1 1,1 6 353,-1 5 1,-2 4-297,0 2 0,-2-1 155,0 1 0,-1 0-132,-1 0 0,0-2-224,0-2 1,0-3 122,0-1 1,0-2-2187,0-1 954,0-2 1,2-4 1121,0-4 0,3-2 0,-1 0 0</inkml:trace>
  <inkml:trace contextRef="#ctx0" brushRef="#br0" timeOffset="3485">1245 174 7789,'0'6'2115,"0"1"-1639,0-1 0,0 1 585,0-1 0,0 3-483,0 2 0,-2 1-364,0 1 0,0 0-120,2 0 1,0-1-197,0-2 0,0 0-2600,0-4 1587,0 0 1115,0-2 0,0-1 0,0-3 0</inkml:trace>
  <inkml:trace contextRef="#ctx0" brushRef="#br0" timeOffset="3654">1258 26 7738,'-7'3'-24,"3"-2"-138,0 1 1,2 1-190,-3-1 351,4 0 0,-2-2 0,3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41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7907,'0'9'0,"1"-1"1270,1 3 1,-1 0-556,1 1 1,-1 1-201,-1 0 0,0-2-148,0-1 0,0-2 109,0 1-556,0-2 126,0-1 1,0-3-335,0-3 1,2-5 227,0-6 1,2-1-402,-2-1 1,3-2 168,-1 0 0,2-2 4,1 2 1,0 2 97,1 2 0,-1 4 80,2-2 0,-1 3 339,0 1 1,-1 2-137,2 3 1,-2 3 355,0 2 0,-2 2-231,0 2 0,0 5 178,-3-2 1,0 3-121,-2-3 0,0-1 72,0 0 0,0-3-71,0 0-356,0-1-238,0-3 0,0-2 186,0-4 1,0-2-266,0-5 0,3-1 146,1-3 0,2-2-125,0 0 0,0 0 104,1 3 1,-1 2 237,1 1 1,-1 3-22,1 1 0,-1 2 85,0 3 0,1 0 118,-1 0 1,0 4-41,-2 2 0,1 2-231,-3 2 1,0 1 128,-2 2 0,0-3-598,0 1 0,0-3-93,0 1-1285,0-2 671,0-1 1298,-2-2 0,1-2 0,-1-4 0,1-2 0,1-2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51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 33 7742,'-2'-4'551,"0"-1"1,-2 3-226,1-2 0,1 2 182,0-3-144,-2 4 0,-2-4 326,-1 3-187,1 0 1,-1 3-89,1 1 0,-1 1-142,1 4 1,2 0 118,-1 1 0,2 2-65,-1 3 0,-1-2 25,3 0 0,-1-3-150,3 3 0,0-3-123,0 0 0,0-3-55,0-1 0,3-2-246,2 0 0,0-1-787,2-1 1,0-1 524,1-1 0,-1-2-308,2-2 0,-2-1 248,0 1 1,-1 0-375,0-1 1,0 3-213,-2 0 132,2-1 728,-2-1 1,-1 2 269,-1-1 0,-1 3 0,-1-2 0,0 2 0,0-2 0,-3 2 0,0-4 0,-1 6 0,1-3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51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7679,'4'3'0,"-2"0"657,-2 4 0,1-3-219,1 0 0,-1 0 253,1 3 0,1-1-248,-1 1 0,0-1-373,-2 0 0,2 1-258,1-1 0,-1 0-638,1-2 837,-3 2-11,6-2 0,-5 2 0,1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54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9463,'2'7'550,"0"-1"1,1 0 250,-1 1 1,-1 0-311,1 1 1,1 2 86,-1 3 0,0-1-77,-2-1 0,0 1-95,0-1 1,1-2-243,1 0 0,-1-2-112,1-1-130,-1-2 246,-1-1-297,0-12 1,2 1 77,0-7 1,3 1-295,-1-1 0,2 2 99,0-2 0,1 2-455,-1 2 0,0 2-188,1 2 1,-1 2-1518,1 0 2406,-1 3 0,1-1 0,-1-1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5:57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71 7727,'0'4'942,"0"0"1,0 2 2792,0 2-2862,0 2 1,0 6 4,0 3 338,0 1-764,0 5 0,0-5 209,3 4 86,-3-4-414,3 5 0,-1-7 197,0 1-346,3-4-35,-4-2 1,4-1-795,-3-4 484,3 1 1,-1-6-389,2-1 1,1-1 349,-1-1 0,0-1-1807,1-1 0,-1-2 908,1-5 0,-1 2-575,0-4 1,0 2 1672,-2-1 0,2-1 0,-2-2 0</inkml:trace>
  <inkml:trace contextRef="#ctx0" brushRef="#br0" timeOffset="195">20 218 8575,'6'-6'1715,"0"-1"1,4 1-923,0 0 0,2-1-893,1 1 0,2-1 122,0 1 1,0-1-1564,-2 1 0,0 0 267,0 2 1274,-3-4 0,-1 3 0,-3-4 0</inkml:trace>
  <inkml:trace contextRef="#ctx0" brushRef="#br0" timeOffset="363">13 26 7727,'-6'0'6111,"2"0"-4839,1 0-931,9 0 0,1-1-129,6-1 0,0 1-4917,2-4 4705,5 1 0,0-2 0,2-1 0</inkml:trace>
  <inkml:trace contextRef="#ctx0" brushRef="#br0" timeOffset="611">321 148 7727,'0'4'1315,"0"0"1,0-2-538,0 3 434,0-1-1809,0 2-2114,0 1 2711,0-1 0,0 3 0,0 1 0</inkml:trace>
  <inkml:trace contextRef="#ctx0" brushRef="#br0" timeOffset="832">353 282 7727,'-4'5'3681,"2"-1"-2041,2-3-2402,0 2 762,0-3 0,2 3 0,2 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6:00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0 136 7727,'0'-7'1379,"0"4"322,0 0-1119,0 11 1,1 1-227,1 8 0,-1 3-122,1 3 0,-1 2-35,1 1 1,0-3 104,2 1 0,-2-3-93,3 0 1,-2-4-131,1-2 1,4-2-117,-4-2 1,3-2-247,-3-3 0,4-2-209,1-2 0,0-2-608,-1-2 0,0-4-464,0-2 1,-1-4 1561,0 2 0,-1-3 0,0 1 0</inkml:trace>
  <inkml:trace contextRef="#ctx0" brushRef="#br0" timeOffset="191">19 251 7727,'-3'-1'667,"1"-1"0,1 1-375,1-4 1,3 1 494,1-2 0,4-3-278,1 1 1,2-1-627,0 3 0,1-3-520,1 1 1,2-1 636,0 3 0,-1-1 0,-1 1 0</inkml:trace>
  <inkml:trace contextRef="#ctx0" brushRef="#br0" timeOffset="361">64 65 7727,'-6'0'539,"2"-3"-205,2 0 1,3-4 399,3 1 1,0-1-1417,5-2 0,2 2 682,2-2 0,2 2 0,4 1 0</inkml:trace>
  <inkml:trace contextRef="#ctx0" brushRef="#br0" timeOffset="1234">238 232 7727,'0'6'0,"0"1"0,0-1 414,0 0 1,0 3-52,0-1 1,0 3-7,0-2 1,0 1-52,0-1 1,0 0 281,0-3-189,0 0-381,0-2 0,-3-2-51,1-4 1,0-5-66,2-3 0,0-1-27,0-2 1,0 2 82,0-4 1,0-1-235,0 1 1,3 1 100,1 3 0,1 2 27,0 3 1,0 0 104,-1 2 0,2 1 85,1 3 1,-1 3-40,0 1 0,0 4 20,-2 0 0,1 2-110,-2-2 0,1 1 77,-2 2 0,1 1-65,-1-4 0,-1 3 57,1 0 1,-2-2-297,0 0 0,0-2 113,0 0 0,0-3-1143,0 0 1344,0-3 0,0 2 0,0-3 0</inkml:trace>
  <inkml:trace contextRef="#ctx0" brushRef="#br0" timeOffset="1709">494 212 7727,'-3'-3'50,"2"-3"133,-3 2 0,0 0-136,0 0 1,-2 1 100,2-2 1,-2 0 211,0 3 0,-1-2-122,1 2 0,-1 0-46,1 2 1,0 2 44,-1 3 1,3 3-39,0 3 1,1 2 131,-1 2 0,3-1-63,-1 3 0,1-1 53,1 2 1,0-3-111,0-5 0,2 2-16,0-4 1,5-1-127,0-3 1,1-3-163,-2 1 1,3-6-404,-1-2 1,3-6 317,-3 0 0,3-5-402,-2-4 1,-2 0 209,-2-2 0,0-1-41,-3-2 0,0 1 59,-2 2 1,1 2 296,1 3 1,-2 1-36,3 2 0,-3 0 76,0 5 1,0 0 559,0 4-407,0 2 1,0 2 405,0 4 0,0 6-254,0 4 0,0 2 129,0 3 0,0 0-97,0 2 1,0 3-222,0-1 1,1 3-33,1-3 0,-1 3-129,1-3 1,-1 0-991,2-1 1,-2-5 1048,3-2 0,1 0 0,1-3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1:26:04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7748,'-3'4'27,"2"-1"411,-1-1-270,1-1 1,-1 3-247,0-2 100,0-1 0,0 4-186,0 0 0,-3-2 18,0 1 1,0 1 131,1 1 1,-2 0-16,2 1 0,-2-1-17,0 1 1,0-3-107,-1 0 1,3 0 42,0 0 1,1 0-665,-1-2 773,3-1 0,-2 1 0,3-2 0</inkml:trace>
  <inkml:trace contextRef="#ctx0" brushRef="#br0" timeOffset="467">26 39 7967,'-3'6'423,"2"0"150,-3 1 0,2 0 109,0 2 0,-1-2-262,-2 4 0,2-1-497,1 1 0,2 0 124,0-2 1,0 1-486,0-1 438,0 0 0,2-3 0,2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14.9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 7803,'0'-7'3405,"0"2"-2846,6 5 0,-5 5-70,3 3 1,-1 4-136,0 4 1,-1-2 65,2 6 1,-3-1-101,-1 0 0,0 3-300,0-7 0,0 7-65,0-3 1,0-1-234,0-2 1,0-3-1146,0-1 0,0 0 242,0-1 1181,0-4 0,-5 4 0,-2-5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7.6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1 9114,'-6'0'1440,"0"0"-1235,6 0-144,0 0 1,0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15.7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 0 7791,'-1'12'1193,"-3"0"0,2 0-95,-2 0 1,3 0-437,1 0 0,0 3-129,0 1 1,-4 6-224,0-3 0,0 3-60,4-3 0,0 2-303,0-5 0,0 4 88,0-4 0,0-4-2166,0-4 1286,0 0 845,0-2 0,0 0 0,0-6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18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95 10747,'-7'2'945,"3"2"0,3-2-362,1 6 0,0 0-193,0 4 0,0 0 65,0 0 1,0 4-115,0-1 0,0 3-17,0-2 1,0-3-160,0 3 1,0-3-64,0-1-374,5 0 1,6-2 231,5-2 1,5-3-217,-1-5 0,2-5 136,2-3 1,0-2-620,0-2 0,3-5 278,1-3 0,-4 1-79,-4-1 0,-6 2 202,2-2 1,-8-2 266,-4 2 0,-2 3 88,-2 1 1,-2-2 41,-2 3 1,-4 0 98,-8 7 1,-2-2-35,-6 2 0,0 2 139,1 2 0,3 3-29,0 1 1,1 0-146,-1 0 0,-1 5-165,5 3 0,2 3-221,6 1 1,-1 0-1209,5 0 1,0-5 1504,4 1 0,0 0 0,0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19.5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12 8695,'0'-7'1741,"-2"2"-1305,-2 5 1,3 5 679,-3 3 0,3 4-527,1 4 0,0-3 182,0 3 1,0 1-273,0-1 1,0 5-101,0-1 0,0-1-534,0 1 1,1-5 155,3 5 1,-3-5-2630,3 1 1505,-2-3 1103,-2-1 0,0-6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23.4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60 8387,'-8'0'2996,"0"0"-2284,0 6 1,-2 0 40,2 6 1,-2 1-179,6 3 0,1-2 45,3 1 1,0-1-158,0-2 0,0-1-16,0 1 0,5 0-242,3 0 1,6-4 15,2 0 1,5-5-388,-1 1 1,1-3 181,-1-1 0,1-4-482,-5 0 1,4-5 93,-4 1 0,0-3-388,-4-1 1,-2-1 249,-2-3 0,1 3-13,-5-3 0,0-1 311,-4 1 1,0 0 1,0 4 1,-1 0 47,-3 1 1,-3-1-49,-4 0 1,-1 4-121,0 0 1,-4 5 132,0-1 0,0 3-305,4 1 1,0 4-129,0 0 1,2 5-645,2-1 1274,-3-3 0,10 11 0,-4-3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27.0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0 7800,'-7'5'3401,"-2"2"-2084,5 5 0,0 0-637,4 0 0,0 3-88,0 1 1,0 4-217,0-4 0,0 4-206,0-4 1,0 4-124,0-5 1,0 1-217,0-4 1,1-1-2166,3-3 1273,-2 2 1061,3-3 0,-5 0 0,0-2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27.96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96 13 8659,'0'-7'1984,"-6"2"1,1 10-1231,-3 3 0,-1-2-261,5 2 0,-4 0-45,4 4 0,-5 4 268,1 0 1,3 0-277,1-4 1,2 0-30,2 0 0,0-1-142,0 1 0,3-4-341,5 0 1,0-1-122,8 1 0,-2-3-95,2-5 1,1 0 169,3 0 0,3 0-190,-4 0 0,0-1-459,1-3 1,-4 1 269,3-5 0,-4 0-51,1-4 0,-4 0 176,-4 1 0,1-1 75,-5 0 1,0 0 141,-4 0 0,0 0 67,0 0 1,0 0 20,0 0 0,-4 4 186,0 0 1,-9 2 11,1-2 1,-8 3-90,0 5 1,2 0 197,-2 0 1,0 1-101,-4 3 1,0 1-93,1 3 0,4 3-269,3-3 1,-1 1-435,1-1 1,4 1-2180,4-5 2834,6 5 0,-9-2 0,4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36.8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25 13001,'-7'9'1709,"3"3"1,-2-2-1198,-2 10 1,1 0 95,-1 4 1,6 0 45,-2 0 1,2-1-253,2 1 0,0-4-3,0 0 1,2-6-135,2 2 1,2-3-233,6-1 1,5-1-108,3-3 1,3-3-237,1-5 0,5-6-47,2-6 1,-4-2-408,1-5 1,-7-1-168,3-4 1,-2 0 379,-6 0 0,-6-1 284,-6-3 0,-2 7 48,-2-3 1,-2 7 178,-2-3 1,-3 6 24,-9-2 0,-3 7 135,-5 1 1,-3 5-110,-1-1 0,-5 3-71,1 1 0,4 1-717,4 3 1,2-1-140,6 5-1811,0 0 2727,10 4 0,-5 0 0,4-1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37.6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72 7857,'0'-7'1734,"0"-3"-498,0 8 1,-1-3 96,-3 5 643,3 0-1443,-10 5 0,6 3 4,-3 8 1,-2-1 44,6 5 1,-3-4 59,3 3 1,0 1 37,4 4 1,0 0-252,0 0 1,0-2-55,0-2 1,5-3-151,3-5 1,6 0-391,2 0 1,4-6 181,-4-2 1,5-2-235,-1-2 1,6-7-179,2-5 1,0-1-531,-4-7 0,-2 0-15,-2-3 0,-3-1 308,-5 0 1,-1 0 278,-3 0 0,-3 2 127,-5 2 1,-1-1 46,-3 5 0,-3-4-127,-5 4 1,-5 2-154,-3 6 0,0-1 85,-3 5 1,1 0-92,-5 4 0,1 0-526,3 0 0,0 5 443,3 3 1,-1 1 547,5-1 0,0 8 0,5-3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38.48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36 7835,'-7'7'4658,"-3"3"-3775,3-3 1,-3 5-235,2 0 0,-2 1 232,6 3 0,0-2-30,4 6 1,0-5-365,0 1 1,0 1 54,0-1 1,2 4-162,2-5 1,2 3-353,6-3 1,0-5-205,0 2 1,4-7-254,0 3 1,5-6 246,-1 2 1,6-8-301,2-3 0,0-9-773,-4-4 1,2-3 471,-2 0 1,-3-3 244,-9-1 0,-1 3 169,-4 0 0,-1 2 580,-6 6 1,-7-4-17,-5 4 0,-1 0 144,-7 4 0,-1 4-244,-7 0 0,2 6 168,-6-2 1,6 2-72,-2 2 0,3 2 20,1 2 1,5 1-743,4 3 1,1 2 28,2-2-766,6 3 0,0 1-1188,6 0 2454,0 0 0,11 0 0,2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39.2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191 36 7830,'-16'4'0,"0"0"0,-4 1 1285,5-1 0,-3-1-568,2 5 0,3-4 515,-3 4 0,3 0-600,1 4 1,4 0 152,0 0 1,4 3-282,-4 1 0,6 1-107,-2-1 0,3-2-183,1 1 0,4-1-38,-1-2 1,11-1-304,-2 1 1,7-4 180,1 0 1,3-5-625,1 1 1,3-4 299,1-4 1,4-3-658,-4-5 0,-1 0 208,-3 1 1,-1-5 62,-3 0 1,-3-1 278,-5 1 0,-2-1 157,-2-3 0,-3-1 148,-5 5 1,0-4-106,0 4 1,-5 0 334,-3 4 0,-8 2-178,-4 2 1,-2-2 312,-2 6 0,-1 1-159,-3 3 1,2 0-113,-6 0 0,7 0-467,1 0 0,2 5 184,6 3 1,0-2-401,4 2 0,5 0 661,3 4 0,-2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8.1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238 132 7729,'0'-12'0,"-1"-2"66,-3-1 0,1 1 470,-5-2 0,0 3-103,-4 1 0,1 0 106,-1 1 1,-2 4-126,-1 3 0,0 3 10,-5 1 1,4 5 14,-4 3 0,6 6-102,-2 2 1,4 5 56,4-1 0,-1 4-73,5 4 0,-4 2 62,4 6 1,0-2-88,4-2-84,0 2 0,0 2-228,0-4 1,0 6-313,0-10 356,0 0 0,0-2-2023,0-2 1023,0 2-487,0-12 1,0 7-1,0-5 1459,0-2 0,0-6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40.0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25 7778,'-12'0'988,"4"0"-588,0 0 1,0 0 547,-4 0 0,0 3-244,0 1 1,0 6 12,0-2 0,1 6-183,-1 2 1,1 1 46,3-1 1,-1 1-28,5 3 1,0 1-181,4-5 0,5 4-198,3-4 1,4 0 53,4-4 0,2 0-335,6-1 1,0-4 135,0-3 1,4-3-550,-1-1 0,0-1-31,-7-3 1,1-7-304,-5-4 1,0-5 225,-5 4 0,0-5 229,-3 1 0,1 1 247,-5 0 1,0 3-33,-4-4 1,-1 5 258,-3-1 0,1-1-126,-5 1 1,-1 4 203,-7 5 0,2 0-161,-6-1 1,0 3-105,-4 5 0,0 0-581,1 0 0,0 1 293,3 3 1,3-1-2044,5 5 2441,0-6 0,6 9 0,0-5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40.6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36 7780,'-12'0'1251,"0"0"-785,0 0 1,0 2 489,0 1 1,0 0-296,0 5 0,-2 0-39,2 4 1,-3 0-79,7 0 1,-1 0-162,1 0 0,3-1-66,5 1 1,0 4-114,0 0 1,7 0-100,4-4 1,3 0 74,5 0 1,-3 0-252,4-1 0,0-4-119,4-3 0,0-3-265,-1-1 1,-3-1-350,0-3 1,-4-4 417,4-8 1,-6 2-33,2-6 0,-4 4 65,-4-4 0,-1 4 257,-3-4 1,-3 6-84,3-2 0,-8-1 307,-4 1 1,-3 0-66,0 4 1,-5 4 57,0 0 1,-4 2-430,4-2 0,-4 3 100,4 5 1,-5 0-1575,1 0 739,3 0 1043,0 0 0,5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41.3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143 13 8767,'-12'0'1254,"1"0"1,-1 1-540,0 3 0,0-1 89,0 5 0,0 0-266,0 3 1,0 1 62,0 0 0,4 1 14,0 3 0,6-2-203,-2 1 1,3 3-136,1-3 0,0 5-74,0-4 0,9 0-143,3-4 0,8 0-20,-1 0 1,4-4-280,1 0 1,3-6-82,1 2 1,4-8-464,-4-4 0,-1-2-120,-3-2 1,-1-1 347,-3-3 0,-3 3 153,-5-3 1,-6-2 155,-2 3 0,-2-3 181,-2 3 0,0 1 65,0-2 1,-6 3 60,-2 1 0,-2 0-105,-2 1 1,-5 0 187,-3 3 0,1-1-247,-1 5 0,2 0 60,-2 4 1,-1 0-666,5 0 0,0 1 301,4 3 1,2-1-898,2 5 1304,3 0 0,-1 4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54.3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60 7751,'-12'0'0,"4"0"0,0 0 0,4 5 0,-4 3 0,2 3 0,-2 1 0,1 1 0,3 3 0,3-3 3492,-3 3 0,3 1-1686,1-1 0,5 4-1223,3-4 1,4-1-367,4-3 0,2-1-569,6-3 1,5 1 282,3-5 1,2 0-793,2-4 0,-2-5 410,-2-3 0,-3-4-487,-5-4 1,-2 1 338,-2-4 0,-3-1 333,-5-4 1,-5 0 121,-3 0 0,-3 2 118,-1 2 1,-6-1 262,-6 5 0,-1 1-243,-7 8 0,-1-3 88,-7 6 1,1 0-13,-4 4 0,4 2-666,-1 2 1,3 2 262,1 6 0,6 0 333,2 0 0,3 0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55.2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24 7849,'-12'5'2970,"0"2"-1767,0 5 0,4 0-330,0 0 0,4 1-48,-4 3 0,6-2-299,-2 6 0,2-1 106,2 1 1,0 1-178,0-5 0,0 3-133,0-3 1,6 4-286,2-4 0,4-4 125,3-4 0,0-6-622,5 2 1,0-2-23,3-2 1,1-6-404,0-1 1,0-5 297,0-4 1,-6 1-277,-2-5 1,0 1 416,-4-5 1,-3 1 190,-9 3 1,0-2 200,0 2 0,-3 2-69,-5-2 1,-1 5 77,-11-1 1,5 3-202,-5 1 1,-4 6-211,-4 2 1,0 2-163,5 2 0,3 2 618,0 2 0,5 8 0,-2 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55.9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108 24 8299,'-11'2'701,"3"2"0,-2 1 494,2 3 1,-3 2-319,-1-2 0,4 4 91,0 4 0,0-3-271,-3 3 0,4 1-283,3-1 0,3 1 177,1-1 0,0-2-201,0 1 1,1-1-108,3-2 1,7-5-81,4 1 1,3-5-274,-3 1 1,4-3-128,5-1 0,0-1-144,-1-3 1,1-4 25,0-8 1,0 3-354,0-3 0,-6-1 254,-2 1 1,-4-4 61,-4 4 1,-3-3 135,-5 3 1,-1-1 76,-3 1 0,-4 2 134,-8-1 0,-1 5-153,-3 2 1,-6 4 13,2-4 0,-1 6-588,5-2 1,-1 3 254,5 1 1,0 0-1030,4 0 0,4 3 202,0 1 1304,5 0 0,-2-4 0,5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56.7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179 60 7777,'-18'0'543,"2"0"1,2 0 781,3 0 1,-3 5 35,-2 3 0,3 1-698,-3-1 1,3 7-49,1-4 0,4 5-225,0 0 1,4-3 195,-4 3 1,6-1-216,-2 1 0,3-3-139,1 3 0,5-3-175,3-1 0,4-4-172,4 0 1,-1-4-380,9 4 0,-3-6 335,7 2 0,3-4-264,0-4 1,0 2 129,0-6 1,-4 0-295,1-4 0,-7-4 137,-1 0 1,-6-1 93,2 1 0,-7 2 222,-1-6 1,-5 0 68,1-4 1,-3 4 157,-1 0 0,-5 2-77,-3-2 1,-8 4-252,-4 8 1,-4-1 89,-3 5 1,0 0-103,-4 4 1,3 0 90,-4 0 0,6 4-545,-2 0 0,8 4-900,4-4 1601,8 5 0,3-2 0,5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57.4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155 36 8437,'-12'0'0,"0"1"703,0 3 1,0-1 259,0 5 0,0-4-441,1 4 0,-4 1 313,3 7 1,-2-3-238,6 3 1,1 1-102,-1-1 0,5 4-184,-1-4 0,3 0-74,1-4 1,5 3-255,3 1 1,3-4-60,1-4 1,5-4-379,3 4 1,0-5 294,3 1 1,-3-3-276,4-1 1,0-5 153,-4-3 1,1-3-424,-1-1 1,-2-4 187,-2 0 0,-4-3 91,0 3 0,0-5 344,-4 1 0,-3 1-39,-1-1 1,-3 5 218,-1-5 1,0 5-114,0-1 1,-5 4 85,-3 4 0,-4-1 18,-4 5 0,2 0 53,-6 4 1,0 0-171,-4 0 1,2 0-141,2 0 0,-2 2-305,2 2 0,3-2 163,1 6 1,6-4-1969,2 4 2274,6 0 0,2 4 0,6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58.2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72 7742,'-8'-7'391,"0"3"1,4 3 576,-4 1 0,0 0-275,-4 0 1,0 4 174,0 0 1,4 5-189,1-1 0,0 4-252,-1 4 0,-1-3 30,5 3 0,0 1-128,4-1 1,0 0-27,0-4 0,5 1-156,3 3 1,7-4 12,0-1 1,5 0-77,-4-7 0,8 4-174,-4-4 0,5 0-628,-5-4 1,1-5 383,-1-3 0,2-4-480,-2-4 1,-3 1 305,-1-5 0,-4 1 201,-4-5 0,1 4 159,-5 0 0,0 2 95,-4-2 1,-5 1-19,-3 3 1,-7 5 224,-1-1 1,-3 0-254,3 4 0,-4 2 54,4 3 0,-4 1-720,4 2 1,-3 0 332,3 0 0,1 5-1712,7 3 2143,3-2 0,0 4 0,-2-3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0:58.9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119 48 8188,'-12'0'867,"6"0"0,-5 2 590,3 2 1,-1-2-657,1 6 1,-3-4-197,3 4 1,2 1-106,-2 7 1,1-2 90,-1 1 0,-1 4-157,5 1 0,0-2 42,4 2 1,0-4-208,0 4 1,2-6-64,1 2 1,8-3-215,5-1 1,5-5 110,-1-3 1,4 1-373,4-1 1,1 0 30,2-4 1,2-5-113,-5-3 1,4-3-93,-4-1 1,-1-3-344,-3-1 0,-5-5 269,-3 1 1,-7 1 153,-1-1 0,-6 1 440,2-5 1,-2 1-140,-2 3 0,-6 2 186,-1 2 0,-9 3-90,-4-3 1,-3 7-74,0 1 1,-7 5-74,-1-1 1,0 3-166,0 1 1,4 0-561,-1 0 1,5 0-142,3 0 977,3 5 0,5 2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8.5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12 107 8589,'-7'-8'1185,"3"1"-911,3 4 0,2-6 1,3 3 464,4 0-277,3-2-495,1 1 0,1-2-472,3 5-1099,2-5 1552,6 7 1,4-7 0,0 5-269,-2 1 0,1-2 1,-2 1 159,-2 2 160,4 0 0,-13 2-91,6 0 1,-5 0 191,1 0 324,-8 0 0,1 2 0,-5 2 901,-1 3-1043,-2 4 1,-5-3 0,-1 1 1029,-2 4-899,-1-1 0,0 7-48,0-3 1,2-2 0,-4 5 160,2-2 1,6 3-209,-2-4-118,2 5 1,2-8 156,0 3-404,0-3 0,6-2 214,2-3-707,2 2 370,2-8 236,0 3-867,5-5 1,-4 0 443,3 0 0,-2-5-777,-3-3 728,1-3 1,-1-5-95,-3 0 222,2-5 0,-8 7 0,2-6 50,-3-1 1,-5 2-2,0-1 181,-10 0 0,6 2 172,-8 2-167,3 3-141,-5 6 70,5-3 0,-4 4 1,5-2-73,0 4-751,6 3 105,0 1-455,6 0 1286,0 0 0,6 0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17.8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84 36 7669,'-6'0'2662,"-5"6"0,6-4-1843,-3 6 1,-1 0 133,5 4 1,-4 4-449,4 0 1,-4 4 359,4-5 1,-4 5-397,4-4 0,0 4 11,4-4 0,0 1 50,0-1-602,5-3 1,2 4 96,5-5 0,1-5-95,3-3 0,-2-3-539,6-1 0,-4-1 315,4-3 0,-2-4-596,2-8 1,3 1 306,-3-4 1,-3 3 144,-1-4 1,-4 1 101,-5 0 1,3-4 244,-6 3 1,0 2-34,-4-2 0,-3 4 12,-5-4 0,-1 7-130,-11 1 0,0 1 48,-4 7 1,1 1-282,-1 3 1,0 1 126,0 3 1,2 2-1455,2 6 1802,3 0 0,-1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18.6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60 107 7656,'-2'-6'3440,"-1"2"-2208,-4 8 0,-5 2-173,0 6 0,4 0-460,0 0 0,6 4-228,-2 0 0,2 1 131,2-1 1,0-2-144,0 6 1,2-5-44,2 1 1,2-3-208,6-1 1,5-4-208,3 0 0,1-6 25,-1 2 0,3-4-284,-4-4 0,4-6-109,1-6 1,0-5 205,-1 1 1,-4-1-464,-3 1 1,-4-3 233,-4 4 1,1 0 312,-5-1 1,0 2 83,-4-2 1,-6-1 150,-1 5 1,-5 0-127,-4 4 0,1 4 138,-5 0 1,1 6-404,-5-2 0,0 2 92,0 2 1,4 6-263,0 2 0,6 6 176,-2 2 1,8 0 325,4-4 0,3 5 0,1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22.3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82 48 7597,'-7'0'2403,"-3"0"-1330,2 0 1,1 4-431,-1 0 0,4 5-189,-3-1 0,0 2-14,-1 2 1,1 4 184,3 0 1,3 1 4,-3-1 1,4-3-233,4 3 0,3-3-240,5-1 0,1-1 29,3-3 1,2-3-388,6-5 1,0 0 100,0 0 0,-1 0-26,1 0 0,-4-5-139,0-3 1,-6-3-462,2-1 0,-2-1-7,-3-3 0,0 2 247,-3-6 0,1 4 232,-5-4 0,0 4 66,-4-3 0,-5 4 155,-3-1 0,-3 4-52,-1 4 0,-3-1-88,-1 5 1,-5 0-16,1 4 0,-4 1 10,-4 3 1,3-1-420,-3 5 0,4-1-218,5 1 814,-4 2 0,10-3 0,-4 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29.89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48 7635,'0'-12'0,"0"5"556,5-3 0,-4 7-153,3-5 0,-1 6 1652,1-2-1202,-3 2 0,4 8 95,-5 2 1,0 2-385,0 2 1,0 1 106,0 3 0,0-1-198,0 4 1,0-3-152,0 4 0,0-1 7,0 1 0,0-2-85,0-2 1,0-3-560,0 3 1,0-3-407,0-1 1,0-4-2304,0 0 3024,0-5 0,0 7 0,0-3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48.4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11 7624,'6'-1'484,"-2"-3"61,-2 3 0,-2-3 697,0 8 0,0-2 41,0 6 0,0 0-659,0 4 0,-4 1 244,0 3 1,-2 1-390,2 3 1,3 3 197,-3-4 0,3-1-236,1-3 0,0 3-37,0-2 0,0-1-153,0-3 1,1 0-157,3 0 0,3-4-369,5 0 1,0-5 231,-1 1 0,5-7-707,0-1 0,1-7 368,-1-1 1,1-1-650,3-7 1,1 2 303,-5-2 0,-4-2 257,-4 2 0,-4 1 266,4-1 0,-5 5 32,1-5 0,-8 5 73,-4-1 1,-3 4-92,-1 4 0,-4 2-1,1 2 1,-7 3 0,3-3 0,0 4-165,-1 4 1,6-2-260,-2 6 0,3-1-254,1 1 1,1 2 866,3-2 0,-2 3 0,3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49.2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72 58 11280,'-8'6'2233,"0"2"-1718,0 2 1,-3 6 147,4 0 0,-4 1 127,3-1 0,3-1-331,1 4 0,2-3 154,2 4 1,0-5-232,0 1 0,6-3-256,2-1 1,6 0-177,2-1 1,1-4-280,-1-3 0,3-3 4,4-1 0,1-1 232,0-3 0,-4-3-731,0-4 1,-2-7 314,2-1 1,0-3-97,-8 3 1,1-4 318,-9 3 1,0-1 143,-4 1 0,0-1-6,0 5 0,-5-1 125,-3 1 0,-7 3-121,-1-3 0,-5 8 4,1 4 0,-2-1-431,-2 1 0,0 1 189,0 7 0,1 3-546,-1 5 0,5 0 99,3 0 829,3-1 0,1 7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49.9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132 1 7610,'-12'4'1953,"0"0"1,0 5-1191,0-1 1,0 2 101,0 2 1,0 0 555,0 0 1,5 0-707,-1 0 1,4 4 80,-4 0 1,5 1-322,-1-1 0,3-3-49,1 3 1,5-2-250,3 2 1,3-7-261,0 3 0,1-4-78,0 0 1,4-3-335,0-5 0,4 0-9,-4 0 0,1 0 213,-1 0 0,-3-5-769,3-3 1,-4-6 408,-4-2 1,1-1-4,-5 1 1,4 1 275,-4-5 1,0 5 87,-4-5 1,-1 4 170,-3-4 0,-3 5 132,-5 0 0,0 3-58,0 4 1,-1-2-118,-3 7 1,2-1-166,-6 4 1,1 0 157,-1 0 0,-1 4-819,5-1 0,2 7 988,6-2 0,-3 2 0,5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21:50.6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108 72 7603,'0'-8'1498,"0"0"-824,0 5 2257,0-7-1933,0 8 1,-2-3-159,-2 5 1,2 5-334,-6 3 0,0 3 90,-4 1 1,4 4-121,0-1 0,0 7-150,-4-3 0,4 3 317,0-3 1,4 4-224,-4-3 1,6-3 110,-2-1 1,3 1-259,1-1 1,5 0-209,3-4 0,2-4-122,2 0 0,5-6-293,3 2 1,3-3-58,1-1 0,-1 0 193,1 0 0,4-5-1001,0-3 1,-1-6 479,-3-2 0,0-4 48,0 4 0,-6-5 306,-2 1 0,-7 2 167,-1-2 0,-5 0 109,1-4 0,-4 4 113,-4 0 1,-4 2 110,-8-2 0,2 3-130,-6 5 0,-4 1 2,-4 4 1,-3-3 66,3 6 0,-4 0-379,4 4 0,2 0-363,6 0 0,3 4-1343,5 0 2026,0 0 0,0 2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38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10087,'-8'2'1213,"2"3"0,5 4-490,1 7 0,-6 1-293,1 4 0,0 4 114,5 7 0,0 0-161,0 0 1,1-1-26,5 1 1,3 0-131,6 0 0,0-7-53,-5-4 0,10-3-311,-4-3 0,5-4 180,0 0 1,2-8-594,3 2 0,5-5 351,-5-5 0,-1-4-617,1-7 0,-6-5 290,1 0 0,-3-5-138,-2 4 0,-6-4 236,1 5 0,-8-6 90,3 6 0,-6 0 300,-6 5 0,-4 7-18,-12 4 1,3 3 180,-7 2 0,4 0-157,-4 0 0,1 5 367,-1 0 1,-3 13-148,8-2 0,0 5-134,5 0 0,5-3-386,1 3 0,6 2-569,-1-1 1,3-1 899,2-5 0,7 7 0,2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37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64 7706,'-9'11'1404,"2"-2"-995,0-2 834,-2 5 1,-1-3-377,-1 7 0,8 0-126,-3 0 1,-1 0 210,2 0-574,0 0 1,5 0-331,0-1 1,0-4 111,0 0 1,7-8-299,3 3 1,6-3 167,6 2 0,-3-3-284,8 3 1,-1-3 122,6-2 1,-6 5-60,1 1 0,-6 1-27,6-2 1,-10-1-45,-1 6 1,-2 1 104,-8 5 0,-1-6 56,-5 1 1,-2 0 80,-3 5 0,-9-6-49,-8 1 1,-4-2-255,5 1 1,-6 3 87,6-8 0,0 5-1153,5-4 778,-7-1 0,5-7 13,-3-3 0,9-2-29,1-4 0,6-8 625,-6 3 0,8-3 0,-4 3 0</inkml:trace>
  <inkml:trace contextRef="#ctx0" brushRef="#br0" timeOffset="202">17 96 7706,'1'-9'357,"3"2"0,3 2 1,2-2-1,3 0 1,2-2-1,2 2 0,2 0 1,3 2-1,6-1 1,3 1-1,2 2 0,1 1 2739,4 2-3343,4-7 1,1 5 276,1-3-30,-8 3 0,11 2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16:58.8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60 7827,'5'6'915,"-4"5"-241,3-3 1,2 3 148,-2 0 1,1 1 1226,-1 0-1609,-3 0 1,8 0 986,-5 0-729,0 0-359,2 0 1,-5 0 271,3 0 1,-3 0-227,-1-1 1,0-3 66,0 0 1,0-4 117,0 4-126,0-5-364,0 2 0,0-6 99,0-3 0,0-3-386,0-5 1,0-4 200,0 1 1,2-3-754,2 3 1,-2-3 363,6-2 1,0-2 159,4 2 0,0 3-1869,0 1 1,-3 3 1028,3 1 0,-3 1 114,7 3 0,-7-1 442,-1 5 1,0 0-1443,4 4 1960,0 0 0,0-5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43.27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49 32 8274,'-9'7'3218,"0"2"-2297,4 7 1,3 0-390,-3 0 0,3 0-49,2 0 0,0 5-156,0 0 1,0 2 160,0-2 1,7-3-162,3 3 0,5-3-173,0-2 0,1-6-55,0 1 1,2-8-183,3 3 0,-3-5-376,3-1 1,-3-7 317,-2-3 0,0-10-497,-1-1 0,-4-5 276,0 4 0,-8-4-80,3 5 0,1-2 55,-2 1 1,0 5-10,-5-4 1,-7 3 143,-3 2 0,1 2 41,-2 3 0,-1-1-22,-10 7 0,5-1 12,-4 6 1,1 0-172,-1 0 1,3 2 126,-3 3 0,3 2-247,2 4 1,1 1 511,-1-6 0,0 6 0,0-3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44.0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64 31 7881,'-9'7'1855,"-5"2"1,10 7-1017,-6-1 1,4 3-194,-4 3 1,6-3 169,-1 3 0,3-1-298,2 1 1,0-3 65,0 3 1,0-4 249,0-1-719,0 7 1,7-5 42,4 3 0,5-10-100,5-6 0,-2-3-19,8-2 1,-1-2-251,6-3 1,0-6-624,0-10 1,0 2 390,0-8 0,-1 6-363,1-6 0,-12 6 256,-5-5 0,-4 6 221,0-1 1,-4-2 157,-7 2 1,-7 0 98,-4 5 1,-8 2 87,-3 3 1,-11 2-66,1 4 1,-3 3 45,3-3 0,0 5-11,0 5 0,6 2-460,-1 4 1,10 3-297,1-4 1,2-1-1548,8 2 2317,1-1 0,12 6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44.5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64 0 7792,'-9'2'3558,"4"3"-2621,3 4 1,-4 7 155,1 0 0,0 5-536,5 0 0,0 6-256,0-6 1,0 6-476,0-6 0,0 7-532,0-1 0,-2-3 609,-3 3 97,3-8 0,-12 11 0,5-5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48.7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0 14194,'0'16'1840,"2"5"-1329,4 1 1,-5 1-151,5-2 0,-5 2-356,-1 3 0,0 2 81,0-6 0,0 4-151,0-5 0,0 1 93,0-6 0,0-1-2058,0 1-621,0 0 2651,0 0 0,7 0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49.51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48 7801,'8'-16'9,"1"2"875,-4 4 1286,-3 3 179,5 7-1725,0 0 0,-5 7 202,3 3 0,3 6-332,-3 5 1,0-1-38,-5 6 1,0-4-151,0 4 0,0-5-34,0 6 1,0-6-292,0 5 1,0-6-340,0 1 1,0-3-1210,0-2 1,0 0 813,0 0 1,0-1 751,0 1 0,-7 0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5:53.71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128 0 7780,'-16'0'360,"6"7"0,-1 2 569,-1 0-730,4 5 1,-6-10-28,4 6 0,1 1-20,-2 5 1,6 0-1,-6 0 1,8 5 19,-2 0 0,3 0-20,2-5 1,7 0 1457,3 0 0,6 0-193,6 0 1,-3-2-964,8-4 0,-1-2-690,6-8 0,0 0 221,-1 0 0,-4-8-666,0-2 0,-6-4 359,5-2 0,-8 0-423,-2 0 0,-2-5 272,-9 0 1,1-1-276,-6 6 639,0-7 0,-2 6 5,-4-4 1,-4 5-125,-11 5 1,-2-1-3,-4 6 0,-3 1-348,4 5 1,1 0-28,-2 0 605,1 7 0,1-5 0,2 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1.2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21 728 7916,'-7'5'2214,"0"-1"-1445,5 1 249,-2-4-612,4 4 0,4-2 89,3 1 0,6-1 20,4-3 0,2 0 30,1 0 1,3 0-149,1 0 0,3-1 3,0-3 0,-1 3 4,1-2 1,-5 2-116,1 1 0,-2 0-239,-1 0 0,4-4 125,-1 1 1,5 0-136,-1 3 0,3-4 114,3 1 1,0 0-106,3 3 1,-4 0 43,-2 0 0,2 0 2,-5 0 1,0 0 82,-3 0 1,-3-1-45,2-3 1,3 3-66,1-2 0,3 2 81,3 1 1,0 0-203,3 0 1,1-1 60,3-3 0,-4 3 60,-3-2 0,-3 2 18,-3 1 1,2 0-6,-2 0 1,2 0 7,1 0 1,3 0-21,1 0 0,2-4-20,-2 1 1,3 0-32,-4 3 0,0-4-113,-2 1 1,-1-1 104,0 0 0,1 2-85,2-5 1,0 4 145,3-4 1,1 5-72,3-1 0,-3 2 98,0 1 1,-6-4-105,-1 1 0,-1 0 187,-6 3 1,2-2-14,-2-1 0,-2 2-124,3-2 0,1 2 9,2 1 1,2-4-97,1 1 0,0 0 47,0 3 1,0-4-151,1 1 0,-6-1 3,-1 4 0,-2 0 74,1 0 0,-3 0 86,0 0 1,0 0-51,-3 0 0,2 0 41,1 0 1,0 0-29,0 0 0,0 0-69,0 0 0,0 0 13,0 0 1,4 0-116,-1 0 0,1 0-70,-4 0 1,0 0 48,0 0 0,0 0 85,0 0 0,-3 0-5,-1 0 1,-4 0 93,2 0 0,0 0-4,0 0 1,2 0 131,-2 0 1,4 2 55,-2 1 1,3-2 245,1 2 0,0-1-314,0-2 0,0 0-22,1 0 0,-1 0-66,0 0 1,1 0 86,2 0 0,-5 1-289,2 2 0,-3-2 113,-1 2 0,2-1 111,-4-2 0,2 0-184,-2 0 1,-1 0 56,-3 0 1,0 0-372,0 0 1,0 0 173,0 0 0,0-2-678,0-1 1,-3 2 389,0-2 1,-1 2-911,4 1 0,0-2 425,0-1 0,4 2 1084,-1-2 0,5 1 0,-2 2 0</inkml:trace>
  <inkml:trace contextRef="#ctx0" brushRef="#br0" timeOffset="838">502 457 11978,'0'-7'2010,"0"1"1,1-4-1383,2-4 1,3-4-91,4 2 1,4-6-249,3-2 0,1-4-38,-1 2 0,2-3-147,-3-2 1,2 3 71,-1 1 0,-2 0-273,-1 7 1,-3-1 21,2 7 0,-5 2-128,-1 6 0,-1 1 127,4 5 1,-3 1-81,0 3 1,-2 2 201,2 8 1,1 1-56,-5 5 1,4 1 5,-4 3 0,1-3 3,-4 2 1,3 2-282,0-2 1,2 2-89,-2-2 1,-1-5-749,5 2 1,-5-2 94,2 2 0,0 0-355,-1 0 1,4-3-124,-4-1 1,1-3 1498,-4 0 0,0 3 0,0-1 0</inkml:trace>
  <inkml:trace contextRef="#ctx0" brushRef="#br0" timeOffset="1025">662 297 8856,'-4'-9'4054,"4"2"-3347,4 3 0,7 0-214,3 1 0,-3 0-1011,2 3 1,2 0 390,-2 0 1,4-2-1310,-4-1 0,5 2 324,-1-2 1112,-3 2 0,5 1 0,-3 0 0</inkml:trace>
  <inkml:trace contextRef="#ctx0" brushRef="#br0" timeOffset="1266">1043 6 7866,'0'-6'2748,"0"11"1,0 3-2132,0 8 0,0 1-38,0 3 1,0 0-219,0 0 1,0 4-149,0-1 1,0 4 368,0-4 1,0 4-159,0-4 0,0 1-1022,0-4 1,0 0-333,0 0 0,0-4-807,0 1 1,0-5 588,0 2 1148,0-3 0,-4-1 0,-2 0 0</inkml:trace>
  <inkml:trace contextRef="#ctx0" brushRef="#br0" timeOffset="1753">1264 277 7885,'4'-6'22,"-3"-3"1,7 4 419,-4-5 1,-1 3-196,-3 0 0,0 4 183,0-4 78,0 5 1,-5-3 56,-1 5 0,-3 0 114,-1 0 1,3 2 292,0 1 0,1 2-452,-4 6 1,1-1 318,2 0 0,-2 1-303,3 2 1,0-2-22,-1 3 1,5-2-65,-1 1 0,2-2 18,1 3 0,0-6-318,0-2 0,1 0-270,2 0-301,3-1 0,4-5 332,0 0 0,0-5-526,0-1 0,0-3 219,0-1 1,0-1 66,0-3 0,-1 3-300,-3-2 592,3 2 1,-8 1 186,3 0 615,1 4-168,-4 2-400,4 4 0,-5 1-244,0 2 1,0 3 96,0 4 1,0 3-471,0 0 0,0 1 182,0-4 0,0 3-526,0 1 1,0-1 139,0-3 0,0 0-58,0 0 1,4-4-589,3-3 0,2 1 610,1 0 0,0-2-1545,0-5 2204,0 1 0,0-11 0,0 2 0</inkml:trace>
  <inkml:trace contextRef="#ctx0" brushRef="#br0" timeOffset="2084">1565 186 7885,'-10'0'0,"-2"0"0,0 0 1391,-1 0 0,-1 5 0,3 0 0,-1 2 1338,-1 0-2237,4-1 0,1 4 205,5 1-442,-5-1 1,7 0-181,-3 0 0,8-1-163,2-3 1,3 2-428,1-5 0,5 4 411,2-4 0,5 4-329,1-4 0,-1 1 73,-5-4 1,2 3-345,-2 0 1,-3 4-248,0-4 686,-3 5 0,-2-2 58,-3 4 262,-1 0 1,-6 0 58,-3 0 0,-1-1-72,-5-3 1,0 3-214,0-2 1,-1-1 142,-3 0 0,3-2-576,-2 2 1,-2-3-223,2 0-1031,0-2 1857,3-1 0,-1 0 0,1 0 0</inkml:trace>
  <inkml:trace contextRef="#ctx0" brushRef="#br0" timeOffset="2305">1775 86 10188,'6'-10'0,"-2"1"0,1 3 1371,1 2 1,-1 12-1,-1 4 1,0 4-391,-1 1 0,0 3-525,-3 3 0,-1 4-71,-2-4 0,2 4-170,-3-4 0,0 4-649,1-4 0,-1 1 345,4-4 0,-3 0-1485,-1 0 1,1-1-96,3-2 0,-4-2 1669,-3-1 0,-2-3 0,-1 3 0</inkml:trace>
  <inkml:trace contextRef="#ctx0" brushRef="#br0" timeOffset="2601">1976 136 8328,'0'-5'6024,"0"0"-5127,0 5 1,-1 0-16,-3 0-387,3 5-213,-8 0 0,4 5 162,-5 0-402,0 5 111,0 0 1,-1 2 154,1 0-258,5-5 52,-4 7 1,7-8-481,-5 3 318,5-3 0,-3-1-246,5 0-104,0 0 0,1 0-207,3 0 1,1-4 288,5 1 1,0-1-260,0 0 1,1 0 177,-1-3 1,3-2-922,0 3 0,4-3 144,-4-1 1186,1 0 0,0-5 0,2 0 0</inkml:trace>
  <inkml:trace contextRef="#ctx0" brushRef="#br0" timeOffset="3037">2407 176 7775,'-5'-6'1475,"-1"-1"0,-2 4-663,1-4 0,-2 4 939,3-4 0,-3 5-886,-1-2 0,0 3-211,0 1 0,0 0-258,-1 0 1,0 6-159,-2 4 0,1 0 48,-5 3 1,5 2 103,-2-2 0,4 4 276,4-4 0,-2 4-223,5-4 1,-1 4 95,4-4 1,0 1-160,0-4 0,5-1-311,1-3 0,3 2-72,1-5 1,4 1-70,-1-4 1,4-1-514,-4-3 1,4-1 351,-4-5 1,1 0-681,-4 0 0,0-4 335,0 1 0,0 0 171,0 3 0,-4 1 103,1 2 0,-4-1 501,4 5 150,-5-1 49,3 4 1,-4 0-253,2 0 1,-2 5 120,3 2 1,-3 2-213,-1 1 0,3 1 91,0 2 0,2-2-1929,-2 3 1,-1 0 199,5-1 1585,0 1 0,3 0 0,0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7.0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181 1 7808,'4'5'1709,"-2"4"303,1-2 1,1 2-1117,0 1 0,0 0-458,0 0 1,-3 0-143,2 0 1,-1-3 170,2-1-381,-3 1-185,3-1-369,-4-2-249,0-4-89,0-4 0,-4-2-123,-3-4 0,-1 0 388,2 0 0,-7 1 202,3 2 1,-2 2 104,2 1 1,-1 3 354,-3-2 1,3 6-81,-2 4 0,-2 3 18,2 3 0,0 3 210,3 4 0,0 4 347,0 3 1,0 7 252,0 2 0,4 0-357,3 1 1,2-5 226,1 2 0,0-8-275,0-2 0,1-4-184,2-4 1,6-1-185,4-5 1,5-5-187,-1-1 1,5-4-347,2-4 1,2-2-765,-2-8 1,-2 2-1169,-5-5 1,-1 2 2367,-6-2 0,3-2 0,-8 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7.5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131 90 7883,'0'-5'254,"-4"-4"64,1 2 1,-4-2-192,4-1 760,-5 0-494,7 5 1,-7-4 172,5 2-565,-5-2 319,7 4 133,-8 0-294,4 5 1,-2 0 400,0 0 1,4 6-166,-4 4 1,2 1 439,-2 6 1,-2-1-348,2 4 0,2 0 55,-2 0 1,5-1-173,-1-2 0,1 2 277,2-2 1,0-3-254,0 0 1,2-7-12,1 0-381,3-5 0,4 3-227,0-5 1,0 0-354,0 0 1,-1-6 363,-3-4 1,3 0-479,-2-3 0,-2-3 263,2-1 1,-4 2-79,4-2 1,-5 5 91,2-1 0,-3 5-59,-1 1 219,4 0 224,-3 2 1,4 5 366,-5 6 1,0 3-254,0 1 1,0 4 322,0-1 0,1 2-226,2-2 0,-2-1-347,3 5 1,0-5-59,0 2 0,3-3-176,0-1 0,2-5-1274,1-1 1,0-3 83,0-1 1590,0 0 0,4-9 0,2-2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46:17.8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1 8930,'-5'4'2890,"0"4"-2342,1 4-474,3-1 1,-4 8 1631,5-2 0,0 2-806,0 1 1,0 4-676,0 3 0,0 3-25,0 4 1,0-3-557,0 2 0,0-3-325,0-3 1,0 1-721,0-5 1,4-3-806,-1-3 1,0-5 2205,-3 2 0,5-3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customXml" Target="../ink/ink150.xml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customXml" Target="../ink/ink80.xml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5.png"/><Relationship Id="rId5" Type="http://schemas.openxmlformats.org/officeDocument/2006/relationships/image" Target="../media/image4.png"/><Relationship Id="rId181" Type="http://schemas.openxmlformats.org/officeDocument/2006/relationships/customXml" Target="../ink/ink91.xml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image" Target="../media/image23.png"/><Relationship Id="rId139" Type="http://schemas.openxmlformats.org/officeDocument/2006/relationships/customXml" Target="../ink/ink70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85" Type="http://schemas.openxmlformats.org/officeDocument/2006/relationships/customXml" Target="../ink/ink43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48" Type="http://schemas.openxmlformats.org/officeDocument/2006/relationships/image" Target="../media/image125.png"/><Relationship Id="rId12" Type="http://schemas.openxmlformats.org/officeDocument/2006/relationships/customXml" Target="../ink/ink6.xml"/><Relationship Id="rId108" Type="http://schemas.openxmlformats.org/officeDocument/2006/relationships/image" Target="../media/image55.png"/><Relationship Id="rId315" Type="http://schemas.openxmlformats.org/officeDocument/2006/relationships/customXml" Target="../ink/ink158.xml"/><Relationship Id="rId54" Type="http://schemas.openxmlformats.org/officeDocument/2006/relationships/customXml" Target="../ink/ink27.xml"/><Relationship Id="rId96" Type="http://schemas.openxmlformats.org/officeDocument/2006/relationships/image" Target="../media/image49.png"/><Relationship Id="rId161" Type="http://schemas.openxmlformats.org/officeDocument/2006/relationships/customXml" Target="../ink/ink81.xml"/><Relationship Id="rId217" Type="http://schemas.openxmlformats.org/officeDocument/2006/relationships/customXml" Target="../ink/ink109.xml"/><Relationship Id="rId259" Type="http://schemas.openxmlformats.org/officeDocument/2006/relationships/customXml" Target="../ink/ink130.xml"/><Relationship Id="rId23" Type="http://schemas.openxmlformats.org/officeDocument/2006/relationships/image" Target="../media/image13.png"/><Relationship Id="rId119" Type="http://schemas.openxmlformats.org/officeDocument/2006/relationships/customXml" Target="../ink/ink60.xml"/><Relationship Id="rId270" Type="http://schemas.openxmlformats.org/officeDocument/2006/relationships/image" Target="../media/image136.png"/><Relationship Id="rId65" Type="http://schemas.openxmlformats.org/officeDocument/2006/relationships/image" Target="../media/image34.png"/><Relationship Id="rId130" Type="http://schemas.openxmlformats.org/officeDocument/2006/relationships/image" Target="../media/image66.png"/><Relationship Id="rId172" Type="http://schemas.openxmlformats.org/officeDocument/2006/relationships/image" Target="../media/image87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15.png"/><Relationship Id="rId249" Type="http://schemas.openxmlformats.org/officeDocument/2006/relationships/customXml" Target="../ink/ink125.xml"/><Relationship Id="rId13" Type="http://schemas.openxmlformats.org/officeDocument/2006/relationships/image" Target="../media/image8.png"/><Relationship Id="rId109" Type="http://schemas.openxmlformats.org/officeDocument/2006/relationships/customXml" Target="../ink/ink55.xml"/><Relationship Id="rId260" Type="http://schemas.openxmlformats.org/officeDocument/2006/relationships/image" Target="../media/image131.png"/><Relationship Id="rId281" Type="http://schemas.openxmlformats.org/officeDocument/2006/relationships/customXml" Target="../ink/ink141.xml"/><Relationship Id="rId316" Type="http://schemas.openxmlformats.org/officeDocument/2006/relationships/image" Target="../media/image159.png"/><Relationship Id="rId34" Type="http://schemas.openxmlformats.org/officeDocument/2006/relationships/customXml" Target="../ink/ink17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20" Type="http://schemas.openxmlformats.org/officeDocument/2006/relationships/image" Target="../media/image61.png"/><Relationship Id="rId141" Type="http://schemas.openxmlformats.org/officeDocument/2006/relationships/customXml" Target="../ink/ink71.xml"/><Relationship Id="rId7" Type="http://schemas.openxmlformats.org/officeDocument/2006/relationships/image" Target="../media/image5.png"/><Relationship Id="rId162" Type="http://schemas.openxmlformats.org/officeDocument/2006/relationships/image" Target="../media/image82.png"/><Relationship Id="rId183" Type="http://schemas.openxmlformats.org/officeDocument/2006/relationships/customXml" Target="../ink/ink92.xml"/><Relationship Id="rId218" Type="http://schemas.openxmlformats.org/officeDocument/2006/relationships/image" Target="../media/image110.png"/><Relationship Id="rId239" Type="http://schemas.openxmlformats.org/officeDocument/2006/relationships/customXml" Target="../ink/ink120.xml"/><Relationship Id="rId250" Type="http://schemas.openxmlformats.org/officeDocument/2006/relationships/image" Target="../media/image126.png"/><Relationship Id="rId271" Type="http://schemas.openxmlformats.org/officeDocument/2006/relationships/customXml" Target="../ink/ink136.xml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24" Type="http://schemas.openxmlformats.org/officeDocument/2006/relationships/customXml" Target="../ink/ink12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6.png"/><Relationship Id="rId131" Type="http://schemas.openxmlformats.org/officeDocument/2006/relationships/customXml" Target="../ink/ink66.xml"/><Relationship Id="rId152" Type="http://schemas.openxmlformats.org/officeDocument/2006/relationships/image" Target="../media/image77.png"/><Relationship Id="rId173" Type="http://schemas.openxmlformats.org/officeDocument/2006/relationships/customXml" Target="../ink/ink87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5.xml"/><Relationship Id="rId240" Type="http://schemas.openxmlformats.org/officeDocument/2006/relationships/image" Target="../media/image121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8" Type="http://schemas.openxmlformats.org/officeDocument/2006/relationships/customXml" Target="../ink/ink4.xml"/><Relationship Id="rId98" Type="http://schemas.openxmlformats.org/officeDocument/2006/relationships/image" Target="../media/image50.png"/><Relationship Id="rId121" Type="http://schemas.openxmlformats.org/officeDocument/2006/relationships/customXml" Target="../ink/ink61.xml"/><Relationship Id="rId142" Type="http://schemas.openxmlformats.org/officeDocument/2006/relationships/image" Target="../media/image72.png"/><Relationship Id="rId163" Type="http://schemas.openxmlformats.org/officeDocument/2006/relationships/customXml" Target="../ink/ink82.xml"/><Relationship Id="rId184" Type="http://schemas.openxmlformats.org/officeDocument/2006/relationships/image" Target="../media/image93.png"/><Relationship Id="rId219" Type="http://schemas.openxmlformats.org/officeDocument/2006/relationships/customXml" Target="../ink/ink110.xml"/><Relationship Id="rId230" Type="http://schemas.openxmlformats.org/officeDocument/2006/relationships/image" Target="../media/image116.png"/><Relationship Id="rId251" Type="http://schemas.openxmlformats.org/officeDocument/2006/relationships/customXml" Target="../ink/ink126.xml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272" Type="http://schemas.openxmlformats.org/officeDocument/2006/relationships/image" Target="../media/image137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88" Type="http://schemas.openxmlformats.org/officeDocument/2006/relationships/image" Target="../media/image45.png"/><Relationship Id="rId111" Type="http://schemas.openxmlformats.org/officeDocument/2006/relationships/customXml" Target="../ink/ink56.xml"/><Relationship Id="rId132" Type="http://schemas.openxmlformats.org/officeDocument/2006/relationships/image" Target="../media/image67.png"/><Relationship Id="rId153" Type="http://schemas.openxmlformats.org/officeDocument/2006/relationships/customXml" Target="../ink/ink77.xml"/><Relationship Id="rId174" Type="http://schemas.openxmlformats.org/officeDocument/2006/relationships/image" Target="../media/image88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111.png"/><Relationship Id="rId241" Type="http://schemas.openxmlformats.org/officeDocument/2006/relationships/customXml" Target="../ink/ink121.xml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262" Type="http://schemas.openxmlformats.org/officeDocument/2006/relationships/image" Target="../media/image132.png"/><Relationship Id="rId283" Type="http://schemas.openxmlformats.org/officeDocument/2006/relationships/customXml" Target="../ink/ink142.xml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2.png"/><Relationship Id="rId143" Type="http://schemas.openxmlformats.org/officeDocument/2006/relationships/customXml" Target="../ink/ink72.xml"/><Relationship Id="rId164" Type="http://schemas.openxmlformats.org/officeDocument/2006/relationships/image" Target="../media/image83.png"/><Relationship Id="rId185" Type="http://schemas.openxmlformats.org/officeDocument/2006/relationships/customXml" Target="../ink/ink93.xml"/><Relationship Id="rId9" Type="http://schemas.openxmlformats.org/officeDocument/2006/relationships/image" Target="../media/image6.png"/><Relationship Id="rId210" Type="http://schemas.openxmlformats.org/officeDocument/2006/relationships/image" Target="../media/image106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7.png"/><Relationship Id="rId273" Type="http://schemas.openxmlformats.org/officeDocument/2006/relationships/customXml" Target="../ink/ink137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7.png"/><Relationship Id="rId133" Type="http://schemas.openxmlformats.org/officeDocument/2006/relationships/customXml" Target="../ink/ink67.xml"/><Relationship Id="rId154" Type="http://schemas.openxmlformats.org/officeDocument/2006/relationships/image" Target="../media/image78.png"/><Relationship Id="rId175" Type="http://schemas.openxmlformats.org/officeDocument/2006/relationships/customXml" Target="../ink/ink88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2.png"/><Relationship Id="rId263" Type="http://schemas.openxmlformats.org/officeDocument/2006/relationships/customXml" Target="../ink/ink132.xml"/><Relationship Id="rId284" Type="http://schemas.openxmlformats.org/officeDocument/2006/relationships/image" Target="../media/image143.png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image" Target="../media/image41.png"/><Relationship Id="rId102" Type="http://schemas.openxmlformats.org/officeDocument/2006/relationships/image" Target="../media/image52.png"/><Relationship Id="rId123" Type="http://schemas.openxmlformats.org/officeDocument/2006/relationships/customXml" Target="../ink/ink62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3.xml"/><Relationship Id="rId186" Type="http://schemas.openxmlformats.org/officeDocument/2006/relationships/image" Target="../media/image94.png"/><Relationship Id="rId211" Type="http://schemas.openxmlformats.org/officeDocument/2006/relationships/customXml" Target="../ink/ink106.xml"/><Relationship Id="rId232" Type="http://schemas.openxmlformats.org/officeDocument/2006/relationships/image" Target="../media/image117.png"/><Relationship Id="rId253" Type="http://schemas.openxmlformats.org/officeDocument/2006/relationships/customXml" Target="../ink/ink127.xml"/><Relationship Id="rId274" Type="http://schemas.openxmlformats.org/officeDocument/2006/relationships/image" Target="../media/image138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image" Target="../media/image15.png"/><Relationship Id="rId48" Type="http://schemas.openxmlformats.org/officeDocument/2006/relationships/customXml" Target="../ink/ink24.xml"/><Relationship Id="rId69" Type="http://schemas.openxmlformats.org/officeDocument/2006/relationships/image" Target="../media/image36.png"/><Relationship Id="rId113" Type="http://schemas.openxmlformats.org/officeDocument/2006/relationships/customXml" Target="../ink/ink57.xml"/><Relationship Id="rId134" Type="http://schemas.openxmlformats.org/officeDocument/2006/relationships/image" Target="../media/image68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89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12.png"/><Relationship Id="rId243" Type="http://schemas.openxmlformats.org/officeDocument/2006/relationships/customXml" Target="../ink/ink122.xml"/><Relationship Id="rId264" Type="http://schemas.openxmlformats.org/officeDocument/2006/relationships/image" Target="../media/image133.png"/><Relationship Id="rId285" Type="http://schemas.openxmlformats.org/officeDocument/2006/relationships/customXml" Target="../ink/ink143.xml"/><Relationship Id="rId17" Type="http://schemas.openxmlformats.org/officeDocument/2006/relationships/image" Target="../media/image10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customXml" Target="../ink/ink52.xml"/><Relationship Id="rId124" Type="http://schemas.openxmlformats.org/officeDocument/2006/relationships/image" Target="../media/image63.png"/><Relationship Id="rId310" Type="http://schemas.openxmlformats.org/officeDocument/2006/relationships/image" Target="../media/image156.png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4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7.png"/><Relationship Id="rId233" Type="http://schemas.openxmlformats.org/officeDocument/2006/relationships/customXml" Target="../ink/ink117.xml"/><Relationship Id="rId254" Type="http://schemas.openxmlformats.org/officeDocument/2006/relationships/image" Target="../media/image128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image" Target="../media/image58.png"/><Relationship Id="rId275" Type="http://schemas.openxmlformats.org/officeDocument/2006/relationships/customXml" Target="../ink/ink138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customXml" Target="../ink/ink30.xml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79.png"/><Relationship Id="rId177" Type="http://schemas.openxmlformats.org/officeDocument/2006/relationships/customXml" Target="../ink/ink89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2.xml"/><Relationship Id="rId244" Type="http://schemas.openxmlformats.org/officeDocument/2006/relationships/image" Target="../media/image123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265" Type="http://schemas.openxmlformats.org/officeDocument/2006/relationships/customXml" Target="../ink/ink133.xml"/><Relationship Id="rId286" Type="http://schemas.openxmlformats.org/officeDocument/2006/relationships/image" Target="../media/image144.png"/><Relationship Id="rId50" Type="http://schemas.openxmlformats.org/officeDocument/2006/relationships/customXml" Target="../ink/ink25.xml"/><Relationship Id="rId104" Type="http://schemas.openxmlformats.org/officeDocument/2006/relationships/image" Target="../media/image53.png"/><Relationship Id="rId125" Type="http://schemas.openxmlformats.org/officeDocument/2006/relationships/customXml" Target="../ink/ink63.xml"/><Relationship Id="rId146" Type="http://schemas.openxmlformats.org/officeDocument/2006/relationships/image" Target="../media/image74.png"/><Relationship Id="rId167" Type="http://schemas.openxmlformats.org/officeDocument/2006/relationships/customXml" Target="../ink/ink84.xml"/><Relationship Id="rId188" Type="http://schemas.openxmlformats.org/officeDocument/2006/relationships/image" Target="../media/image95.png"/><Relationship Id="rId311" Type="http://schemas.openxmlformats.org/officeDocument/2006/relationships/customXml" Target="../ink/ink156.xml"/><Relationship Id="rId71" Type="http://schemas.openxmlformats.org/officeDocument/2006/relationships/image" Target="../media/image37.png"/><Relationship Id="rId92" Type="http://schemas.openxmlformats.org/officeDocument/2006/relationships/image" Target="../media/image47.png"/><Relationship Id="rId213" Type="http://schemas.openxmlformats.org/officeDocument/2006/relationships/customXml" Target="../ink/ink107.xml"/><Relationship Id="rId234" Type="http://schemas.openxmlformats.org/officeDocument/2006/relationships/image" Target="../media/image118.png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55" Type="http://schemas.openxmlformats.org/officeDocument/2006/relationships/customXml" Target="../ink/ink128.xml"/><Relationship Id="rId276" Type="http://schemas.openxmlformats.org/officeDocument/2006/relationships/image" Target="../media/image139.png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69.png"/><Relationship Id="rId157" Type="http://schemas.openxmlformats.org/officeDocument/2006/relationships/customXml" Target="../ink/ink79.xml"/><Relationship Id="rId178" Type="http://schemas.openxmlformats.org/officeDocument/2006/relationships/image" Target="../media/image90.png"/><Relationship Id="rId301" Type="http://schemas.openxmlformats.org/officeDocument/2006/relationships/customXml" Target="../ink/ink151.xml"/><Relationship Id="rId61" Type="http://schemas.openxmlformats.org/officeDocument/2006/relationships/image" Target="../media/image32.png"/><Relationship Id="rId82" Type="http://schemas.openxmlformats.org/officeDocument/2006/relationships/image" Target="../media/image42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11.png"/><Relationship Id="rId224" Type="http://schemas.openxmlformats.org/officeDocument/2006/relationships/image" Target="../media/image113.png"/><Relationship Id="rId245" Type="http://schemas.openxmlformats.org/officeDocument/2006/relationships/customXml" Target="../ink/ink123.xml"/><Relationship Id="rId266" Type="http://schemas.openxmlformats.org/officeDocument/2006/relationships/image" Target="../media/image134.png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4.png"/><Relationship Id="rId147" Type="http://schemas.openxmlformats.org/officeDocument/2006/relationships/customXml" Target="../ink/ink74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189" Type="http://schemas.openxmlformats.org/officeDocument/2006/relationships/customXml" Target="../ink/ink95.xml"/><Relationship Id="rId3" Type="http://schemas.openxmlformats.org/officeDocument/2006/relationships/image" Target="../media/image3.png"/><Relationship Id="rId214" Type="http://schemas.openxmlformats.org/officeDocument/2006/relationships/image" Target="../media/image108.png"/><Relationship Id="rId235" Type="http://schemas.openxmlformats.org/officeDocument/2006/relationships/customXml" Target="../ink/ink118.xml"/><Relationship Id="rId256" Type="http://schemas.openxmlformats.org/officeDocument/2006/relationships/image" Target="../media/image129.png"/><Relationship Id="rId277" Type="http://schemas.openxmlformats.org/officeDocument/2006/relationships/customXml" Target="../ink/ink139.xml"/><Relationship Id="rId298" Type="http://schemas.openxmlformats.org/officeDocument/2006/relationships/image" Target="../media/image150.png"/><Relationship Id="rId116" Type="http://schemas.openxmlformats.org/officeDocument/2006/relationships/image" Target="../media/image59.png"/><Relationship Id="rId137" Type="http://schemas.openxmlformats.org/officeDocument/2006/relationships/customXml" Target="../ink/ink69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customXml" Target="../ink/ink42.xml"/><Relationship Id="rId179" Type="http://schemas.openxmlformats.org/officeDocument/2006/relationships/customXml" Target="../ink/ink90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3.xml"/><Relationship Id="rId246" Type="http://schemas.openxmlformats.org/officeDocument/2006/relationships/image" Target="../media/image124.png"/><Relationship Id="rId267" Type="http://schemas.openxmlformats.org/officeDocument/2006/relationships/customXml" Target="../ink/ink134.xml"/><Relationship Id="rId288" Type="http://schemas.openxmlformats.org/officeDocument/2006/relationships/image" Target="../media/image145.png"/><Relationship Id="rId106" Type="http://schemas.openxmlformats.org/officeDocument/2006/relationships/image" Target="../media/image54.png"/><Relationship Id="rId127" Type="http://schemas.openxmlformats.org/officeDocument/2006/relationships/customXml" Target="../ink/ink64.xml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180" Type="http://schemas.openxmlformats.org/officeDocument/2006/relationships/image" Target="../media/image91.png"/><Relationship Id="rId215" Type="http://schemas.openxmlformats.org/officeDocument/2006/relationships/customXml" Target="../ink/ink108.xml"/><Relationship Id="rId236" Type="http://schemas.openxmlformats.org/officeDocument/2006/relationships/image" Target="../media/image119.png"/><Relationship Id="rId257" Type="http://schemas.openxmlformats.org/officeDocument/2006/relationships/customXml" Target="../ink/ink129.xml"/><Relationship Id="rId278" Type="http://schemas.openxmlformats.org/officeDocument/2006/relationships/image" Target="../media/image140.png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107" Type="http://schemas.openxmlformats.org/officeDocument/2006/relationships/customXml" Target="../ink/ink54.xml"/><Relationship Id="rId289" Type="http://schemas.openxmlformats.org/officeDocument/2006/relationships/customXml" Target="../ink/ink145.xml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customXml" Target="../ink/ink75.xml"/><Relationship Id="rId314" Type="http://schemas.openxmlformats.org/officeDocument/2006/relationships/image" Target="../media/image158.png"/><Relationship Id="rId95" Type="http://schemas.openxmlformats.org/officeDocument/2006/relationships/customXml" Target="../ink/ink48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258" Type="http://schemas.openxmlformats.org/officeDocument/2006/relationships/image" Target="../media/image130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60.png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33" Type="http://schemas.openxmlformats.org/officeDocument/2006/relationships/image" Target="../media/image18.png"/><Relationship Id="rId129" Type="http://schemas.openxmlformats.org/officeDocument/2006/relationships/customXml" Target="../ink/ink65.xml"/><Relationship Id="rId280" Type="http://schemas.openxmlformats.org/officeDocument/2006/relationships/image" Target="../media/image141.png"/><Relationship Id="rId75" Type="http://schemas.openxmlformats.org/officeDocument/2006/relationships/image" Target="../media/image39.png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6" Type="http://schemas.openxmlformats.org/officeDocument/2006/relationships/customXml" Target="../ink/ink3.xml"/><Relationship Id="rId238" Type="http://schemas.openxmlformats.org/officeDocument/2006/relationships/image" Target="../media/image120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44" Type="http://schemas.openxmlformats.org/officeDocument/2006/relationships/customXml" Target="../ink/ink22.xml"/><Relationship Id="rId86" Type="http://schemas.openxmlformats.org/officeDocument/2006/relationships/image" Target="../media/image44.png"/><Relationship Id="rId151" Type="http://schemas.openxmlformats.org/officeDocument/2006/relationships/customXml" Target="../ink/ink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9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5" Type="http://schemas.openxmlformats.org/officeDocument/2006/relationships/customXml" Target="../ink/ink160.xml"/><Relationship Id="rId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5.png"/><Relationship Id="rId21" Type="http://schemas.openxmlformats.org/officeDocument/2006/relationships/customXml" Target="../ink/ink170.xml"/><Relationship Id="rId42" Type="http://schemas.openxmlformats.org/officeDocument/2006/relationships/image" Target="../media/image183.png"/><Relationship Id="rId47" Type="http://schemas.openxmlformats.org/officeDocument/2006/relationships/customXml" Target="../ink/ink183.xml"/><Relationship Id="rId63" Type="http://schemas.openxmlformats.org/officeDocument/2006/relationships/customXml" Target="../ink/ink191.xml"/><Relationship Id="rId68" Type="http://schemas.openxmlformats.org/officeDocument/2006/relationships/image" Target="../media/image196.png"/><Relationship Id="rId84" Type="http://schemas.openxmlformats.org/officeDocument/2006/relationships/image" Target="../media/image204.png"/><Relationship Id="rId16" Type="http://schemas.openxmlformats.org/officeDocument/2006/relationships/image" Target="../media/image170.png"/><Relationship Id="rId11" Type="http://schemas.openxmlformats.org/officeDocument/2006/relationships/customXml" Target="../ink/ink165.xml"/><Relationship Id="rId32" Type="http://schemas.openxmlformats.org/officeDocument/2006/relationships/image" Target="../media/image178.png"/><Relationship Id="rId37" Type="http://schemas.openxmlformats.org/officeDocument/2006/relationships/customXml" Target="../ink/ink178.xml"/><Relationship Id="rId53" Type="http://schemas.openxmlformats.org/officeDocument/2006/relationships/customXml" Target="../ink/ink186.xml"/><Relationship Id="rId58" Type="http://schemas.openxmlformats.org/officeDocument/2006/relationships/image" Target="../media/image191.png"/><Relationship Id="rId74" Type="http://schemas.openxmlformats.org/officeDocument/2006/relationships/image" Target="../media/image199.png"/><Relationship Id="rId79" Type="http://schemas.openxmlformats.org/officeDocument/2006/relationships/customXml" Target="../ink/ink199.xml"/><Relationship Id="rId5" Type="http://schemas.openxmlformats.org/officeDocument/2006/relationships/customXml" Target="../ink/ink162.xml"/><Relationship Id="rId61" Type="http://schemas.openxmlformats.org/officeDocument/2006/relationships/customXml" Target="../ink/ink190.xml"/><Relationship Id="rId82" Type="http://schemas.openxmlformats.org/officeDocument/2006/relationships/image" Target="../media/image203.png"/><Relationship Id="rId19" Type="http://schemas.openxmlformats.org/officeDocument/2006/relationships/customXml" Target="../ink/ink169.xml"/><Relationship Id="rId14" Type="http://schemas.openxmlformats.org/officeDocument/2006/relationships/image" Target="../media/image169.png"/><Relationship Id="rId22" Type="http://schemas.openxmlformats.org/officeDocument/2006/relationships/image" Target="../media/image173.png"/><Relationship Id="rId27" Type="http://schemas.openxmlformats.org/officeDocument/2006/relationships/customXml" Target="../ink/ink173.xml"/><Relationship Id="rId30" Type="http://schemas.openxmlformats.org/officeDocument/2006/relationships/image" Target="../media/image177.png"/><Relationship Id="rId35" Type="http://schemas.openxmlformats.org/officeDocument/2006/relationships/customXml" Target="../ink/ink177.xml"/><Relationship Id="rId43" Type="http://schemas.openxmlformats.org/officeDocument/2006/relationships/customXml" Target="../ink/ink181.xml"/><Relationship Id="rId48" Type="http://schemas.openxmlformats.org/officeDocument/2006/relationships/image" Target="../media/image186.png"/><Relationship Id="rId56" Type="http://schemas.openxmlformats.org/officeDocument/2006/relationships/image" Target="../media/image190.png"/><Relationship Id="rId64" Type="http://schemas.openxmlformats.org/officeDocument/2006/relationships/image" Target="../media/image194.png"/><Relationship Id="rId69" Type="http://schemas.openxmlformats.org/officeDocument/2006/relationships/customXml" Target="../ink/ink194.xml"/><Relationship Id="rId77" Type="http://schemas.openxmlformats.org/officeDocument/2006/relationships/customXml" Target="../ink/ink198.xml"/><Relationship Id="rId8" Type="http://schemas.openxmlformats.org/officeDocument/2006/relationships/image" Target="../media/image166.png"/><Relationship Id="rId51" Type="http://schemas.openxmlformats.org/officeDocument/2006/relationships/customXml" Target="../ink/ink185.xml"/><Relationship Id="rId72" Type="http://schemas.openxmlformats.org/officeDocument/2006/relationships/image" Target="../media/image198.png"/><Relationship Id="rId80" Type="http://schemas.openxmlformats.org/officeDocument/2006/relationships/image" Target="../media/image202.png"/><Relationship Id="rId3" Type="http://schemas.openxmlformats.org/officeDocument/2006/relationships/customXml" Target="../ink/ink161.xml"/><Relationship Id="rId12" Type="http://schemas.openxmlformats.org/officeDocument/2006/relationships/image" Target="../media/image168.png"/><Relationship Id="rId17" Type="http://schemas.openxmlformats.org/officeDocument/2006/relationships/customXml" Target="../ink/ink168.xml"/><Relationship Id="rId25" Type="http://schemas.openxmlformats.org/officeDocument/2006/relationships/customXml" Target="../ink/ink172.xml"/><Relationship Id="rId33" Type="http://schemas.openxmlformats.org/officeDocument/2006/relationships/customXml" Target="../ink/ink176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59" Type="http://schemas.openxmlformats.org/officeDocument/2006/relationships/customXml" Target="../ink/ink189.xml"/><Relationship Id="rId67" Type="http://schemas.openxmlformats.org/officeDocument/2006/relationships/customXml" Target="../ink/ink193.xml"/><Relationship Id="rId20" Type="http://schemas.openxmlformats.org/officeDocument/2006/relationships/image" Target="../media/image172.png"/><Relationship Id="rId41" Type="http://schemas.openxmlformats.org/officeDocument/2006/relationships/customXml" Target="../ink/ink180.xml"/><Relationship Id="rId54" Type="http://schemas.openxmlformats.org/officeDocument/2006/relationships/image" Target="../media/image189.png"/><Relationship Id="rId62" Type="http://schemas.openxmlformats.org/officeDocument/2006/relationships/image" Target="../media/image193.png"/><Relationship Id="rId70" Type="http://schemas.openxmlformats.org/officeDocument/2006/relationships/image" Target="../media/image197.png"/><Relationship Id="rId75" Type="http://schemas.openxmlformats.org/officeDocument/2006/relationships/customXml" Target="../ink/ink197.xml"/><Relationship Id="rId83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5" Type="http://schemas.openxmlformats.org/officeDocument/2006/relationships/customXml" Target="../ink/ink167.xml"/><Relationship Id="rId23" Type="http://schemas.openxmlformats.org/officeDocument/2006/relationships/customXml" Target="../ink/ink171.xml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184.xml"/><Relationship Id="rId57" Type="http://schemas.openxmlformats.org/officeDocument/2006/relationships/customXml" Target="../ink/ink188.xml"/><Relationship Id="rId10" Type="http://schemas.openxmlformats.org/officeDocument/2006/relationships/image" Target="../media/image167.png"/><Relationship Id="rId31" Type="http://schemas.openxmlformats.org/officeDocument/2006/relationships/customXml" Target="../ink/ink175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Relationship Id="rId60" Type="http://schemas.openxmlformats.org/officeDocument/2006/relationships/image" Target="../media/image192.png"/><Relationship Id="rId65" Type="http://schemas.openxmlformats.org/officeDocument/2006/relationships/customXml" Target="../ink/ink192.xml"/><Relationship Id="rId73" Type="http://schemas.openxmlformats.org/officeDocument/2006/relationships/customXml" Target="../ink/ink196.xml"/><Relationship Id="rId78" Type="http://schemas.openxmlformats.org/officeDocument/2006/relationships/image" Target="../media/image201.png"/><Relationship Id="rId81" Type="http://schemas.openxmlformats.org/officeDocument/2006/relationships/customXml" Target="../ink/ink200.xml"/><Relationship Id="rId4" Type="http://schemas.openxmlformats.org/officeDocument/2006/relationships/image" Target="../media/image164.png"/><Relationship Id="rId9" Type="http://schemas.openxmlformats.org/officeDocument/2006/relationships/customXml" Target="../ink/ink164.xml"/><Relationship Id="rId13" Type="http://schemas.openxmlformats.org/officeDocument/2006/relationships/customXml" Target="../ink/ink166.xml"/><Relationship Id="rId18" Type="http://schemas.openxmlformats.org/officeDocument/2006/relationships/image" Target="../media/image171.png"/><Relationship Id="rId39" Type="http://schemas.openxmlformats.org/officeDocument/2006/relationships/customXml" Target="../ink/ink179.xml"/><Relationship Id="rId34" Type="http://schemas.openxmlformats.org/officeDocument/2006/relationships/image" Target="../media/image179.png"/><Relationship Id="rId50" Type="http://schemas.openxmlformats.org/officeDocument/2006/relationships/image" Target="../media/image187.png"/><Relationship Id="rId55" Type="http://schemas.openxmlformats.org/officeDocument/2006/relationships/customXml" Target="../ink/ink187.xml"/><Relationship Id="rId76" Type="http://schemas.openxmlformats.org/officeDocument/2006/relationships/image" Target="../media/image200.png"/><Relationship Id="rId7" Type="http://schemas.openxmlformats.org/officeDocument/2006/relationships/customXml" Target="../ink/ink163.xml"/><Relationship Id="rId71" Type="http://schemas.openxmlformats.org/officeDocument/2006/relationships/customXml" Target="../ink/ink195.xml"/><Relationship Id="rId2" Type="http://schemas.openxmlformats.org/officeDocument/2006/relationships/image" Target="../media/image163.png"/><Relationship Id="rId29" Type="http://schemas.openxmlformats.org/officeDocument/2006/relationships/customXml" Target="../ink/ink174.xml"/><Relationship Id="rId24" Type="http://schemas.openxmlformats.org/officeDocument/2006/relationships/image" Target="../media/image174.png"/><Relationship Id="rId40" Type="http://schemas.openxmlformats.org/officeDocument/2006/relationships/image" Target="../media/image182.png"/><Relationship Id="rId45" Type="http://schemas.openxmlformats.org/officeDocument/2006/relationships/customXml" Target="../ink/ink182.xml"/><Relationship Id="rId66" Type="http://schemas.openxmlformats.org/officeDocument/2006/relationships/image" Target="../media/image19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9.xml"/><Relationship Id="rId21" Type="http://schemas.openxmlformats.org/officeDocument/2006/relationships/customXml" Target="../ink/ink211.xml"/><Relationship Id="rId42" Type="http://schemas.openxmlformats.org/officeDocument/2006/relationships/image" Target="../media/image225.png"/><Relationship Id="rId63" Type="http://schemas.openxmlformats.org/officeDocument/2006/relationships/customXml" Target="../ink/ink232.xml"/><Relationship Id="rId84" Type="http://schemas.openxmlformats.org/officeDocument/2006/relationships/image" Target="../media/image246.png"/><Relationship Id="rId138" Type="http://schemas.openxmlformats.org/officeDocument/2006/relationships/image" Target="../media/image273.png"/><Relationship Id="rId159" Type="http://schemas.openxmlformats.org/officeDocument/2006/relationships/customXml" Target="../ink/ink280.xml"/><Relationship Id="rId170" Type="http://schemas.openxmlformats.org/officeDocument/2006/relationships/image" Target="../media/image289.png"/><Relationship Id="rId191" Type="http://schemas.openxmlformats.org/officeDocument/2006/relationships/customXml" Target="../ink/ink296.xml"/><Relationship Id="rId205" Type="http://schemas.openxmlformats.org/officeDocument/2006/relationships/customXml" Target="../ink/ink303.xml"/><Relationship Id="rId226" Type="http://schemas.openxmlformats.org/officeDocument/2006/relationships/image" Target="../media/image317.png"/><Relationship Id="rId107" Type="http://schemas.openxmlformats.org/officeDocument/2006/relationships/customXml" Target="../ink/ink254.xml"/><Relationship Id="rId11" Type="http://schemas.openxmlformats.org/officeDocument/2006/relationships/customXml" Target="../ink/ink206.xml"/><Relationship Id="rId32" Type="http://schemas.openxmlformats.org/officeDocument/2006/relationships/image" Target="../media/image220.png"/><Relationship Id="rId53" Type="http://schemas.openxmlformats.org/officeDocument/2006/relationships/customXml" Target="../ink/ink227.xml"/><Relationship Id="rId74" Type="http://schemas.openxmlformats.org/officeDocument/2006/relationships/image" Target="../media/image241.png"/><Relationship Id="rId128" Type="http://schemas.openxmlformats.org/officeDocument/2006/relationships/image" Target="../media/image268.png"/><Relationship Id="rId149" Type="http://schemas.openxmlformats.org/officeDocument/2006/relationships/customXml" Target="../ink/ink275.xml"/><Relationship Id="rId5" Type="http://schemas.openxmlformats.org/officeDocument/2006/relationships/customXml" Target="../ink/ink203.xml"/><Relationship Id="rId95" Type="http://schemas.openxmlformats.org/officeDocument/2006/relationships/customXml" Target="../ink/ink248.xml"/><Relationship Id="rId160" Type="http://schemas.openxmlformats.org/officeDocument/2006/relationships/image" Target="../media/image284.png"/><Relationship Id="rId181" Type="http://schemas.openxmlformats.org/officeDocument/2006/relationships/customXml" Target="../ink/ink291.xml"/><Relationship Id="rId216" Type="http://schemas.openxmlformats.org/officeDocument/2006/relationships/image" Target="../media/image312.png"/><Relationship Id="rId237" Type="http://schemas.openxmlformats.org/officeDocument/2006/relationships/customXml" Target="../ink/ink319.xml"/><Relationship Id="rId22" Type="http://schemas.openxmlformats.org/officeDocument/2006/relationships/image" Target="../media/image215.png"/><Relationship Id="rId43" Type="http://schemas.openxmlformats.org/officeDocument/2006/relationships/customXml" Target="../ink/ink222.xml"/><Relationship Id="rId64" Type="http://schemas.openxmlformats.org/officeDocument/2006/relationships/image" Target="../media/image236.png"/><Relationship Id="rId118" Type="http://schemas.openxmlformats.org/officeDocument/2006/relationships/image" Target="../media/image263.png"/><Relationship Id="rId139" Type="http://schemas.openxmlformats.org/officeDocument/2006/relationships/customXml" Target="../ink/ink270.xml"/><Relationship Id="rId85" Type="http://schemas.openxmlformats.org/officeDocument/2006/relationships/customXml" Target="../ink/ink243.xml"/><Relationship Id="rId150" Type="http://schemas.openxmlformats.org/officeDocument/2006/relationships/image" Target="../media/image279.png"/><Relationship Id="rId171" Type="http://schemas.openxmlformats.org/officeDocument/2006/relationships/customXml" Target="../ink/ink286.xml"/><Relationship Id="rId192" Type="http://schemas.openxmlformats.org/officeDocument/2006/relationships/image" Target="../media/image300.png"/><Relationship Id="rId206" Type="http://schemas.openxmlformats.org/officeDocument/2006/relationships/image" Target="../media/image307.png"/><Relationship Id="rId227" Type="http://schemas.openxmlformats.org/officeDocument/2006/relationships/customXml" Target="../ink/ink314.xml"/><Relationship Id="rId12" Type="http://schemas.openxmlformats.org/officeDocument/2006/relationships/image" Target="../media/image210.png"/><Relationship Id="rId33" Type="http://schemas.openxmlformats.org/officeDocument/2006/relationships/customXml" Target="../ink/ink217.xml"/><Relationship Id="rId108" Type="http://schemas.openxmlformats.org/officeDocument/2006/relationships/image" Target="../media/image258.png"/><Relationship Id="rId129" Type="http://schemas.openxmlformats.org/officeDocument/2006/relationships/customXml" Target="../ink/ink265.xml"/><Relationship Id="rId54" Type="http://schemas.openxmlformats.org/officeDocument/2006/relationships/image" Target="../media/image231.png"/><Relationship Id="rId75" Type="http://schemas.openxmlformats.org/officeDocument/2006/relationships/customXml" Target="../ink/ink238.xml"/><Relationship Id="rId96" Type="http://schemas.openxmlformats.org/officeDocument/2006/relationships/image" Target="../media/image252.png"/><Relationship Id="rId140" Type="http://schemas.openxmlformats.org/officeDocument/2006/relationships/image" Target="../media/image274.png"/><Relationship Id="rId161" Type="http://schemas.openxmlformats.org/officeDocument/2006/relationships/customXml" Target="../ink/ink281.xml"/><Relationship Id="rId182" Type="http://schemas.openxmlformats.org/officeDocument/2006/relationships/image" Target="../media/image295.png"/><Relationship Id="rId217" Type="http://schemas.openxmlformats.org/officeDocument/2006/relationships/customXml" Target="../ink/ink309.xml"/><Relationship Id="rId6" Type="http://schemas.openxmlformats.org/officeDocument/2006/relationships/image" Target="../media/image207.png"/><Relationship Id="rId238" Type="http://schemas.openxmlformats.org/officeDocument/2006/relationships/image" Target="../media/image323.png"/><Relationship Id="rId23" Type="http://schemas.openxmlformats.org/officeDocument/2006/relationships/customXml" Target="../ink/ink212.xml"/><Relationship Id="rId119" Type="http://schemas.openxmlformats.org/officeDocument/2006/relationships/customXml" Target="../ink/ink260.xml"/><Relationship Id="rId44" Type="http://schemas.openxmlformats.org/officeDocument/2006/relationships/image" Target="../media/image226.png"/><Relationship Id="rId65" Type="http://schemas.openxmlformats.org/officeDocument/2006/relationships/customXml" Target="../ink/ink233.xml"/><Relationship Id="rId86" Type="http://schemas.openxmlformats.org/officeDocument/2006/relationships/image" Target="../media/image247.png"/><Relationship Id="rId130" Type="http://schemas.openxmlformats.org/officeDocument/2006/relationships/image" Target="../media/image269.png"/><Relationship Id="rId151" Type="http://schemas.openxmlformats.org/officeDocument/2006/relationships/customXml" Target="../ink/ink276.xml"/><Relationship Id="rId172" Type="http://schemas.openxmlformats.org/officeDocument/2006/relationships/image" Target="../media/image290.png"/><Relationship Id="rId193" Type="http://schemas.openxmlformats.org/officeDocument/2006/relationships/customXml" Target="../ink/ink297.xml"/><Relationship Id="rId207" Type="http://schemas.openxmlformats.org/officeDocument/2006/relationships/customXml" Target="../ink/ink304.xml"/><Relationship Id="rId228" Type="http://schemas.openxmlformats.org/officeDocument/2006/relationships/image" Target="../media/image318.png"/><Relationship Id="rId13" Type="http://schemas.openxmlformats.org/officeDocument/2006/relationships/customXml" Target="../ink/ink207.xml"/><Relationship Id="rId109" Type="http://schemas.openxmlformats.org/officeDocument/2006/relationships/customXml" Target="../ink/ink255.xml"/><Relationship Id="rId34" Type="http://schemas.openxmlformats.org/officeDocument/2006/relationships/image" Target="../media/image221.png"/><Relationship Id="rId55" Type="http://schemas.openxmlformats.org/officeDocument/2006/relationships/customXml" Target="../ink/ink228.xml"/><Relationship Id="rId76" Type="http://schemas.openxmlformats.org/officeDocument/2006/relationships/image" Target="../media/image242.png"/><Relationship Id="rId97" Type="http://schemas.openxmlformats.org/officeDocument/2006/relationships/customXml" Target="../ink/ink249.xml"/><Relationship Id="rId120" Type="http://schemas.openxmlformats.org/officeDocument/2006/relationships/image" Target="../media/image264.png"/><Relationship Id="rId141" Type="http://schemas.openxmlformats.org/officeDocument/2006/relationships/customXml" Target="../ink/ink271.xml"/><Relationship Id="rId7" Type="http://schemas.openxmlformats.org/officeDocument/2006/relationships/customXml" Target="../ink/ink204.xml"/><Relationship Id="rId162" Type="http://schemas.openxmlformats.org/officeDocument/2006/relationships/image" Target="../media/image285.png"/><Relationship Id="rId183" Type="http://schemas.openxmlformats.org/officeDocument/2006/relationships/customXml" Target="../ink/ink292.xml"/><Relationship Id="rId218" Type="http://schemas.openxmlformats.org/officeDocument/2006/relationships/image" Target="../media/image313.png"/><Relationship Id="rId239" Type="http://schemas.openxmlformats.org/officeDocument/2006/relationships/customXml" Target="../ink/ink320.xml"/><Relationship Id="rId24" Type="http://schemas.openxmlformats.org/officeDocument/2006/relationships/image" Target="../media/image216.png"/><Relationship Id="rId45" Type="http://schemas.openxmlformats.org/officeDocument/2006/relationships/customXml" Target="../ink/ink223.xml"/><Relationship Id="rId66" Type="http://schemas.openxmlformats.org/officeDocument/2006/relationships/image" Target="../media/image237.png"/><Relationship Id="rId87" Type="http://schemas.openxmlformats.org/officeDocument/2006/relationships/customXml" Target="../ink/ink244.xml"/><Relationship Id="rId110" Type="http://schemas.openxmlformats.org/officeDocument/2006/relationships/image" Target="../media/image259.png"/><Relationship Id="rId131" Type="http://schemas.openxmlformats.org/officeDocument/2006/relationships/customXml" Target="../ink/ink266.xml"/><Relationship Id="rId152" Type="http://schemas.openxmlformats.org/officeDocument/2006/relationships/image" Target="../media/image280.png"/><Relationship Id="rId173" Type="http://schemas.openxmlformats.org/officeDocument/2006/relationships/customXml" Target="../ink/ink287.xml"/><Relationship Id="rId194" Type="http://schemas.openxmlformats.org/officeDocument/2006/relationships/image" Target="../media/image301.png"/><Relationship Id="rId208" Type="http://schemas.openxmlformats.org/officeDocument/2006/relationships/image" Target="../media/image308.png"/><Relationship Id="rId229" Type="http://schemas.openxmlformats.org/officeDocument/2006/relationships/customXml" Target="../ink/ink315.xml"/><Relationship Id="rId240" Type="http://schemas.openxmlformats.org/officeDocument/2006/relationships/image" Target="../media/image324.png"/><Relationship Id="rId14" Type="http://schemas.openxmlformats.org/officeDocument/2006/relationships/image" Target="../media/image211.png"/><Relationship Id="rId35" Type="http://schemas.openxmlformats.org/officeDocument/2006/relationships/customXml" Target="../ink/ink218.xml"/><Relationship Id="rId56" Type="http://schemas.openxmlformats.org/officeDocument/2006/relationships/image" Target="../media/image232.png"/><Relationship Id="rId77" Type="http://schemas.openxmlformats.org/officeDocument/2006/relationships/customXml" Target="../ink/ink239.xml"/><Relationship Id="rId100" Type="http://schemas.openxmlformats.org/officeDocument/2006/relationships/image" Target="../media/image254.png"/><Relationship Id="rId8" Type="http://schemas.openxmlformats.org/officeDocument/2006/relationships/image" Target="../media/image208.png"/><Relationship Id="rId98" Type="http://schemas.openxmlformats.org/officeDocument/2006/relationships/image" Target="../media/image253.png"/><Relationship Id="rId121" Type="http://schemas.openxmlformats.org/officeDocument/2006/relationships/customXml" Target="../ink/ink261.xml"/><Relationship Id="rId142" Type="http://schemas.openxmlformats.org/officeDocument/2006/relationships/image" Target="../media/image275.png"/><Relationship Id="rId163" Type="http://schemas.openxmlformats.org/officeDocument/2006/relationships/customXml" Target="../ink/ink282.xml"/><Relationship Id="rId184" Type="http://schemas.openxmlformats.org/officeDocument/2006/relationships/image" Target="../media/image296.png"/><Relationship Id="rId219" Type="http://schemas.openxmlformats.org/officeDocument/2006/relationships/customXml" Target="../ink/ink310.xml"/><Relationship Id="rId230" Type="http://schemas.openxmlformats.org/officeDocument/2006/relationships/image" Target="../media/image319.png"/><Relationship Id="rId25" Type="http://schemas.openxmlformats.org/officeDocument/2006/relationships/customXml" Target="../ink/ink213.xml"/><Relationship Id="rId46" Type="http://schemas.openxmlformats.org/officeDocument/2006/relationships/image" Target="../media/image227.png"/><Relationship Id="rId67" Type="http://schemas.openxmlformats.org/officeDocument/2006/relationships/customXml" Target="../ink/ink234.xml"/><Relationship Id="rId88" Type="http://schemas.openxmlformats.org/officeDocument/2006/relationships/image" Target="../media/image248.png"/><Relationship Id="rId111" Type="http://schemas.openxmlformats.org/officeDocument/2006/relationships/customXml" Target="../ink/ink256.xml"/><Relationship Id="rId132" Type="http://schemas.openxmlformats.org/officeDocument/2006/relationships/image" Target="../media/image270.png"/><Relationship Id="rId153" Type="http://schemas.openxmlformats.org/officeDocument/2006/relationships/customXml" Target="../ink/ink277.xml"/><Relationship Id="rId174" Type="http://schemas.openxmlformats.org/officeDocument/2006/relationships/image" Target="../media/image291.png"/><Relationship Id="rId195" Type="http://schemas.openxmlformats.org/officeDocument/2006/relationships/customXml" Target="../ink/ink298.xml"/><Relationship Id="rId209" Type="http://schemas.openxmlformats.org/officeDocument/2006/relationships/customXml" Target="../ink/ink305.xml"/><Relationship Id="rId220" Type="http://schemas.openxmlformats.org/officeDocument/2006/relationships/image" Target="../media/image314.png"/><Relationship Id="rId241" Type="http://schemas.openxmlformats.org/officeDocument/2006/relationships/customXml" Target="../ink/ink321.xml"/><Relationship Id="rId15" Type="http://schemas.openxmlformats.org/officeDocument/2006/relationships/customXml" Target="../ink/ink208.xml"/><Relationship Id="rId36" Type="http://schemas.openxmlformats.org/officeDocument/2006/relationships/image" Target="../media/image222.png"/><Relationship Id="rId57" Type="http://schemas.openxmlformats.org/officeDocument/2006/relationships/customXml" Target="../ink/ink229.xml"/><Relationship Id="rId106" Type="http://schemas.openxmlformats.org/officeDocument/2006/relationships/image" Target="../media/image257.png"/><Relationship Id="rId127" Type="http://schemas.openxmlformats.org/officeDocument/2006/relationships/customXml" Target="../ink/ink264.xml"/><Relationship Id="rId10" Type="http://schemas.openxmlformats.org/officeDocument/2006/relationships/image" Target="../media/image209.png"/><Relationship Id="rId31" Type="http://schemas.openxmlformats.org/officeDocument/2006/relationships/customXml" Target="../ink/ink216.xml"/><Relationship Id="rId52" Type="http://schemas.openxmlformats.org/officeDocument/2006/relationships/image" Target="../media/image230.png"/><Relationship Id="rId73" Type="http://schemas.openxmlformats.org/officeDocument/2006/relationships/customXml" Target="../ink/ink237.xml"/><Relationship Id="rId78" Type="http://schemas.openxmlformats.org/officeDocument/2006/relationships/image" Target="../media/image243.png"/><Relationship Id="rId94" Type="http://schemas.openxmlformats.org/officeDocument/2006/relationships/image" Target="../media/image251.png"/><Relationship Id="rId99" Type="http://schemas.openxmlformats.org/officeDocument/2006/relationships/customXml" Target="../ink/ink250.xml"/><Relationship Id="rId101" Type="http://schemas.openxmlformats.org/officeDocument/2006/relationships/customXml" Target="../ink/ink251.xml"/><Relationship Id="rId122" Type="http://schemas.openxmlformats.org/officeDocument/2006/relationships/image" Target="../media/image265.png"/><Relationship Id="rId143" Type="http://schemas.openxmlformats.org/officeDocument/2006/relationships/customXml" Target="../ink/ink272.xml"/><Relationship Id="rId148" Type="http://schemas.openxmlformats.org/officeDocument/2006/relationships/image" Target="../media/image278.png"/><Relationship Id="rId164" Type="http://schemas.openxmlformats.org/officeDocument/2006/relationships/image" Target="../media/image286.png"/><Relationship Id="rId169" Type="http://schemas.openxmlformats.org/officeDocument/2006/relationships/customXml" Target="../ink/ink285.xml"/><Relationship Id="rId185" Type="http://schemas.openxmlformats.org/officeDocument/2006/relationships/customXml" Target="../ink/ink293.xml"/><Relationship Id="rId4" Type="http://schemas.openxmlformats.org/officeDocument/2006/relationships/image" Target="../media/image206.png"/><Relationship Id="rId9" Type="http://schemas.openxmlformats.org/officeDocument/2006/relationships/customXml" Target="../ink/ink205.xml"/><Relationship Id="rId180" Type="http://schemas.openxmlformats.org/officeDocument/2006/relationships/image" Target="../media/image294.png"/><Relationship Id="rId210" Type="http://schemas.openxmlformats.org/officeDocument/2006/relationships/image" Target="../media/image309.png"/><Relationship Id="rId215" Type="http://schemas.openxmlformats.org/officeDocument/2006/relationships/customXml" Target="../ink/ink308.xml"/><Relationship Id="rId236" Type="http://schemas.openxmlformats.org/officeDocument/2006/relationships/image" Target="../media/image322.png"/><Relationship Id="rId26" Type="http://schemas.openxmlformats.org/officeDocument/2006/relationships/image" Target="../media/image217.png"/><Relationship Id="rId231" Type="http://schemas.openxmlformats.org/officeDocument/2006/relationships/customXml" Target="../ink/ink316.xml"/><Relationship Id="rId47" Type="http://schemas.openxmlformats.org/officeDocument/2006/relationships/customXml" Target="../ink/ink224.xml"/><Relationship Id="rId68" Type="http://schemas.openxmlformats.org/officeDocument/2006/relationships/image" Target="../media/image238.png"/><Relationship Id="rId89" Type="http://schemas.openxmlformats.org/officeDocument/2006/relationships/customXml" Target="../ink/ink245.xml"/><Relationship Id="rId112" Type="http://schemas.openxmlformats.org/officeDocument/2006/relationships/image" Target="../media/image260.png"/><Relationship Id="rId133" Type="http://schemas.openxmlformats.org/officeDocument/2006/relationships/customXml" Target="../ink/ink267.xml"/><Relationship Id="rId154" Type="http://schemas.openxmlformats.org/officeDocument/2006/relationships/image" Target="../media/image281.png"/><Relationship Id="rId175" Type="http://schemas.openxmlformats.org/officeDocument/2006/relationships/customXml" Target="../ink/ink288.xml"/><Relationship Id="rId196" Type="http://schemas.openxmlformats.org/officeDocument/2006/relationships/image" Target="../media/image302.png"/><Relationship Id="rId200" Type="http://schemas.openxmlformats.org/officeDocument/2006/relationships/image" Target="../media/image304.png"/><Relationship Id="rId16" Type="http://schemas.openxmlformats.org/officeDocument/2006/relationships/image" Target="../media/image212.png"/><Relationship Id="rId221" Type="http://schemas.openxmlformats.org/officeDocument/2006/relationships/customXml" Target="../ink/ink311.xml"/><Relationship Id="rId242" Type="http://schemas.openxmlformats.org/officeDocument/2006/relationships/image" Target="../media/image325.png"/><Relationship Id="rId37" Type="http://schemas.openxmlformats.org/officeDocument/2006/relationships/customXml" Target="../ink/ink219.xml"/><Relationship Id="rId58" Type="http://schemas.openxmlformats.org/officeDocument/2006/relationships/image" Target="../media/image233.png"/><Relationship Id="rId79" Type="http://schemas.openxmlformats.org/officeDocument/2006/relationships/customXml" Target="../ink/ink240.xml"/><Relationship Id="rId102" Type="http://schemas.openxmlformats.org/officeDocument/2006/relationships/image" Target="../media/image255.png"/><Relationship Id="rId123" Type="http://schemas.openxmlformats.org/officeDocument/2006/relationships/customXml" Target="../ink/ink262.xml"/><Relationship Id="rId144" Type="http://schemas.openxmlformats.org/officeDocument/2006/relationships/image" Target="../media/image276.png"/><Relationship Id="rId90" Type="http://schemas.openxmlformats.org/officeDocument/2006/relationships/image" Target="../media/image249.png"/><Relationship Id="rId165" Type="http://schemas.openxmlformats.org/officeDocument/2006/relationships/customXml" Target="../ink/ink283.xml"/><Relationship Id="rId186" Type="http://schemas.openxmlformats.org/officeDocument/2006/relationships/image" Target="../media/image297.png"/><Relationship Id="rId211" Type="http://schemas.openxmlformats.org/officeDocument/2006/relationships/customXml" Target="../ink/ink306.xml"/><Relationship Id="rId232" Type="http://schemas.openxmlformats.org/officeDocument/2006/relationships/image" Target="../media/image320.png"/><Relationship Id="rId27" Type="http://schemas.openxmlformats.org/officeDocument/2006/relationships/customXml" Target="../ink/ink214.xml"/><Relationship Id="rId48" Type="http://schemas.openxmlformats.org/officeDocument/2006/relationships/image" Target="../media/image228.png"/><Relationship Id="rId69" Type="http://schemas.openxmlformats.org/officeDocument/2006/relationships/customXml" Target="../ink/ink235.xml"/><Relationship Id="rId113" Type="http://schemas.openxmlformats.org/officeDocument/2006/relationships/customXml" Target="../ink/ink257.xml"/><Relationship Id="rId134" Type="http://schemas.openxmlformats.org/officeDocument/2006/relationships/image" Target="../media/image271.png"/><Relationship Id="rId80" Type="http://schemas.openxmlformats.org/officeDocument/2006/relationships/image" Target="../media/image244.png"/><Relationship Id="rId155" Type="http://schemas.openxmlformats.org/officeDocument/2006/relationships/customXml" Target="../ink/ink278.xml"/><Relationship Id="rId176" Type="http://schemas.openxmlformats.org/officeDocument/2006/relationships/image" Target="../media/image292.png"/><Relationship Id="rId197" Type="http://schemas.openxmlformats.org/officeDocument/2006/relationships/customXml" Target="../ink/ink299.xml"/><Relationship Id="rId201" Type="http://schemas.openxmlformats.org/officeDocument/2006/relationships/customXml" Target="../ink/ink301.xml"/><Relationship Id="rId222" Type="http://schemas.openxmlformats.org/officeDocument/2006/relationships/image" Target="../media/image315.png"/><Relationship Id="rId17" Type="http://schemas.openxmlformats.org/officeDocument/2006/relationships/customXml" Target="../ink/ink209.xml"/><Relationship Id="rId38" Type="http://schemas.openxmlformats.org/officeDocument/2006/relationships/image" Target="../media/image223.png"/><Relationship Id="rId59" Type="http://schemas.openxmlformats.org/officeDocument/2006/relationships/customXml" Target="../ink/ink230.xml"/><Relationship Id="rId103" Type="http://schemas.openxmlformats.org/officeDocument/2006/relationships/customXml" Target="../ink/ink252.xml"/><Relationship Id="rId124" Type="http://schemas.openxmlformats.org/officeDocument/2006/relationships/image" Target="../media/image266.png"/><Relationship Id="rId70" Type="http://schemas.openxmlformats.org/officeDocument/2006/relationships/image" Target="../media/image239.png"/><Relationship Id="rId91" Type="http://schemas.openxmlformats.org/officeDocument/2006/relationships/customXml" Target="../ink/ink246.xml"/><Relationship Id="rId145" Type="http://schemas.openxmlformats.org/officeDocument/2006/relationships/customXml" Target="../ink/ink273.xml"/><Relationship Id="rId166" Type="http://schemas.openxmlformats.org/officeDocument/2006/relationships/image" Target="../media/image287.png"/><Relationship Id="rId187" Type="http://schemas.openxmlformats.org/officeDocument/2006/relationships/customXml" Target="../ink/ink2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0.png"/><Relationship Id="rId233" Type="http://schemas.openxmlformats.org/officeDocument/2006/relationships/customXml" Target="../ink/ink317.xml"/><Relationship Id="rId28" Type="http://schemas.openxmlformats.org/officeDocument/2006/relationships/image" Target="../media/image218.png"/><Relationship Id="rId49" Type="http://schemas.openxmlformats.org/officeDocument/2006/relationships/customXml" Target="../ink/ink225.xml"/><Relationship Id="rId114" Type="http://schemas.openxmlformats.org/officeDocument/2006/relationships/image" Target="../media/image261.png"/><Relationship Id="rId60" Type="http://schemas.openxmlformats.org/officeDocument/2006/relationships/image" Target="../media/image234.png"/><Relationship Id="rId81" Type="http://schemas.openxmlformats.org/officeDocument/2006/relationships/customXml" Target="../ink/ink241.xml"/><Relationship Id="rId135" Type="http://schemas.openxmlformats.org/officeDocument/2006/relationships/customXml" Target="../ink/ink268.xml"/><Relationship Id="rId156" Type="http://schemas.openxmlformats.org/officeDocument/2006/relationships/image" Target="../media/image282.png"/><Relationship Id="rId177" Type="http://schemas.openxmlformats.org/officeDocument/2006/relationships/customXml" Target="../ink/ink289.xml"/><Relationship Id="rId198" Type="http://schemas.openxmlformats.org/officeDocument/2006/relationships/image" Target="../media/image303.png"/><Relationship Id="rId202" Type="http://schemas.openxmlformats.org/officeDocument/2006/relationships/image" Target="../media/image305.png"/><Relationship Id="rId223" Type="http://schemas.openxmlformats.org/officeDocument/2006/relationships/customXml" Target="../ink/ink312.xml"/><Relationship Id="rId18" Type="http://schemas.openxmlformats.org/officeDocument/2006/relationships/image" Target="../media/image213.png"/><Relationship Id="rId39" Type="http://schemas.openxmlformats.org/officeDocument/2006/relationships/customXml" Target="../ink/ink220.xml"/><Relationship Id="rId50" Type="http://schemas.openxmlformats.org/officeDocument/2006/relationships/image" Target="../media/image229.png"/><Relationship Id="rId104" Type="http://schemas.openxmlformats.org/officeDocument/2006/relationships/image" Target="../media/image256.png"/><Relationship Id="rId125" Type="http://schemas.openxmlformats.org/officeDocument/2006/relationships/customXml" Target="../ink/ink263.xml"/><Relationship Id="rId146" Type="http://schemas.openxmlformats.org/officeDocument/2006/relationships/image" Target="../media/image277.png"/><Relationship Id="rId167" Type="http://schemas.openxmlformats.org/officeDocument/2006/relationships/customXml" Target="../ink/ink284.xml"/><Relationship Id="rId188" Type="http://schemas.openxmlformats.org/officeDocument/2006/relationships/image" Target="../media/image298.png"/><Relationship Id="rId71" Type="http://schemas.openxmlformats.org/officeDocument/2006/relationships/customXml" Target="../ink/ink236.xml"/><Relationship Id="rId92" Type="http://schemas.openxmlformats.org/officeDocument/2006/relationships/image" Target="../media/image250.png"/><Relationship Id="rId213" Type="http://schemas.openxmlformats.org/officeDocument/2006/relationships/customXml" Target="../ink/ink307.xml"/><Relationship Id="rId234" Type="http://schemas.openxmlformats.org/officeDocument/2006/relationships/image" Target="../media/image321.png"/><Relationship Id="rId2" Type="http://schemas.openxmlformats.org/officeDocument/2006/relationships/image" Target="../media/image205.png"/><Relationship Id="rId29" Type="http://schemas.openxmlformats.org/officeDocument/2006/relationships/customXml" Target="../ink/ink215.xml"/><Relationship Id="rId40" Type="http://schemas.openxmlformats.org/officeDocument/2006/relationships/image" Target="../media/image224.png"/><Relationship Id="rId115" Type="http://schemas.openxmlformats.org/officeDocument/2006/relationships/customXml" Target="../ink/ink258.xml"/><Relationship Id="rId136" Type="http://schemas.openxmlformats.org/officeDocument/2006/relationships/image" Target="../media/image272.png"/><Relationship Id="rId157" Type="http://schemas.openxmlformats.org/officeDocument/2006/relationships/customXml" Target="../ink/ink279.xml"/><Relationship Id="rId178" Type="http://schemas.openxmlformats.org/officeDocument/2006/relationships/image" Target="../media/image293.png"/><Relationship Id="rId61" Type="http://schemas.openxmlformats.org/officeDocument/2006/relationships/customXml" Target="../ink/ink231.xml"/><Relationship Id="rId82" Type="http://schemas.openxmlformats.org/officeDocument/2006/relationships/image" Target="../media/image245.png"/><Relationship Id="rId199" Type="http://schemas.openxmlformats.org/officeDocument/2006/relationships/customXml" Target="../ink/ink300.xml"/><Relationship Id="rId203" Type="http://schemas.openxmlformats.org/officeDocument/2006/relationships/customXml" Target="../ink/ink302.xml"/><Relationship Id="rId19" Type="http://schemas.openxmlformats.org/officeDocument/2006/relationships/customXml" Target="../ink/ink210.xml"/><Relationship Id="rId224" Type="http://schemas.openxmlformats.org/officeDocument/2006/relationships/image" Target="../media/image316.png"/><Relationship Id="rId30" Type="http://schemas.openxmlformats.org/officeDocument/2006/relationships/image" Target="../media/image219.png"/><Relationship Id="rId105" Type="http://schemas.openxmlformats.org/officeDocument/2006/relationships/customXml" Target="../ink/ink253.xml"/><Relationship Id="rId126" Type="http://schemas.openxmlformats.org/officeDocument/2006/relationships/image" Target="../media/image267.png"/><Relationship Id="rId147" Type="http://schemas.openxmlformats.org/officeDocument/2006/relationships/customXml" Target="../ink/ink274.xml"/><Relationship Id="rId168" Type="http://schemas.openxmlformats.org/officeDocument/2006/relationships/image" Target="../media/image288.png"/><Relationship Id="rId51" Type="http://schemas.openxmlformats.org/officeDocument/2006/relationships/customXml" Target="../ink/ink226.xml"/><Relationship Id="rId72" Type="http://schemas.openxmlformats.org/officeDocument/2006/relationships/image" Target="../media/image240.png"/><Relationship Id="rId93" Type="http://schemas.openxmlformats.org/officeDocument/2006/relationships/customXml" Target="../ink/ink247.xml"/><Relationship Id="rId189" Type="http://schemas.openxmlformats.org/officeDocument/2006/relationships/customXml" Target="../ink/ink295.xml"/><Relationship Id="rId3" Type="http://schemas.openxmlformats.org/officeDocument/2006/relationships/customXml" Target="../ink/ink202.xml"/><Relationship Id="rId214" Type="http://schemas.openxmlformats.org/officeDocument/2006/relationships/image" Target="../media/image311.png"/><Relationship Id="rId235" Type="http://schemas.openxmlformats.org/officeDocument/2006/relationships/customXml" Target="../ink/ink318.xml"/><Relationship Id="rId116" Type="http://schemas.openxmlformats.org/officeDocument/2006/relationships/image" Target="../media/image262.png"/><Relationship Id="rId137" Type="http://schemas.openxmlformats.org/officeDocument/2006/relationships/customXml" Target="../ink/ink269.xml"/><Relationship Id="rId158" Type="http://schemas.openxmlformats.org/officeDocument/2006/relationships/image" Target="../media/image283.png"/><Relationship Id="rId20" Type="http://schemas.openxmlformats.org/officeDocument/2006/relationships/image" Target="../media/image214.png"/><Relationship Id="rId41" Type="http://schemas.openxmlformats.org/officeDocument/2006/relationships/customXml" Target="../ink/ink221.xml"/><Relationship Id="rId62" Type="http://schemas.openxmlformats.org/officeDocument/2006/relationships/image" Target="../media/image235.png"/><Relationship Id="rId83" Type="http://schemas.openxmlformats.org/officeDocument/2006/relationships/customXml" Target="../ink/ink242.xml"/><Relationship Id="rId179" Type="http://schemas.openxmlformats.org/officeDocument/2006/relationships/customXml" Target="../ink/ink290.xml"/><Relationship Id="rId190" Type="http://schemas.openxmlformats.org/officeDocument/2006/relationships/image" Target="../media/image299.png"/><Relationship Id="rId204" Type="http://schemas.openxmlformats.org/officeDocument/2006/relationships/image" Target="../media/image306.png"/><Relationship Id="rId225" Type="http://schemas.openxmlformats.org/officeDocument/2006/relationships/customXml" Target="../ink/ink3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7.xml"/><Relationship Id="rId18" Type="http://schemas.openxmlformats.org/officeDocument/2006/relationships/image" Target="../media/image333.png"/><Relationship Id="rId26" Type="http://schemas.openxmlformats.org/officeDocument/2006/relationships/image" Target="../media/image337.png"/><Relationship Id="rId39" Type="http://schemas.openxmlformats.org/officeDocument/2006/relationships/customXml" Target="../ink/ink340.xml"/><Relationship Id="rId21" Type="http://schemas.openxmlformats.org/officeDocument/2006/relationships/customXml" Target="../ink/ink331.xml"/><Relationship Id="rId34" Type="http://schemas.openxmlformats.org/officeDocument/2006/relationships/image" Target="../media/image341.png"/><Relationship Id="rId42" Type="http://schemas.openxmlformats.org/officeDocument/2006/relationships/image" Target="../media/image345.png"/><Relationship Id="rId47" Type="http://schemas.openxmlformats.org/officeDocument/2006/relationships/customXml" Target="../ink/ink344.xml"/><Relationship Id="rId50" Type="http://schemas.openxmlformats.org/officeDocument/2006/relationships/image" Target="../media/image349.png"/><Relationship Id="rId7" Type="http://schemas.openxmlformats.org/officeDocument/2006/relationships/customXml" Target="../ink/ink324.xml"/><Relationship Id="rId2" Type="http://schemas.openxmlformats.org/officeDocument/2006/relationships/image" Target="../media/image205.png"/><Relationship Id="rId16" Type="http://schemas.openxmlformats.org/officeDocument/2006/relationships/image" Target="../media/image332.png"/><Relationship Id="rId29" Type="http://schemas.openxmlformats.org/officeDocument/2006/relationships/customXml" Target="../ink/ink335.xml"/><Relationship Id="rId11" Type="http://schemas.openxmlformats.org/officeDocument/2006/relationships/customXml" Target="../ink/ink326.xml"/><Relationship Id="rId24" Type="http://schemas.openxmlformats.org/officeDocument/2006/relationships/image" Target="../media/image336.png"/><Relationship Id="rId32" Type="http://schemas.openxmlformats.org/officeDocument/2006/relationships/image" Target="../media/image340.png"/><Relationship Id="rId37" Type="http://schemas.openxmlformats.org/officeDocument/2006/relationships/customXml" Target="../ink/ink339.xml"/><Relationship Id="rId40" Type="http://schemas.openxmlformats.org/officeDocument/2006/relationships/image" Target="../media/image344.png"/><Relationship Id="rId45" Type="http://schemas.openxmlformats.org/officeDocument/2006/relationships/customXml" Target="../ink/ink343.xml"/><Relationship Id="rId5" Type="http://schemas.openxmlformats.org/officeDocument/2006/relationships/customXml" Target="../ink/ink323.xml"/><Relationship Id="rId15" Type="http://schemas.openxmlformats.org/officeDocument/2006/relationships/customXml" Target="../ink/ink328.xml"/><Relationship Id="rId23" Type="http://schemas.openxmlformats.org/officeDocument/2006/relationships/customXml" Target="../ink/ink332.xml"/><Relationship Id="rId28" Type="http://schemas.openxmlformats.org/officeDocument/2006/relationships/image" Target="../media/image338.png"/><Relationship Id="rId36" Type="http://schemas.openxmlformats.org/officeDocument/2006/relationships/image" Target="../media/image342.png"/><Relationship Id="rId49" Type="http://schemas.openxmlformats.org/officeDocument/2006/relationships/customXml" Target="../ink/ink345.xml"/><Relationship Id="rId10" Type="http://schemas.openxmlformats.org/officeDocument/2006/relationships/image" Target="../media/image329.png"/><Relationship Id="rId19" Type="http://schemas.openxmlformats.org/officeDocument/2006/relationships/customXml" Target="../ink/ink330.xml"/><Relationship Id="rId31" Type="http://schemas.openxmlformats.org/officeDocument/2006/relationships/customXml" Target="../ink/ink336.xml"/><Relationship Id="rId44" Type="http://schemas.openxmlformats.org/officeDocument/2006/relationships/image" Target="../media/image346.png"/><Relationship Id="rId4" Type="http://schemas.openxmlformats.org/officeDocument/2006/relationships/image" Target="../media/image326.png"/><Relationship Id="rId9" Type="http://schemas.openxmlformats.org/officeDocument/2006/relationships/customXml" Target="../ink/ink325.xml"/><Relationship Id="rId14" Type="http://schemas.openxmlformats.org/officeDocument/2006/relationships/image" Target="../media/image331.png"/><Relationship Id="rId22" Type="http://schemas.openxmlformats.org/officeDocument/2006/relationships/image" Target="../media/image335.png"/><Relationship Id="rId27" Type="http://schemas.openxmlformats.org/officeDocument/2006/relationships/customXml" Target="../ink/ink334.xml"/><Relationship Id="rId30" Type="http://schemas.openxmlformats.org/officeDocument/2006/relationships/image" Target="../media/image339.png"/><Relationship Id="rId35" Type="http://schemas.openxmlformats.org/officeDocument/2006/relationships/customXml" Target="../ink/ink338.xml"/><Relationship Id="rId43" Type="http://schemas.openxmlformats.org/officeDocument/2006/relationships/customXml" Target="../ink/ink342.xml"/><Relationship Id="rId48" Type="http://schemas.openxmlformats.org/officeDocument/2006/relationships/image" Target="../media/image348.png"/><Relationship Id="rId8" Type="http://schemas.openxmlformats.org/officeDocument/2006/relationships/image" Target="../media/image328.png"/><Relationship Id="rId3" Type="http://schemas.openxmlformats.org/officeDocument/2006/relationships/customXml" Target="../ink/ink322.xml"/><Relationship Id="rId12" Type="http://schemas.openxmlformats.org/officeDocument/2006/relationships/image" Target="../media/image330.png"/><Relationship Id="rId17" Type="http://schemas.openxmlformats.org/officeDocument/2006/relationships/customXml" Target="../ink/ink329.xml"/><Relationship Id="rId25" Type="http://schemas.openxmlformats.org/officeDocument/2006/relationships/customXml" Target="../ink/ink333.xml"/><Relationship Id="rId33" Type="http://schemas.openxmlformats.org/officeDocument/2006/relationships/customXml" Target="../ink/ink337.xml"/><Relationship Id="rId38" Type="http://schemas.openxmlformats.org/officeDocument/2006/relationships/image" Target="../media/image343.png"/><Relationship Id="rId46" Type="http://schemas.openxmlformats.org/officeDocument/2006/relationships/image" Target="../media/image347.png"/><Relationship Id="rId20" Type="http://schemas.openxmlformats.org/officeDocument/2006/relationships/image" Target="../media/image334.png"/><Relationship Id="rId41" Type="http://schemas.openxmlformats.org/officeDocument/2006/relationships/customXml" Target="../ink/ink3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2.png"/><Relationship Id="rId21" Type="http://schemas.openxmlformats.org/officeDocument/2006/relationships/customXml" Target="../ink/ink355.xml"/><Relationship Id="rId34" Type="http://schemas.openxmlformats.org/officeDocument/2006/relationships/image" Target="../media/image366.png"/><Relationship Id="rId42" Type="http://schemas.openxmlformats.org/officeDocument/2006/relationships/image" Target="../media/image370.png"/><Relationship Id="rId47" Type="http://schemas.openxmlformats.org/officeDocument/2006/relationships/customXml" Target="../ink/ink368.xml"/><Relationship Id="rId50" Type="http://schemas.openxmlformats.org/officeDocument/2006/relationships/image" Target="../media/image374.png"/><Relationship Id="rId55" Type="http://schemas.openxmlformats.org/officeDocument/2006/relationships/customXml" Target="../ink/ink372.xml"/><Relationship Id="rId63" Type="http://schemas.openxmlformats.org/officeDocument/2006/relationships/customXml" Target="../ink/ink376.xml"/><Relationship Id="rId68" Type="http://schemas.openxmlformats.org/officeDocument/2006/relationships/image" Target="../media/image383.png"/><Relationship Id="rId7" Type="http://schemas.openxmlformats.org/officeDocument/2006/relationships/customXml" Target="../ink/ink348.xml"/><Relationship Id="rId2" Type="http://schemas.openxmlformats.org/officeDocument/2006/relationships/image" Target="../media/image350.jpeg"/><Relationship Id="rId16" Type="http://schemas.openxmlformats.org/officeDocument/2006/relationships/image" Target="../media/image357.png"/><Relationship Id="rId29" Type="http://schemas.openxmlformats.org/officeDocument/2006/relationships/customXml" Target="../ink/ink359.xml"/><Relationship Id="rId11" Type="http://schemas.openxmlformats.org/officeDocument/2006/relationships/customXml" Target="../ink/ink350.xml"/><Relationship Id="rId24" Type="http://schemas.openxmlformats.org/officeDocument/2006/relationships/image" Target="../media/image361.png"/><Relationship Id="rId32" Type="http://schemas.openxmlformats.org/officeDocument/2006/relationships/image" Target="../media/image365.png"/><Relationship Id="rId37" Type="http://schemas.openxmlformats.org/officeDocument/2006/relationships/customXml" Target="../ink/ink363.xml"/><Relationship Id="rId40" Type="http://schemas.openxmlformats.org/officeDocument/2006/relationships/image" Target="../media/image369.png"/><Relationship Id="rId45" Type="http://schemas.openxmlformats.org/officeDocument/2006/relationships/customXml" Target="../ink/ink367.xml"/><Relationship Id="rId53" Type="http://schemas.openxmlformats.org/officeDocument/2006/relationships/customXml" Target="../ink/ink371.xml"/><Relationship Id="rId58" Type="http://schemas.openxmlformats.org/officeDocument/2006/relationships/image" Target="../media/image378.png"/><Relationship Id="rId66" Type="http://schemas.openxmlformats.org/officeDocument/2006/relationships/image" Target="../media/image382.png"/><Relationship Id="rId5" Type="http://schemas.openxmlformats.org/officeDocument/2006/relationships/customXml" Target="../ink/ink347.xml"/><Relationship Id="rId61" Type="http://schemas.openxmlformats.org/officeDocument/2006/relationships/customXml" Target="../ink/ink375.xml"/><Relationship Id="rId19" Type="http://schemas.openxmlformats.org/officeDocument/2006/relationships/customXml" Target="../ink/ink354.xml"/><Relationship Id="rId14" Type="http://schemas.openxmlformats.org/officeDocument/2006/relationships/image" Target="../media/image356.png"/><Relationship Id="rId22" Type="http://schemas.openxmlformats.org/officeDocument/2006/relationships/image" Target="../media/image360.png"/><Relationship Id="rId27" Type="http://schemas.openxmlformats.org/officeDocument/2006/relationships/customXml" Target="../ink/ink358.xml"/><Relationship Id="rId30" Type="http://schemas.openxmlformats.org/officeDocument/2006/relationships/image" Target="../media/image364.png"/><Relationship Id="rId35" Type="http://schemas.openxmlformats.org/officeDocument/2006/relationships/customXml" Target="../ink/ink362.xml"/><Relationship Id="rId43" Type="http://schemas.openxmlformats.org/officeDocument/2006/relationships/customXml" Target="../ink/ink366.xml"/><Relationship Id="rId48" Type="http://schemas.openxmlformats.org/officeDocument/2006/relationships/image" Target="../media/image373.png"/><Relationship Id="rId56" Type="http://schemas.openxmlformats.org/officeDocument/2006/relationships/image" Target="../media/image377.png"/><Relationship Id="rId64" Type="http://schemas.openxmlformats.org/officeDocument/2006/relationships/image" Target="../media/image381.png"/><Relationship Id="rId8" Type="http://schemas.openxmlformats.org/officeDocument/2006/relationships/image" Target="../media/image353.png"/><Relationship Id="rId51" Type="http://schemas.openxmlformats.org/officeDocument/2006/relationships/customXml" Target="../ink/ink370.xml"/><Relationship Id="rId3" Type="http://schemas.openxmlformats.org/officeDocument/2006/relationships/customXml" Target="../ink/ink346.xml"/><Relationship Id="rId12" Type="http://schemas.openxmlformats.org/officeDocument/2006/relationships/image" Target="../media/image355.png"/><Relationship Id="rId17" Type="http://schemas.openxmlformats.org/officeDocument/2006/relationships/customXml" Target="../ink/ink353.xml"/><Relationship Id="rId25" Type="http://schemas.openxmlformats.org/officeDocument/2006/relationships/customXml" Target="../ink/ink357.xml"/><Relationship Id="rId33" Type="http://schemas.openxmlformats.org/officeDocument/2006/relationships/customXml" Target="../ink/ink361.xml"/><Relationship Id="rId38" Type="http://schemas.openxmlformats.org/officeDocument/2006/relationships/image" Target="../media/image368.png"/><Relationship Id="rId46" Type="http://schemas.openxmlformats.org/officeDocument/2006/relationships/image" Target="../media/image372.png"/><Relationship Id="rId59" Type="http://schemas.openxmlformats.org/officeDocument/2006/relationships/customXml" Target="../ink/ink374.xml"/><Relationship Id="rId67" Type="http://schemas.openxmlformats.org/officeDocument/2006/relationships/customXml" Target="../ink/ink378.xml"/><Relationship Id="rId20" Type="http://schemas.openxmlformats.org/officeDocument/2006/relationships/image" Target="../media/image359.png"/><Relationship Id="rId41" Type="http://schemas.openxmlformats.org/officeDocument/2006/relationships/customXml" Target="../ink/ink365.xml"/><Relationship Id="rId54" Type="http://schemas.openxmlformats.org/officeDocument/2006/relationships/image" Target="../media/image376.png"/><Relationship Id="rId6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15" Type="http://schemas.openxmlformats.org/officeDocument/2006/relationships/customXml" Target="../ink/ink352.xml"/><Relationship Id="rId23" Type="http://schemas.openxmlformats.org/officeDocument/2006/relationships/customXml" Target="../ink/ink356.xml"/><Relationship Id="rId28" Type="http://schemas.openxmlformats.org/officeDocument/2006/relationships/image" Target="../media/image363.png"/><Relationship Id="rId36" Type="http://schemas.openxmlformats.org/officeDocument/2006/relationships/image" Target="../media/image367.png"/><Relationship Id="rId49" Type="http://schemas.openxmlformats.org/officeDocument/2006/relationships/customXml" Target="../ink/ink369.xml"/><Relationship Id="rId57" Type="http://schemas.openxmlformats.org/officeDocument/2006/relationships/customXml" Target="../ink/ink373.xml"/><Relationship Id="rId10" Type="http://schemas.openxmlformats.org/officeDocument/2006/relationships/image" Target="../media/image354.png"/><Relationship Id="rId31" Type="http://schemas.openxmlformats.org/officeDocument/2006/relationships/customXml" Target="../ink/ink360.xml"/><Relationship Id="rId44" Type="http://schemas.openxmlformats.org/officeDocument/2006/relationships/image" Target="../media/image371.png"/><Relationship Id="rId52" Type="http://schemas.openxmlformats.org/officeDocument/2006/relationships/image" Target="../media/image375.png"/><Relationship Id="rId60" Type="http://schemas.openxmlformats.org/officeDocument/2006/relationships/image" Target="../media/image379.png"/><Relationship Id="rId65" Type="http://schemas.openxmlformats.org/officeDocument/2006/relationships/customXml" Target="../ink/ink377.xml"/><Relationship Id="rId4" Type="http://schemas.openxmlformats.org/officeDocument/2006/relationships/image" Target="../media/image351.png"/><Relationship Id="rId9" Type="http://schemas.openxmlformats.org/officeDocument/2006/relationships/customXml" Target="../ink/ink349.xml"/><Relationship Id="rId13" Type="http://schemas.openxmlformats.org/officeDocument/2006/relationships/customXml" Target="../ink/ink351.xml"/><Relationship Id="rId18" Type="http://schemas.openxmlformats.org/officeDocument/2006/relationships/image" Target="../media/image358.png"/><Relationship Id="rId39" Type="http://schemas.openxmlformats.org/officeDocument/2006/relationships/customXml" Target="../ink/ink3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6.png"/><Relationship Id="rId117" Type="http://schemas.openxmlformats.org/officeDocument/2006/relationships/customXml" Target="../ink/ink436.xml"/><Relationship Id="rId21" Type="http://schemas.openxmlformats.org/officeDocument/2006/relationships/customXml" Target="../ink/ink388.xml"/><Relationship Id="rId42" Type="http://schemas.openxmlformats.org/officeDocument/2006/relationships/image" Target="../media/image404.png"/><Relationship Id="rId47" Type="http://schemas.openxmlformats.org/officeDocument/2006/relationships/customXml" Target="../ink/ink401.xml"/><Relationship Id="rId63" Type="http://schemas.openxmlformats.org/officeDocument/2006/relationships/customXml" Target="../ink/ink409.xml"/><Relationship Id="rId68" Type="http://schemas.openxmlformats.org/officeDocument/2006/relationships/image" Target="../media/image417.png"/><Relationship Id="rId84" Type="http://schemas.openxmlformats.org/officeDocument/2006/relationships/image" Target="../media/image425.png"/><Relationship Id="rId89" Type="http://schemas.openxmlformats.org/officeDocument/2006/relationships/customXml" Target="../ink/ink422.xml"/><Relationship Id="rId112" Type="http://schemas.openxmlformats.org/officeDocument/2006/relationships/image" Target="../media/image439.png"/><Relationship Id="rId16" Type="http://schemas.openxmlformats.org/officeDocument/2006/relationships/image" Target="../media/image391.png"/><Relationship Id="rId107" Type="http://schemas.openxmlformats.org/officeDocument/2006/relationships/customXml" Target="../ink/ink431.xml"/><Relationship Id="rId11" Type="http://schemas.openxmlformats.org/officeDocument/2006/relationships/customXml" Target="../ink/ink383.xml"/><Relationship Id="rId32" Type="http://schemas.openxmlformats.org/officeDocument/2006/relationships/image" Target="../media/image399.png"/><Relationship Id="rId37" Type="http://schemas.openxmlformats.org/officeDocument/2006/relationships/customXml" Target="../ink/ink396.xml"/><Relationship Id="rId53" Type="http://schemas.openxmlformats.org/officeDocument/2006/relationships/customXml" Target="../ink/ink404.xml"/><Relationship Id="rId58" Type="http://schemas.openxmlformats.org/officeDocument/2006/relationships/image" Target="../media/image412.png"/><Relationship Id="rId74" Type="http://schemas.openxmlformats.org/officeDocument/2006/relationships/image" Target="../media/image420.png"/><Relationship Id="rId79" Type="http://schemas.openxmlformats.org/officeDocument/2006/relationships/customXml" Target="../ink/ink417.xml"/><Relationship Id="rId102" Type="http://schemas.openxmlformats.org/officeDocument/2006/relationships/image" Target="../media/image434.png"/><Relationship Id="rId123" Type="http://schemas.openxmlformats.org/officeDocument/2006/relationships/customXml" Target="../ink/ink439.xml"/><Relationship Id="rId5" Type="http://schemas.openxmlformats.org/officeDocument/2006/relationships/customXml" Target="../ink/ink380.xml"/><Relationship Id="rId90" Type="http://schemas.openxmlformats.org/officeDocument/2006/relationships/image" Target="../media/image428.png"/><Relationship Id="rId95" Type="http://schemas.openxmlformats.org/officeDocument/2006/relationships/customXml" Target="../ink/ink425.xml"/><Relationship Id="rId22" Type="http://schemas.openxmlformats.org/officeDocument/2006/relationships/image" Target="../media/image394.png"/><Relationship Id="rId27" Type="http://schemas.openxmlformats.org/officeDocument/2006/relationships/customXml" Target="../ink/ink391.xml"/><Relationship Id="rId43" Type="http://schemas.openxmlformats.org/officeDocument/2006/relationships/customXml" Target="../ink/ink399.xml"/><Relationship Id="rId48" Type="http://schemas.openxmlformats.org/officeDocument/2006/relationships/image" Target="../media/image407.png"/><Relationship Id="rId64" Type="http://schemas.openxmlformats.org/officeDocument/2006/relationships/image" Target="../media/image415.png"/><Relationship Id="rId69" Type="http://schemas.openxmlformats.org/officeDocument/2006/relationships/customXml" Target="../ink/ink412.xml"/><Relationship Id="rId113" Type="http://schemas.openxmlformats.org/officeDocument/2006/relationships/customXml" Target="../ink/ink434.xml"/><Relationship Id="rId118" Type="http://schemas.openxmlformats.org/officeDocument/2006/relationships/image" Target="../media/image442.png"/><Relationship Id="rId80" Type="http://schemas.openxmlformats.org/officeDocument/2006/relationships/image" Target="../media/image423.png"/><Relationship Id="rId85" Type="http://schemas.openxmlformats.org/officeDocument/2006/relationships/customXml" Target="../ink/ink420.xml"/><Relationship Id="rId12" Type="http://schemas.openxmlformats.org/officeDocument/2006/relationships/image" Target="../media/image389.png"/><Relationship Id="rId17" Type="http://schemas.openxmlformats.org/officeDocument/2006/relationships/customXml" Target="../ink/ink386.xml"/><Relationship Id="rId33" Type="http://schemas.openxmlformats.org/officeDocument/2006/relationships/customXml" Target="../ink/ink394.xml"/><Relationship Id="rId38" Type="http://schemas.openxmlformats.org/officeDocument/2006/relationships/image" Target="../media/image402.png"/><Relationship Id="rId59" Type="http://schemas.openxmlformats.org/officeDocument/2006/relationships/customXml" Target="../ink/ink407.xml"/><Relationship Id="rId103" Type="http://schemas.openxmlformats.org/officeDocument/2006/relationships/customXml" Target="../ink/ink429.xml"/><Relationship Id="rId108" Type="http://schemas.openxmlformats.org/officeDocument/2006/relationships/image" Target="../media/image437.png"/><Relationship Id="rId124" Type="http://schemas.openxmlformats.org/officeDocument/2006/relationships/image" Target="../media/image445.png"/><Relationship Id="rId54" Type="http://schemas.openxmlformats.org/officeDocument/2006/relationships/image" Target="../media/image410.png"/><Relationship Id="rId70" Type="http://schemas.openxmlformats.org/officeDocument/2006/relationships/image" Target="../media/image418.png"/><Relationship Id="rId75" Type="http://schemas.openxmlformats.org/officeDocument/2006/relationships/customXml" Target="../ink/ink415.xml"/><Relationship Id="rId91" Type="http://schemas.openxmlformats.org/officeDocument/2006/relationships/customXml" Target="../ink/ink423.xml"/><Relationship Id="rId96" Type="http://schemas.openxmlformats.org/officeDocument/2006/relationships/image" Target="../media/image4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6.png"/><Relationship Id="rId23" Type="http://schemas.openxmlformats.org/officeDocument/2006/relationships/customXml" Target="../ink/ink389.xml"/><Relationship Id="rId28" Type="http://schemas.openxmlformats.org/officeDocument/2006/relationships/image" Target="../media/image397.png"/><Relationship Id="rId49" Type="http://schemas.openxmlformats.org/officeDocument/2006/relationships/customXml" Target="../ink/ink402.xml"/><Relationship Id="rId114" Type="http://schemas.openxmlformats.org/officeDocument/2006/relationships/image" Target="../media/image440.png"/><Relationship Id="rId119" Type="http://schemas.openxmlformats.org/officeDocument/2006/relationships/customXml" Target="../ink/ink437.xml"/><Relationship Id="rId44" Type="http://schemas.openxmlformats.org/officeDocument/2006/relationships/image" Target="../media/image405.png"/><Relationship Id="rId60" Type="http://schemas.openxmlformats.org/officeDocument/2006/relationships/image" Target="../media/image413.png"/><Relationship Id="rId65" Type="http://schemas.openxmlformats.org/officeDocument/2006/relationships/customXml" Target="../ink/ink410.xml"/><Relationship Id="rId81" Type="http://schemas.openxmlformats.org/officeDocument/2006/relationships/customXml" Target="../ink/ink418.xml"/><Relationship Id="rId86" Type="http://schemas.openxmlformats.org/officeDocument/2006/relationships/image" Target="../media/image426.png"/><Relationship Id="rId13" Type="http://schemas.openxmlformats.org/officeDocument/2006/relationships/customXml" Target="../ink/ink384.xml"/><Relationship Id="rId18" Type="http://schemas.openxmlformats.org/officeDocument/2006/relationships/image" Target="../media/image392.png"/><Relationship Id="rId39" Type="http://schemas.openxmlformats.org/officeDocument/2006/relationships/customXml" Target="../ink/ink397.xml"/><Relationship Id="rId109" Type="http://schemas.openxmlformats.org/officeDocument/2006/relationships/customXml" Target="../ink/ink432.xml"/><Relationship Id="rId34" Type="http://schemas.openxmlformats.org/officeDocument/2006/relationships/image" Target="../media/image400.png"/><Relationship Id="rId50" Type="http://schemas.openxmlformats.org/officeDocument/2006/relationships/image" Target="../media/image408.png"/><Relationship Id="rId55" Type="http://schemas.openxmlformats.org/officeDocument/2006/relationships/customXml" Target="../ink/ink405.xml"/><Relationship Id="rId76" Type="http://schemas.openxmlformats.org/officeDocument/2006/relationships/image" Target="../media/image421.png"/><Relationship Id="rId97" Type="http://schemas.openxmlformats.org/officeDocument/2006/relationships/customXml" Target="../ink/ink426.xml"/><Relationship Id="rId104" Type="http://schemas.openxmlformats.org/officeDocument/2006/relationships/image" Target="../media/image435.png"/><Relationship Id="rId120" Type="http://schemas.openxmlformats.org/officeDocument/2006/relationships/image" Target="../media/image443.png"/><Relationship Id="rId125" Type="http://schemas.openxmlformats.org/officeDocument/2006/relationships/customXml" Target="../ink/ink440.xml"/><Relationship Id="rId7" Type="http://schemas.openxmlformats.org/officeDocument/2006/relationships/customXml" Target="../ink/ink381.xml"/><Relationship Id="rId71" Type="http://schemas.openxmlformats.org/officeDocument/2006/relationships/customXml" Target="../ink/ink413.xml"/><Relationship Id="rId92" Type="http://schemas.openxmlformats.org/officeDocument/2006/relationships/image" Target="../media/image429.png"/><Relationship Id="rId2" Type="http://schemas.openxmlformats.org/officeDocument/2006/relationships/image" Target="../media/image384.jpg"/><Relationship Id="rId29" Type="http://schemas.openxmlformats.org/officeDocument/2006/relationships/customXml" Target="../ink/ink392.xml"/><Relationship Id="rId24" Type="http://schemas.openxmlformats.org/officeDocument/2006/relationships/image" Target="../media/image395.png"/><Relationship Id="rId40" Type="http://schemas.openxmlformats.org/officeDocument/2006/relationships/image" Target="../media/image403.png"/><Relationship Id="rId45" Type="http://schemas.openxmlformats.org/officeDocument/2006/relationships/customXml" Target="../ink/ink400.xml"/><Relationship Id="rId66" Type="http://schemas.openxmlformats.org/officeDocument/2006/relationships/image" Target="../media/image416.png"/><Relationship Id="rId87" Type="http://schemas.openxmlformats.org/officeDocument/2006/relationships/customXml" Target="../ink/ink421.xml"/><Relationship Id="rId110" Type="http://schemas.openxmlformats.org/officeDocument/2006/relationships/image" Target="../media/image438.png"/><Relationship Id="rId115" Type="http://schemas.openxmlformats.org/officeDocument/2006/relationships/customXml" Target="../ink/ink435.xml"/><Relationship Id="rId61" Type="http://schemas.openxmlformats.org/officeDocument/2006/relationships/customXml" Target="../ink/ink408.xml"/><Relationship Id="rId82" Type="http://schemas.openxmlformats.org/officeDocument/2006/relationships/image" Target="../media/image424.png"/><Relationship Id="rId19" Type="http://schemas.openxmlformats.org/officeDocument/2006/relationships/customXml" Target="../ink/ink387.xml"/><Relationship Id="rId14" Type="http://schemas.openxmlformats.org/officeDocument/2006/relationships/image" Target="../media/image390.png"/><Relationship Id="rId30" Type="http://schemas.openxmlformats.org/officeDocument/2006/relationships/image" Target="../media/image398.png"/><Relationship Id="rId35" Type="http://schemas.openxmlformats.org/officeDocument/2006/relationships/customXml" Target="../ink/ink395.xml"/><Relationship Id="rId56" Type="http://schemas.openxmlformats.org/officeDocument/2006/relationships/image" Target="../media/image411.png"/><Relationship Id="rId77" Type="http://schemas.openxmlformats.org/officeDocument/2006/relationships/customXml" Target="../ink/ink416.xml"/><Relationship Id="rId100" Type="http://schemas.openxmlformats.org/officeDocument/2006/relationships/image" Target="../media/image433.png"/><Relationship Id="rId105" Type="http://schemas.openxmlformats.org/officeDocument/2006/relationships/customXml" Target="../ink/ink430.xml"/><Relationship Id="rId126" Type="http://schemas.openxmlformats.org/officeDocument/2006/relationships/image" Target="../media/image446.png"/><Relationship Id="rId8" Type="http://schemas.openxmlformats.org/officeDocument/2006/relationships/image" Target="../media/image387.png"/><Relationship Id="rId51" Type="http://schemas.openxmlformats.org/officeDocument/2006/relationships/customXml" Target="../ink/ink403.xml"/><Relationship Id="rId72" Type="http://schemas.openxmlformats.org/officeDocument/2006/relationships/image" Target="../media/image419.png"/><Relationship Id="rId93" Type="http://schemas.openxmlformats.org/officeDocument/2006/relationships/customXml" Target="../ink/ink424.xml"/><Relationship Id="rId98" Type="http://schemas.openxmlformats.org/officeDocument/2006/relationships/image" Target="../media/image432.png"/><Relationship Id="rId121" Type="http://schemas.openxmlformats.org/officeDocument/2006/relationships/customXml" Target="../ink/ink438.xml"/><Relationship Id="rId3" Type="http://schemas.openxmlformats.org/officeDocument/2006/relationships/customXml" Target="../ink/ink379.xml"/><Relationship Id="rId25" Type="http://schemas.openxmlformats.org/officeDocument/2006/relationships/customXml" Target="../ink/ink390.xml"/><Relationship Id="rId46" Type="http://schemas.openxmlformats.org/officeDocument/2006/relationships/image" Target="../media/image406.png"/><Relationship Id="rId67" Type="http://schemas.openxmlformats.org/officeDocument/2006/relationships/customXml" Target="../ink/ink411.xml"/><Relationship Id="rId116" Type="http://schemas.openxmlformats.org/officeDocument/2006/relationships/image" Target="../media/image441.png"/><Relationship Id="rId20" Type="http://schemas.openxmlformats.org/officeDocument/2006/relationships/image" Target="../media/image393.png"/><Relationship Id="rId41" Type="http://schemas.openxmlformats.org/officeDocument/2006/relationships/customXml" Target="../ink/ink398.xml"/><Relationship Id="rId62" Type="http://schemas.openxmlformats.org/officeDocument/2006/relationships/image" Target="../media/image414.png"/><Relationship Id="rId83" Type="http://schemas.openxmlformats.org/officeDocument/2006/relationships/customXml" Target="../ink/ink419.xml"/><Relationship Id="rId88" Type="http://schemas.openxmlformats.org/officeDocument/2006/relationships/image" Target="../media/image427.png"/><Relationship Id="rId111" Type="http://schemas.openxmlformats.org/officeDocument/2006/relationships/customXml" Target="../ink/ink433.xml"/><Relationship Id="rId15" Type="http://schemas.openxmlformats.org/officeDocument/2006/relationships/customXml" Target="../ink/ink385.xml"/><Relationship Id="rId36" Type="http://schemas.openxmlformats.org/officeDocument/2006/relationships/image" Target="../media/image401.png"/><Relationship Id="rId57" Type="http://schemas.openxmlformats.org/officeDocument/2006/relationships/customXml" Target="../ink/ink406.xml"/><Relationship Id="rId106" Type="http://schemas.openxmlformats.org/officeDocument/2006/relationships/image" Target="../media/image436.png"/><Relationship Id="rId10" Type="http://schemas.openxmlformats.org/officeDocument/2006/relationships/image" Target="../media/image388.png"/><Relationship Id="rId31" Type="http://schemas.openxmlformats.org/officeDocument/2006/relationships/customXml" Target="../ink/ink393.xml"/><Relationship Id="rId52" Type="http://schemas.openxmlformats.org/officeDocument/2006/relationships/image" Target="../media/image409.png"/><Relationship Id="rId73" Type="http://schemas.openxmlformats.org/officeDocument/2006/relationships/customXml" Target="../ink/ink414.xml"/><Relationship Id="rId78" Type="http://schemas.openxmlformats.org/officeDocument/2006/relationships/image" Target="../media/image422.png"/><Relationship Id="rId94" Type="http://schemas.openxmlformats.org/officeDocument/2006/relationships/image" Target="../media/image430.png"/><Relationship Id="rId99" Type="http://schemas.openxmlformats.org/officeDocument/2006/relationships/customXml" Target="../ink/ink427.xml"/><Relationship Id="rId101" Type="http://schemas.openxmlformats.org/officeDocument/2006/relationships/customXml" Target="../ink/ink428.xml"/><Relationship Id="rId122" Type="http://schemas.openxmlformats.org/officeDocument/2006/relationships/image" Target="../media/image444.png"/><Relationship Id="rId4" Type="http://schemas.openxmlformats.org/officeDocument/2006/relationships/image" Target="../media/image385.png"/><Relationship Id="rId9" Type="http://schemas.openxmlformats.org/officeDocument/2006/relationships/customXml" Target="../ink/ink38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8.xml"/><Relationship Id="rId21" Type="http://schemas.openxmlformats.org/officeDocument/2006/relationships/customXml" Target="../ink/ink450.xml"/><Relationship Id="rId63" Type="http://schemas.openxmlformats.org/officeDocument/2006/relationships/customXml" Target="../ink/ink471.xml"/><Relationship Id="rId159" Type="http://schemas.openxmlformats.org/officeDocument/2006/relationships/customXml" Target="../ink/ink519.xml"/><Relationship Id="rId170" Type="http://schemas.openxmlformats.org/officeDocument/2006/relationships/image" Target="../media/image531.png"/><Relationship Id="rId226" Type="http://schemas.openxmlformats.org/officeDocument/2006/relationships/image" Target="../media/image559.png"/><Relationship Id="rId268" Type="http://schemas.openxmlformats.org/officeDocument/2006/relationships/image" Target="../media/image580.png"/><Relationship Id="rId32" Type="http://schemas.openxmlformats.org/officeDocument/2006/relationships/image" Target="../media/image462.png"/><Relationship Id="rId74" Type="http://schemas.openxmlformats.org/officeDocument/2006/relationships/image" Target="../media/image483.png"/><Relationship Id="rId128" Type="http://schemas.openxmlformats.org/officeDocument/2006/relationships/image" Target="../media/image510.png"/><Relationship Id="rId5" Type="http://schemas.openxmlformats.org/officeDocument/2006/relationships/customXml" Target="../ink/ink442.xml"/><Relationship Id="rId181" Type="http://schemas.openxmlformats.org/officeDocument/2006/relationships/customXml" Target="../ink/ink530.xml"/><Relationship Id="rId237" Type="http://schemas.openxmlformats.org/officeDocument/2006/relationships/customXml" Target="../ink/ink558.xml"/><Relationship Id="rId279" Type="http://schemas.openxmlformats.org/officeDocument/2006/relationships/customXml" Target="../ink/ink579.xml"/><Relationship Id="rId43" Type="http://schemas.openxmlformats.org/officeDocument/2006/relationships/customXml" Target="../ink/ink461.xml"/><Relationship Id="rId139" Type="http://schemas.openxmlformats.org/officeDocument/2006/relationships/customXml" Target="../ink/ink509.xml"/><Relationship Id="rId290" Type="http://schemas.openxmlformats.org/officeDocument/2006/relationships/image" Target="../media/image591.png"/><Relationship Id="rId85" Type="http://schemas.openxmlformats.org/officeDocument/2006/relationships/customXml" Target="../ink/ink482.xml"/><Relationship Id="rId150" Type="http://schemas.openxmlformats.org/officeDocument/2006/relationships/image" Target="../media/image521.png"/><Relationship Id="rId192" Type="http://schemas.openxmlformats.org/officeDocument/2006/relationships/image" Target="../media/image542.png"/><Relationship Id="rId206" Type="http://schemas.openxmlformats.org/officeDocument/2006/relationships/image" Target="../media/image549.png"/><Relationship Id="rId248" Type="http://schemas.openxmlformats.org/officeDocument/2006/relationships/image" Target="../media/image570.png"/><Relationship Id="rId12" Type="http://schemas.openxmlformats.org/officeDocument/2006/relationships/image" Target="../media/image452.png"/><Relationship Id="rId108" Type="http://schemas.openxmlformats.org/officeDocument/2006/relationships/image" Target="../media/image500.png"/><Relationship Id="rId54" Type="http://schemas.openxmlformats.org/officeDocument/2006/relationships/image" Target="../media/image473.png"/><Relationship Id="rId75" Type="http://schemas.openxmlformats.org/officeDocument/2006/relationships/customXml" Target="../ink/ink477.xml"/><Relationship Id="rId96" Type="http://schemas.openxmlformats.org/officeDocument/2006/relationships/image" Target="../media/image494.png"/><Relationship Id="rId140" Type="http://schemas.openxmlformats.org/officeDocument/2006/relationships/image" Target="../media/image516.png"/><Relationship Id="rId161" Type="http://schemas.openxmlformats.org/officeDocument/2006/relationships/customXml" Target="../ink/ink520.xml"/><Relationship Id="rId182" Type="http://schemas.openxmlformats.org/officeDocument/2006/relationships/image" Target="../media/image537.png"/><Relationship Id="rId217" Type="http://schemas.openxmlformats.org/officeDocument/2006/relationships/customXml" Target="../ink/ink548.xml"/><Relationship Id="rId6" Type="http://schemas.openxmlformats.org/officeDocument/2006/relationships/image" Target="../media/image449.png"/><Relationship Id="rId238" Type="http://schemas.openxmlformats.org/officeDocument/2006/relationships/image" Target="../media/image565.png"/><Relationship Id="rId259" Type="http://schemas.openxmlformats.org/officeDocument/2006/relationships/customXml" Target="../ink/ink569.xml"/><Relationship Id="rId23" Type="http://schemas.openxmlformats.org/officeDocument/2006/relationships/customXml" Target="../ink/ink451.xml"/><Relationship Id="rId119" Type="http://schemas.openxmlformats.org/officeDocument/2006/relationships/customXml" Target="../ink/ink499.xml"/><Relationship Id="rId270" Type="http://schemas.openxmlformats.org/officeDocument/2006/relationships/image" Target="../media/image581.png"/><Relationship Id="rId291" Type="http://schemas.openxmlformats.org/officeDocument/2006/relationships/customXml" Target="../ink/ink585.xml"/><Relationship Id="rId44" Type="http://schemas.openxmlformats.org/officeDocument/2006/relationships/image" Target="../media/image468.png"/><Relationship Id="rId65" Type="http://schemas.openxmlformats.org/officeDocument/2006/relationships/customXml" Target="../ink/ink472.xml"/><Relationship Id="rId86" Type="http://schemas.openxmlformats.org/officeDocument/2006/relationships/image" Target="../media/image489.png"/><Relationship Id="rId130" Type="http://schemas.openxmlformats.org/officeDocument/2006/relationships/image" Target="../media/image511.png"/><Relationship Id="rId151" Type="http://schemas.openxmlformats.org/officeDocument/2006/relationships/customXml" Target="../ink/ink515.xml"/><Relationship Id="rId172" Type="http://schemas.openxmlformats.org/officeDocument/2006/relationships/image" Target="../media/image532.png"/><Relationship Id="rId193" Type="http://schemas.openxmlformats.org/officeDocument/2006/relationships/customXml" Target="../ink/ink536.xml"/><Relationship Id="rId207" Type="http://schemas.openxmlformats.org/officeDocument/2006/relationships/customXml" Target="../ink/ink543.xml"/><Relationship Id="rId228" Type="http://schemas.openxmlformats.org/officeDocument/2006/relationships/image" Target="../media/image560.png"/><Relationship Id="rId249" Type="http://schemas.openxmlformats.org/officeDocument/2006/relationships/customXml" Target="../ink/ink564.xml"/><Relationship Id="rId13" Type="http://schemas.openxmlformats.org/officeDocument/2006/relationships/customXml" Target="../ink/ink446.xml"/><Relationship Id="rId109" Type="http://schemas.openxmlformats.org/officeDocument/2006/relationships/customXml" Target="../ink/ink494.xml"/><Relationship Id="rId260" Type="http://schemas.openxmlformats.org/officeDocument/2006/relationships/image" Target="../media/image576.png"/><Relationship Id="rId281" Type="http://schemas.openxmlformats.org/officeDocument/2006/relationships/customXml" Target="../ink/ink580.xml"/><Relationship Id="rId34" Type="http://schemas.openxmlformats.org/officeDocument/2006/relationships/image" Target="../media/image463.png"/><Relationship Id="rId55" Type="http://schemas.openxmlformats.org/officeDocument/2006/relationships/customXml" Target="../ink/ink467.xml"/><Relationship Id="rId76" Type="http://schemas.openxmlformats.org/officeDocument/2006/relationships/image" Target="../media/image484.png"/><Relationship Id="rId97" Type="http://schemas.openxmlformats.org/officeDocument/2006/relationships/customXml" Target="../ink/ink488.xml"/><Relationship Id="rId120" Type="http://schemas.openxmlformats.org/officeDocument/2006/relationships/image" Target="../media/image506.png"/><Relationship Id="rId141" Type="http://schemas.openxmlformats.org/officeDocument/2006/relationships/customXml" Target="../ink/ink510.xml"/><Relationship Id="rId7" Type="http://schemas.openxmlformats.org/officeDocument/2006/relationships/customXml" Target="../ink/ink443.xml"/><Relationship Id="rId162" Type="http://schemas.openxmlformats.org/officeDocument/2006/relationships/image" Target="../media/image527.png"/><Relationship Id="rId183" Type="http://schemas.openxmlformats.org/officeDocument/2006/relationships/customXml" Target="../ink/ink531.xml"/><Relationship Id="rId218" Type="http://schemas.openxmlformats.org/officeDocument/2006/relationships/image" Target="../media/image555.png"/><Relationship Id="rId239" Type="http://schemas.openxmlformats.org/officeDocument/2006/relationships/customXml" Target="../ink/ink559.xml"/><Relationship Id="rId250" Type="http://schemas.openxmlformats.org/officeDocument/2006/relationships/image" Target="../media/image571.png"/><Relationship Id="rId271" Type="http://schemas.openxmlformats.org/officeDocument/2006/relationships/customXml" Target="../ink/ink575.xml"/><Relationship Id="rId292" Type="http://schemas.openxmlformats.org/officeDocument/2006/relationships/image" Target="../media/image592.png"/><Relationship Id="rId24" Type="http://schemas.openxmlformats.org/officeDocument/2006/relationships/image" Target="../media/image458.png"/><Relationship Id="rId45" Type="http://schemas.openxmlformats.org/officeDocument/2006/relationships/customXml" Target="../ink/ink462.xml"/><Relationship Id="rId66" Type="http://schemas.openxmlformats.org/officeDocument/2006/relationships/image" Target="../media/image479.png"/><Relationship Id="rId87" Type="http://schemas.openxmlformats.org/officeDocument/2006/relationships/customXml" Target="../ink/ink483.xml"/><Relationship Id="rId110" Type="http://schemas.openxmlformats.org/officeDocument/2006/relationships/image" Target="../media/image501.png"/><Relationship Id="rId131" Type="http://schemas.openxmlformats.org/officeDocument/2006/relationships/customXml" Target="../ink/ink505.xml"/><Relationship Id="rId152" Type="http://schemas.openxmlformats.org/officeDocument/2006/relationships/image" Target="../media/image522.png"/><Relationship Id="rId173" Type="http://schemas.openxmlformats.org/officeDocument/2006/relationships/customXml" Target="../ink/ink526.xml"/><Relationship Id="rId194" Type="http://schemas.openxmlformats.org/officeDocument/2006/relationships/image" Target="../media/image543.png"/><Relationship Id="rId208" Type="http://schemas.openxmlformats.org/officeDocument/2006/relationships/image" Target="../media/image550.png"/><Relationship Id="rId229" Type="http://schemas.openxmlformats.org/officeDocument/2006/relationships/customXml" Target="../ink/ink554.xml"/><Relationship Id="rId240" Type="http://schemas.openxmlformats.org/officeDocument/2006/relationships/image" Target="../media/image566.png"/><Relationship Id="rId261" Type="http://schemas.openxmlformats.org/officeDocument/2006/relationships/customXml" Target="../ink/ink570.xml"/><Relationship Id="rId14" Type="http://schemas.openxmlformats.org/officeDocument/2006/relationships/image" Target="../media/image453.png"/><Relationship Id="rId35" Type="http://schemas.openxmlformats.org/officeDocument/2006/relationships/customXml" Target="../ink/ink457.xml"/><Relationship Id="rId56" Type="http://schemas.openxmlformats.org/officeDocument/2006/relationships/image" Target="../media/image474.png"/><Relationship Id="rId77" Type="http://schemas.openxmlformats.org/officeDocument/2006/relationships/customXml" Target="../ink/ink478.xml"/><Relationship Id="rId100" Type="http://schemas.openxmlformats.org/officeDocument/2006/relationships/image" Target="../media/image496.png"/><Relationship Id="rId282" Type="http://schemas.openxmlformats.org/officeDocument/2006/relationships/image" Target="../media/image587.png"/><Relationship Id="rId8" Type="http://schemas.openxmlformats.org/officeDocument/2006/relationships/image" Target="../media/image450.png"/><Relationship Id="rId98" Type="http://schemas.openxmlformats.org/officeDocument/2006/relationships/image" Target="../media/image495.png"/><Relationship Id="rId121" Type="http://schemas.openxmlformats.org/officeDocument/2006/relationships/customXml" Target="../ink/ink500.xml"/><Relationship Id="rId142" Type="http://schemas.openxmlformats.org/officeDocument/2006/relationships/image" Target="../media/image517.png"/><Relationship Id="rId163" Type="http://schemas.openxmlformats.org/officeDocument/2006/relationships/customXml" Target="../ink/ink521.xml"/><Relationship Id="rId184" Type="http://schemas.openxmlformats.org/officeDocument/2006/relationships/image" Target="../media/image538.png"/><Relationship Id="rId219" Type="http://schemas.openxmlformats.org/officeDocument/2006/relationships/customXml" Target="../ink/ink549.xml"/><Relationship Id="rId230" Type="http://schemas.openxmlformats.org/officeDocument/2006/relationships/image" Target="../media/image561.png"/><Relationship Id="rId251" Type="http://schemas.openxmlformats.org/officeDocument/2006/relationships/customXml" Target="../ink/ink565.xml"/><Relationship Id="rId25" Type="http://schemas.openxmlformats.org/officeDocument/2006/relationships/customXml" Target="../ink/ink452.xml"/><Relationship Id="rId46" Type="http://schemas.openxmlformats.org/officeDocument/2006/relationships/image" Target="../media/image469.png"/><Relationship Id="rId67" Type="http://schemas.openxmlformats.org/officeDocument/2006/relationships/customXml" Target="../ink/ink473.xml"/><Relationship Id="rId272" Type="http://schemas.openxmlformats.org/officeDocument/2006/relationships/image" Target="../media/image582.png"/><Relationship Id="rId293" Type="http://schemas.openxmlformats.org/officeDocument/2006/relationships/customXml" Target="../ink/ink586.xml"/><Relationship Id="rId88" Type="http://schemas.openxmlformats.org/officeDocument/2006/relationships/image" Target="../media/image490.png"/><Relationship Id="rId111" Type="http://schemas.openxmlformats.org/officeDocument/2006/relationships/customXml" Target="../ink/ink495.xml"/><Relationship Id="rId132" Type="http://schemas.openxmlformats.org/officeDocument/2006/relationships/image" Target="../media/image512.png"/><Relationship Id="rId153" Type="http://schemas.openxmlformats.org/officeDocument/2006/relationships/customXml" Target="../ink/ink516.xml"/><Relationship Id="rId174" Type="http://schemas.openxmlformats.org/officeDocument/2006/relationships/image" Target="../media/image533.png"/><Relationship Id="rId195" Type="http://schemas.openxmlformats.org/officeDocument/2006/relationships/customXml" Target="../ink/ink537.xml"/><Relationship Id="rId209" Type="http://schemas.openxmlformats.org/officeDocument/2006/relationships/customXml" Target="../ink/ink544.xml"/><Relationship Id="rId220" Type="http://schemas.openxmlformats.org/officeDocument/2006/relationships/image" Target="../media/image556.png"/><Relationship Id="rId241" Type="http://schemas.openxmlformats.org/officeDocument/2006/relationships/customXml" Target="../ink/ink560.xml"/><Relationship Id="rId15" Type="http://schemas.openxmlformats.org/officeDocument/2006/relationships/customXml" Target="../ink/ink447.xml"/><Relationship Id="rId36" Type="http://schemas.openxmlformats.org/officeDocument/2006/relationships/image" Target="../media/image464.png"/><Relationship Id="rId57" Type="http://schemas.openxmlformats.org/officeDocument/2006/relationships/customXml" Target="../ink/ink468.xml"/><Relationship Id="rId262" Type="http://schemas.openxmlformats.org/officeDocument/2006/relationships/image" Target="../media/image577.png"/><Relationship Id="rId283" Type="http://schemas.openxmlformats.org/officeDocument/2006/relationships/customXml" Target="../ink/ink581.xml"/><Relationship Id="rId78" Type="http://schemas.openxmlformats.org/officeDocument/2006/relationships/image" Target="../media/image485.png"/><Relationship Id="rId99" Type="http://schemas.openxmlformats.org/officeDocument/2006/relationships/customXml" Target="../ink/ink489.xml"/><Relationship Id="rId101" Type="http://schemas.openxmlformats.org/officeDocument/2006/relationships/customXml" Target="../ink/ink490.xml"/><Relationship Id="rId122" Type="http://schemas.openxmlformats.org/officeDocument/2006/relationships/image" Target="../media/image507.png"/><Relationship Id="rId143" Type="http://schemas.openxmlformats.org/officeDocument/2006/relationships/customXml" Target="../ink/ink511.xml"/><Relationship Id="rId164" Type="http://schemas.openxmlformats.org/officeDocument/2006/relationships/image" Target="../media/image528.png"/><Relationship Id="rId185" Type="http://schemas.openxmlformats.org/officeDocument/2006/relationships/customXml" Target="../ink/ink532.xml"/><Relationship Id="rId9" Type="http://schemas.openxmlformats.org/officeDocument/2006/relationships/customXml" Target="../ink/ink444.xml"/><Relationship Id="rId210" Type="http://schemas.openxmlformats.org/officeDocument/2006/relationships/image" Target="../media/image551.png"/><Relationship Id="rId26" Type="http://schemas.openxmlformats.org/officeDocument/2006/relationships/image" Target="../media/image459.png"/><Relationship Id="rId231" Type="http://schemas.openxmlformats.org/officeDocument/2006/relationships/customXml" Target="../ink/ink555.xml"/><Relationship Id="rId252" Type="http://schemas.openxmlformats.org/officeDocument/2006/relationships/image" Target="../media/image572.png"/><Relationship Id="rId273" Type="http://schemas.openxmlformats.org/officeDocument/2006/relationships/customXml" Target="../ink/ink576.xml"/><Relationship Id="rId294" Type="http://schemas.openxmlformats.org/officeDocument/2006/relationships/image" Target="../media/image593.png"/><Relationship Id="rId47" Type="http://schemas.openxmlformats.org/officeDocument/2006/relationships/customXml" Target="../ink/ink463.xml"/><Relationship Id="rId68" Type="http://schemas.openxmlformats.org/officeDocument/2006/relationships/image" Target="../media/image480.png"/><Relationship Id="rId89" Type="http://schemas.openxmlformats.org/officeDocument/2006/relationships/customXml" Target="../ink/ink484.xml"/><Relationship Id="rId112" Type="http://schemas.openxmlformats.org/officeDocument/2006/relationships/image" Target="../media/image502.png"/><Relationship Id="rId133" Type="http://schemas.openxmlformats.org/officeDocument/2006/relationships/customXml" Target="../ink/ink506.xml"/><Relationship Id="rId154" Type="http://schemas.openxmlformats.org/officeDocument/2006/relationships/image" Target="../media/image523.png"/><Relationship Id="rId175" Type="http://schemas.openxmlformats.org/officeDocument/2006/relationships/customXml" Target="../ink/ink527.xml"/><Relationship Id="rId196" Type="http://schemas.openxmlformats.org/officeDocument/2006/relationships/image" Target="../media/image544.png"/><Relationship Id="rId200" Type="http://schemas.openxmlformats.org/officeDocument/2006/relationships/image" Target="../media/image546.png"/><Relationship Id="rId16" Type="http://schemas.openxmlformats.org/officeDocument/2006/relationships/image" Target="../media/image454.png"/><Relationship Id="rId221" Type="http://schemas.openxmlformats.org/officeDocument/2006/relationships/customXml" Target="../ink/ink550.xml"/><Relationship Id="rId242" Type="http://schemas.openxmlformats.org/officeDocument/2006/relationships/image" Target="../media/image567.png"/><Relationship Id="rId263" Type="http://schemas.openxmlformats.org/officeDocument/2006/relationships/customXml" Target="../ink/ink571.xml"/><Relationship Id="rId284" Type="http://schemas.openxmlformats.org/officeDocument/2006/relationships/image" Target="../media/image588.png"/><Relationship Id="rId37" Type="http://schemas.openxmlformats.org/officeDocument/2006/relationships/customXml" Target="../ink/ink458.xml"/><Relationship Id="rId58" Type="http://schemas.openxmlformats.org/officeDocument/2006/relationships/image" Target="../media/image475.png"/><Relationship Id="rId79" Type="http://schemas.openxmlformats.org/officeDocument/2006/relationships/customXml" Target="../ink/ink479.xml"/><Relationship Id="rId102" Type="http://schemas.openxmlformats.org/officeDocument/2006/relationships/image" Target="../media/image497.png"/><Relationship Id="rId123" Type="http://schemas.openxmlformats.org/officeDocument/2006/relationships/customXml" Target="../ink/ink501.xml"/><Relationship Id="rId144" Type="http://schemas.openxmlformats.org/officeDocument/2006/relationships/image" Target="../media/image518.png"/><Relationship Id="rId90" Type="http://schemas.openxmlformats.org/officeDocument/2006/relationships/image" Target="../media/image491.png"/><Relationship Id="rId165" Type="http://schemas.openxmlformats.org/officeDocument/2006/relationships/customXml" Target="../ink/ink522.xml"/><Relationship Id="rId186" Type="http://schemas.openxmlformats.org/officeDocument/2006/relationships/image" Target="../media/image539.png"/><Relationship Id="rId211" Type="http://schemas.openxmlformats.org/officeDocument/2006/relationships/customXml" Target="../ink/ink545.xml"/><Relationship Id="rId232" Type="http://schemas.openxmlformats.org/officeDocument/2006/relationships/image" Target="../media/image562.png"/><Relationship Id="rId253" Type="http://schemas.openxmlformats.org/officeDocument/2006/relationships/customXml" Target="../ink/ink566.xml"/><Relationship Id="rId274" Type="http://schemas.openxmlformats.org/officeDocument/2006/relationships/image" Target="../media/image583.png"/><Relationship Id="rId295" Type="http://schemas.openxmlformats.org/officeDocument/2006/relationships/customXml" Target="../ink/ink587.xml"/><Relationship Id="rId27" Type="http://schemas.openxmlformats.org/officeDocument/2006/relationships/customXml" Target="../ink/ink453.xml"/><Relationship Id="rId48" Type="http://schemas.openxmlformats.org/officeDocument/2006/relationships/image" Target="../media/image470.png"/><Relationship Id="rId69" Type="http://schemas.openxmlformats.org/officeDocument/2006/relationships/customXml" Target="../ink/ink474.xml"/><Relationship Id="rId113" Type="http://schemas.openxmlformats.org/officeDocument/2006/relationships/customXml" Target="../ink/ink496.xml"/><Relationship Id="rId134" Type="http://schemas.openxmlformats.org/officeDocument/2006/relationships/image" Target="../media/image513.png"/><Relationship Id="rId80" Type="http://schemas.openxmlformats.org/officeDocument/2006/relationships/image" Target="../media/image486.png"/><Relationship Id="rId155" Type="http://schemas.openxmlformats.org/officeDocument/2006/relationships/customXml" Target="../ink/ink517.xml"/><Relationship Id="rId176" Type="http://schemas.openxmlformats.org/officeDocument/2006/relationships/image" Target="../media/image534.png"/><Relationship Id="rId197" Type="http://schemas.openxmlformats.org/officeDocument/2006/relationships/customXml" Target="../ink/ink538.xml"/><Relationship Id="rId201" Type="http://schemas.openxmlformats.org/officeDocument/2006/relationships/customXml" Target="../ink/ink540.xml"/><Relationship Id="rId222" Type="http://schemas.openxmlformats.org/officeDocument/2006/relationships/image" Target="../media/image557.png"/><Relationship Id="rId243" Type="http://schemas.openxmlformats.org/officeDocument/2006/relationships/customXml" Target="../ink/ink561.xml"/><Relationship Id="rId264" Type="http://schemas.openxmlformats.org/officeDocument/2006/relationships/image" Target="../media/image578.png"/><Relationship Id="rId285" Type="http://schemas.openxmlformats.org/officeDocument/2006/relationships/customXml" Target="../ink/ink582.xml"/><Relationship Id="rId17" Type="http://schemas.openxmlformats.org/officeDocument/2006/relationships/customXml" Target="../ink/ink448.xml"/><Relationship Id="rId38" Type="http://schemas.openxmlformats.org/officeDocument/2006/relationships/image" Target="../media/image465.png"/><Relationship Id="rId59" Type="http://schemas.openxmlformats.org/officeDocument/2006/relationships/customXml" Target="../ink/ink469.xml"/><Relationship Id="rId103" Type="http://schemas.openxmlformats.org/officeDocument/2006/relationships/customXml" Target="../ink/ink491.xml"/><Relationship Id="rId124" Type="http://schemas.openxmlformats.org/officeDocument/2006/relationships/image" Target="../media/image508.png"/><Relationship Id="rId70" Type="http://schemas.openxmlformats.org/officeDocument/2006/relationships/image" Target="../media/image481.png"/><Relationship Id="rId91" Type="http://schemas.openxmlformats.org/officeDocument/2006/relationships/customXml" Target="../ink/ink485.xml"/><Relationship Id="rId145" Type="http://schemas.openxmlformats.org/officeDocument/2006/relationships/customXml" Target="../ink/ink512.xml"/><Relationship Id="rId166" Type="http://schemas.openxmlformats.org/officeDocument/2006/relationships/image" Target="../media/image529.png"/><Relationship Id="rId187" Type="http://schemas.openxmlformats.org/officeDocument/2006/relationships/customXml" Target="../ink/ink53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52.png"/><Relationship Id="rId233" Type="http://schemas.openxmlformats.org/officeDocument/2006/relationships/customXml" Target="../ink/ink556.xml"/><Relationship Id="rId254" Type="http://schemas.openxmlformats.org/officeDocument/2006/relationships/image" Target="../media/image573.png"/><Relationship Id="rId28" Type="http://schemas.openxmlformats.org/officeDocument/2006/relationships/image" Target="../media/image460.png"/><Relationship Id="rId49" Type="http://schemas.openxmlformats.org/officeDocument/2006/relationships/customXml" Target="../ink/ink464.xml"/><Relationship Id="rId114" Type="http://schemas.openxmlformats.org/officeDocument/2006/relationships/image" Target="../media/image503.png"/><Relationship Id="rId275" Type="http://schemas.openxmlformats.org/officeDocument/2006/relationships/customXml" Target="../ink/ink577.xml"/><Relationship Id="rId296" Type="http://schemas.openxmlformats.org/officeDocument/2006/relationships/image" Target="../media/image594.png"/><Relationship Id="rId60" Type="http://schemas.openxmlformats.org/officeDocument/2006/relationships/image" Target="../media/image476.png"/><Relationship Id="rId81" Type="http://schemas.openxmlformats.org/officeDocument/2006/relationships/customXml" Target="../ink/ink480.xml"/><Relationship Id="rId135" Type="http://schemas.openxmlformats.org/officeDocument/2006/relationships/customXml" Target="../ink/ink507.xml"/><Relationship Id="rId156" Type="http://schemas.openxmlformats.org/officeDocument/2006/relationships/image" Target="../media/image524.png"/><Relationship Id="rId177" Type="http://schemas.openxmlformats.org/officeDocument/2006/relationships/customXml" Target="../ink/ink528.xml"/><Relationship Id="rId198" Type="http://schemas.openxmlformats.org/officeDocument/2006/relationships/image" Target="../media/image545.png"/><Relationship Id="rId202" Type="http://schemas.openxmlformats.org/officeDocument/2006/relationships/image" Target="../media/image547.png"/><Relationship Id="rId223" Type="http://schemas.openxmlformats.org/officeDocument/2006/relationships/customXml" Target="../ink/ink551.xml"/><Relationship Id="rId244" Type="http://schemas.openxmlformats.org/officeDocument/2006/relationships/image" Target="../media/image568.png"/><Relationship Id="rId18" Type="http://schemas.openxmlformats.org/officeDocument/2006/relationships/image" Target="../media/image455.png"/><Relationship Id="rId39" Type="http://schemas.openxmlformats.org/officeDocument/2006/relationships/customXml" Target="../ink/ink459.xml"/><Relationship Id="rId265" Type="http://schemas.openxmlformats.org/officeDocument/2006/relationships/customXml" Target="../ink/ink572.xml"/><Relationship Id="rId286" Type="http://schemas.openxmlformats.org/officeDocument/2006/relationships/image" Target="../media/image589.png"/><Relationship Id="rId50" Type="http://schemas.openxmlformats.org/officeDocument/2006/relationships/image" Target="../media/image471.png"/><Relationship Id="rId104" Type="http://schemas.openxmlformats.org/officeDocument/2006/relationships/image" Target="../media/image498.png"/><Relationship Id="rId125" Type="http://schemas.openxmlformats.org/officeDocument/2006/relationships/customXml" Target="../ink/ink502.xml"/><Relationship Id="rId146" Type="http://schemas.openxmlformats.org/officeDocument/2006/relationships/image" Target="../media/image519.png"/><Relationship Id="rId167" Type="http://schemas.openxmlformats.org/officeDocument/2006/relationships/customXml" Target="../ink/ink523.xml"/><Relationship Id="rId188" Type="http://schemas.openxmlformats.org/officeDocument/2006/relationships/image" Target="../media/image540.png"/><Relationship Id="rId71" Type="http://schemas.openxmlformats.org/officeDocument/2006/relationships/customXml" Target="../ink/ink475.xml"/><Relationship Id="rId92" Type="http://schemas.openxmlformats.org/officeDocument/2006/relationships/image" Target="../media/image492.png"/><Relationship Id="rId213" Type="http://schemas.openxmlformats.org/officeDocument/2006/relationships/customXml" Target="../ink/ink546.xml"/><Relationship Id="rId234" Type="http://schemas.openxmlformats.org/officeDocument/2006/relationships/image" Target="../media/image563.png"/><Relationship Id="rId2" Type="http://schemas.openxmlformats.org/officeDocument/2006/relationships/image" Target="../media/image447.jpeg"/><Relationship Id="rId29" Type="http://schemas.openxmlformats.org/officeDocument/2006/relationships/customXml" Target="../ink/ink454.xml"/><Relationship Id="rId255" Type="http://schemas.openxmlformats.org/officeDocument/2006/relationships/customXml" Target="../ink/ink567.xml"/><Relationship Id="rId276" Type="http://schemas.openxmlformats.org/officeDocument/2006/relationships/image" Target="../media/image584.png"/><Relationship Id="rId297" Type="http://schemas.openxmlformats.org/officeDocument/2006/relationships/customXml" Target="../ink/ink588.xml"/><Relationship Id="rId40" Type="http://schemas.openxmlformats.org/officeDocument/2006/relationships/image" Target="../media/image466.png"/><Relationship Id="rId115" Type="http://schemas.openxmlformats.org/officeDocument/2006/relationships/customXml" Target="../ink/ink497.xml"/><Relationship Id="rId136" Type="http://schemas.openxmlformats.org/officeDocument/2006/relationships/image" Target="../media/image514.png"/><Relationship Id="rId157" Type="http://schemas.openxmlformats.org/officeDocument/2006/relationships/customXml" Target="../ink/ink518.xml"/><Relationship Id="rId178" Type="http://schemas.openxmlformats.org/officeDocument/2006/relationships/image" Target="../media/image535.png"/><Relationship Id="rId61" Type="http://schemas.openxmlformats.org/officeDocument/2006/relationships/customXml" Target="../ink/ink470.xml"/><Relationship Id="rId82" Type="http://schemas.openxmlformats.org/officeDocument/2006/relationships/image" Target="../media/image487.png"/><Relationship Id="rId199" Type="http://schemas.openxmlformats.org/officeDocument/2006/relationships/customXml" Target="../ink/ink539.xml"/><Relationship Id="rId203" Type="http://schemas.openxmlformats.org/officeDocument/2006/relationships/customXml" Target="../ink/ink541.xml"/><Relationship Id="rId19" Type="http://schemas.openxmlformats.org/officeDocument/2006/relationships/customXml" Target="../ink/ink449.xml"/><Relationship Id="rId224" Type="http://schemas.openxmlformats.org/officeDocument/2006/relationships/image" Target="../media/image558.png"/><Relationship Id="rId245" Type="http://schemas.openxmlformats.org/officeDocument/2006/relationships/customXml" Target="../ink/ink562.xml"/><Relationship Id="rId266" Type="http://schemas.openxmlformats.org/officeDocument/2006/relationships/image" Target="../media/image579.png"/><Relationship Id="rId287" Type="http://schemas.openxmlformats.org/officeDocument/2006/relationships/customXml" Target="../ink/ink583.xml"/><Relationship Id="rId30" Type="http://schemas.openxmlformats.org/officeDocument/2006/relationships/image" Target="../media/image461.png"/><Relationship Id="rId105" Type="http://schemas.openxmlformats.org/officeDocument/2006/relationships/customXml" Target="../ink/ink492.xml"/><Relationship Id="rId126" Type="http://schemas.openxmlformats.org/officeDocument/2006/relationships/image" Target="../media/image509.png"/><Relationship Id="rId147" Type="http://schemas.openxmlformats.org/officeDocument/2006/relationships/customXml" Target="../ink/ink513.xml"/><Relationship Id="rId168" Type="http://schemas.openxmlformats.org/officeDocument/2006/relationships/image" Target="../media/image530.png"/><Relationship Id="rId51" Type="http://schemas.openxmlformats.org/officeDocument/2006/relationships/customXml" Target="../ink/ink465.xml"/><Relationship Id="rId72" Type="http://schemas.openxmlformats.org/officeDocument/2006/relationships/image" Target="../media/image482.png"/><Relationship Id="rId93" Type="http://schemas.openxmlformats.org/officeDocument/2006/relationships/customXml" Target="../ink/ink486.xml"/><Relationship Id="rId189" Type="http://schemas.openxmlformats.org/officeDocument/2006/relationships/customXml" Target="../ink/ink534.xml"/><Relationship Id="rId3" Type="http://schemas.openxmlformats.org/officeDocument/2006/relationships/customXml" Target="../ink/ink441.xml"/><Relationship Id="rId214" Type="http://schemas.openxmlformats.org/officeDocument/2006/relationships/image" Target="../media/image553.png"/><Relationship Id="rId235" Type="http://schemas.openxmlformats.org/officeDocument/2006/relationships/customXml" Target="../ink/ink557.xml"/><Relationship Id="rId256" Type="http://schemas.openxmlformats.org/officeDocument/2006/relationships/image" Target="../media/image574.png"/><Relationship Id="rId277" Type="http://schemas.openxmlformats.org/officeDocument/2006/relationships/customXml" Target="../ink/ink578.xml"/><Relationship Id="rId298" Type="http://schemas.openxmlformats.org/officeDocument/2006/relationships/image" Target="../media/image595.png"/><Relationship Id="rId116" Type="http://schemas.openxmlformats.org/officeDocument/2006/relationships/image" Target="../media/image504.png"/><Relationship Id="rId137" Type="http://schemas.openxmlformats.org/officeDocument/2006/relationships/customXml" Target="../ink/ink508.xml"/><Relationship Id="rId158" Type="http://schemas.openxmlformats.org/officeDocument/2006/relationships/image" Target="../media/image525.png"/><Relationship Id="rId20" Type="http://schemas.openxmlformats.org/officeDocument/2006/relationships/image" Target="../media/image456.png"/><Relationship Id="rId41" Type="http://schemas.openxmlformats.org/officeDocument/2006/relationships/customXml" Target="../ink/ink460.xml"/><Relationship Id="rId62" Type="http://schemas.openxmlformats.org/officeDocument/2006/relationships/image" Target="../media/image477.png"/><Relationship Id="rId83" Type="http://schemas.openxmlformats.org/officeDocument/2006/relationships/customXml" Target="../ink/ink481.xml"/><Relationship Id="rId179" Type="http://schemas.openxmlformats.org/officeDocument/2006/relationships/customXml" Target="../ink/ink529.xml"/><Relationship Id="rId190" Type="http://schemas.openxmlformats.org/officeDocument/2006/relationships/image" Target="../media/image541.png"/><Relationship Id="rId204" Type="http://schemas.openxmlformats.org/officeDocument/2006/relationships/image" Target="../media/image548.png"/><Relationship Id="rId225" Type="http://schemas.openxmlformats.org/officeDocument/2006/relationships/customXml" Target="../ink/ink552.xml"/><Relationship Id="rId246" Type="http://schemas.openxmlformats.org/officeDocument/2006/relationships/image" Target="../media/image569.png"/><Relationship Id="rId267" Type="http://schemas.openxmlformats.org/officeDocument/2006/relationships/customXml" Target="../ink/ink573.xml"/><Relationship Id="rId288" Type="http://schemas.openxmlformats.org/officeDocument/2006/relationships/image" Target="../media/image590.png"/><Relationship Id="rId106" Type="http://schemas.openxmlformats.org/officeDocument/2006/relationships/image" Target="../media/image499.png"/><Relationship Id="rId127" Type="http://schemas.openxmlformats.org/officeDocument/2006/relationships/customXml" Target="../ink/ink503.xml"/><Relationship Id="rId10" Type="http://schemas.openxmlformats.org/officeDocument/2006/relationships/image" Target="../media/image451.png"/><Relationship Id="rId31" Type="http://schemas.openxmlformats.org/officeDocument/2006/relationships/customXml" Target="../ink/ink455.xml"/><Relationship Id="rId52" Type="http://schemas.openxmlformats.org/officeDocument/2006/relationships/image" Target="../media/image472.png"/><Relationship Id="rId73" Type="http://schemas.openxmlformats.org/officeDocument/2006/relationships/customXml" Target="../ink/ink476.xml"/><Relationship Id="rId94" Type="http://schemas.openxmlformats.org/officeDocument/2006/relationships/image" Target="../media/image493.png"/><Relationship Id="rId148" Type="http://schemas.openxmlformats.org/officeDocument/2006/relationships/image" Target="../media/image520.png"/><Relationship Id="rId169" Type="http://schemas.openxmlformats.org/officeDocument/2006/relationships/customXml" Target="../ink/ink524.xml"/><Relationship Id="rId4" Type="http://schemas.openxmlformats.org/officeDocument/2006/relationships/image" Target="../media/image448.png"/><Relationship Id="rId180" Type="http://schemas.openxmlformats.org/officeDocument/2006/relationships/image" Target="../media/image536.png"/><Relationship Id="rId215" Type="http://schemas.openxmlformats.org/officeDocument/2006/relationships/customXml" Target="../ink/ink547.xml"/><Relationship Id="rId236" Type="http://schemas.openxmlformats.org/officeDocument/2006/relationships/image" Target="../media/image564.png"/><Relationship Id="rId257" Type="http://schemas.openxmlformats.org/officeDocument/2006/relationships/customXml" Target="../ink/ink568.xml"/><Relationship Id="rId278" Type="http://schemas.openxmlformats.org/officeDocument/2006/relationships/image" Target="../media/image585.png"/><Relationship Id="rId42" Type="http://schemas.openxmlformats.org/officeDocument/2006/relationships/image" Target="../media/image467.png"/><Relationship Id="rId84" Type="http://schemas.openxmlformats.org/officeDocument/2006/relationships/image" Target="../media/image488.png"/><Relationship Id="rId138" Type="http://schemas.openxmlformats.org/officeDocument/2006/relationships/image" Target="../media/image515.png"/><Relationship Id="rId191" Type="http://schemas.openxmlformats.org/officeDocument/2006/relationships/customXml" Target="../ink/ink535.xml"/><Relationship Id="rId205" Type="http://schemas.openxmlformats.org/officeDocument/2006/relationships/customXml" Target="../ink/ink542.xml"/><Relationship Id="rId247" Type="http://schemas.openxmlformats.org/officeDocument/2006/relationships/customXml" Target="../ink/ink563.xml"/><Relationship Id="rId107" Type="http://schemas.openxmlformats.org/officeDocument/2006/relationships/customXml" Target="../ink/ink493.xml"/><Relationship Id="rId289" Type="http://schemas.openxmlformats.org/officeDocument/2006/relationships/customXml" Target="../ink/ink584.xml"/><Relationship Id="rId11" Type="http://schemas.openxmlformats.org/officeDocument/2006/relationships/customXml" Target="../ink/ink445.xml"/><Relationship Id="rId53" Type="http://schemas.openxmlformats.org/officeDocument/2006/relationships/customXml" Target="../ink/ink466.xml"/><Relationship Id="rId149" Type="http://schemas.openxmlformats.org/officeDocument/2006/relationships/customXml" Target="../ink/ink514.xml"/><Relationship Id="rId95" Type="http://schemas.openxmlformats.org/officeDocument/2006/relationships/customXml" Target="../ink/ink487.xml"/><Relationship Id="rId160" Type="http://schemas.openxmlformats.org/officeDocument/2006/relationships/image" Target="../media/image526.png"/><Relationship Id="rId216" Type="http://schemas.openxmlformats.org/officeDocument/2006/relationships/image" Target="../media/image554.png"/><Relationship Id="rId258" Type="http://schemas.openxmlformats.org/officeDocument/2006/relationships/image" Target="../media/image575.png"/><Relationship Id="rId22" Type="http://schemas.openxmlformats.org/officeDocument/2006/relationships/image" Target="../media/image457.png"/><Relationship Id="rId64" Type="http://schemas.openxmlformats.org/officeDocument/2006/relationships/image" Target="../media/image478.png"/><Relationship Id="rId118" Type="http://schemas.openxmlformats.org/officeDocument/2006/relationships/image" Target="../media/image505.png"/><Relationship Id="rId171" Type="http://schemas.openxmlformats.org/officeDocument/2006/relationships/customXml" Target="../ink/ink525.xml"/><Relationship Id="rId227" Type="http://schemas.openxmlformats.org/officeDocument/2006/relationships/customXml" Target="../ink/ink553.xml"/><Relationship Id="rId269" Type="http://schemas.openxmlformats.org/officeDocument/2006/relationships/customXml" Target="../ink/ink574.xml"/><Relationship Id="rId33" Type="http://schemas.openxmlformats.org/officeDocument/2006/relationships/customXml" Target="../ink/ink456.xml"/><Relationship Id="rId129" Type="http://schemas.openxmlformats.org/officeDocument/2006/relationships/customXml" Target="../ink/ink504.xml"/><Relationship Id="rId280" Type="http://schemas.openxmlformats.org/officeDocument/2006/relationships/image" Target="../media/image5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46082"/>
              </p:ext>
            </p:extLst>
          </p:nvPr>
        </p:nvGraphicFramePr>
        <p:xfrm>
          <a:off x="539750" y="5111750"/>
          <a:ext cx="6754813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1805" imgH="2632590" progId="Word.Document.8">
                  <p:embed/>
                </p:oleObj>
              </mc:Choice>
              <mc:Fallback>
                <p:oleObj name="Document" r:id="rId2" imgW="5491805" imgH="26325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11750"/>
                        <a:ext cx="6754813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70F2D-F2F8-DE7C-67AF-BE41695D9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53" y="2525091"/>
            <a:ext cx="4398547" cy="23919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59DE9FC0-214B-6E3D-B3C8-E705F52533EC}"/>
                  </a:ext>
                </a:extLst>
              </p14:cNvPr>
              <p14:cNvContentPartPr/>
              <p14:nvPr/>
            </p14:nvContentPartPr>
            <p14:xfrm>
              <a:off x="874995" y="1923500"/>
              <a:ext cx="1153080" cy="3175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59DE9FC0-214B-6E3D-B3C8-E705F5253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435" y="1915940"/>
                <a:ext cx="11682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621042-A8F8-7429-C1E9-B4D01D1B98BD}"/>
                  </a:ext>
                </a:extLst>
              </p14:cNvPr>
              <p14:cNvContentPartPr/>
              <p14:nvPr/>
            </p14:nvContentPartPr>
            <p14:xfrm>
              <a:off x="982275" y="2356220"/>
              <a:ext cx="99000" cy="209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621042-A8F8-7429-C1E9-B4D01D1B98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687" y="2348660"/>
                <a:ext cx="114175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76121F-AB95-3FEB-DDC7-620F9B69AEFF}"/>
                  </a:ext>
                </a:extLst>
              </p14:cNvPr>
              <p14:cNvContentPartPr/>
              <p14:nvPr/>
            </p14:nvContentPartPr>
            <p14:xfrm>
              <a:off x="1123755" y="2429300"/>
              <a:ext cx="103320" cy="12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76121F-AB95-3FEB-DDC7-620F9B69AE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6195" y="2421740"/>
                <a:ext cx="1184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6AD854-2EA4-5E78-E389-75C174EB0A90}"/>
                  </a:ext>
                </a:extLst>
              </p14:cNvPr>
              <p14:cNvContentPartPr/>
              <p14:nvPr/>
            </p14:nvContentPartPr>
            <p14:xfrm>
              <a:off x="1265235" y="2360540"/>
              <a:ext cx="30240" cy="171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6AD854-2EA4-5E78-E389-75C174EB0A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7675" y="2352980"/>
                <a:ext cx="453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30211BC-AF5B-9F88-0787-BBA58C66EC60}"/>
                  </a:ext>
                </a:extLst>
              </p14:cNvPr>
              <p14:cNvContentPartPr/>
              <p14:nvPr/>
            </p14:nvContentPartPr>
            <p14:xfrm>
              <a:off x="1354875" y="2441900"/>
              <a:ext cx="4680" cy="103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30211BC-AF5B-9F88-0787-BBA58C66EC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7315" y="2434340"/>
                <a:ext cx="19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D189CF-1F58-08F7-E780-59EDA5047A78}"/>
                  </a:ext>
                </a:extLst>
              </p14:cNvPr>
              <p14:cNvContentPartPr/>
              <p14:nvPr/>
            </p14:nvContentPartPr>
            <p14:xfrm>
              <a:off x="1376475" y="2364860"/>
              <a:ext cx="468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D189CF-1F58-08F7-E780-59EDA5047A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8915" y="2357300"/>
                <a:ext cx="198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F203B5D-F548-DA73-11D5-DFA614F827A2}"/>
                  </a:ext>
                </a:extLst>
              </p14:cNvPr>
              <p14:cNvContentPartPr/>
              <p14:nvPr/>
            </p14:nvContentPartPr>
            <p14:xfrm>
              <a:off x="1436595" y="2326340"/>
              <a:ext cx="86040" cy="223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F203B5D-F548-DA73-11D5-DFA614F827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9035" y="2318780"/>
                <a:ext cx="1011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A3278D-998D-8095-CFB8-1549C30D81A8}"/>
                  </a:ext>
                </a:extLst>
              </p14:cNvPr>
              <p14:cNvContentPartPr/>
              <p14:nvPr/>
            </p14:nvContentPartPr>
            <p14:xfrm>
              <a:off x="1398075" y="2429300"/>
              <a:ext cx="171720" cy="103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A3278D-998D-8095-CFB8-1549C30D81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0515" y="2421740"/>
                <a:ext cx="186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7AE648-BF99-F54E-D27B-391ABEDF6155}"/>
                  </a:ext>
                </a:extLst>
              </p14:cNvPr>
              <p14:cNvContentPartPr/>
              <p14:nvPr/>
            </p14:nvContentPartPr>
            <p14:xfrm>
              <a:off x="1582035" y="2424980"/>
              <a:ext cx="86040" cy="9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7AE648-BF99-F54E-D27B-391ABEDF61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4475" y="2417420"/>
                <a:ext cx="101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35B19CB-338A-908B-E543-2A7349836371}"/>
                  </a:ext>
                </a:extLst>
              </p14:cNvPr>
              <p14:cNvContentPartPr/>
              <p14:nvPr/>
            </p14:nvContentPartPr>
            <p14:xfrm>
              <a:off x="1710555" y="2404100"/>
              <a:ext cx="81720" cy="119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35B19CB-338A-908B-E543-2A73498363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2995" y="2396540"/>
                <a:ext cx="96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3850275-FD7A-0810-0E7D-64893282CE81}"/>
                  </a:ext>
                </a:extLst>
              </p14:cNvPr>
              <p14:cNvContentPartPr/>
              <p14:nvPr/>
            </p14:nvContentPartPr>
            <p14:xfrm>
              <a:off x="1813515" y="2416340"/>
              <a:ext cx="9000" cy="105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3850275-FD7A-0810-0E7D-64893282CE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05955" y="2408780"/>
                <a:ext cx="24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124E8B-B557-C53F-6EB2-61DC8B714A50}"/>
                  </a:ext>
                </a:extLst>
              </p14:cNvPr>
              <p14:cNvContentPartPr/>
              <p14:nvPr/>
            </p14:nvContentPartPr>
            <p14:xfrm>
              <a:off x="1813515" y="2364860"/>
              <a:ext cx="1332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124E8B-B557-C53F-6EB2-61DC8B714A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05955" y="2357300"/>
                <a:ext cx="284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908FF2A-56DD-D322-45F7-6483B8BE6A54}"/>
                  </a:ext>
                </a:extLst>
              </p14:cNvPr>
              <p14:cNvContentPartPr/>
              <p14:nvPr/>
            </p14:nvContentPartPr>
            <p14:xfrm>
              <a:off x="1864995" y="2386460"/>
              <a:ext cx="94680" cy="128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908FF2A-56DD-D322-45F7-6483B8BE6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57435" y="2378900"/>
                <a:ext cx="109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4CD532-A430-3247-ADEE-B859DA64705F}"/>
                  </a:ext>
                </a:extLst>
              </p14:cNvPr>
              <p14:cNvContentPartPr/>
              <p14:nvPr/>
            </p14:nvContentPartPr>
            <p14:xfrm>
              <a:off x="896595" y="2617580"/>
              <a:ext cx="1178640" cy="9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4CD532-A430-3247-ADEE-B859DA6470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9035" y="2610020"/>
                <a:ext cx="11937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A43A044-3804-244B-DACF-793FADC97EB2}"/>
                  </a:ext>
                </a:extLst>
              </p14:cNvPr>
              <p14:cNvContentPartPr/>
              <p14:nvPr/>
            </p14:nvContentPartPr>
            <p14:xfrm>
              <a:off x="892275" y="3000986"/>
              <a:ext cx="1174320" cy="68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A43A044-3804-244B-DACF-793FADC97E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4715" y="2993426"/>
                <a:ext cx="11894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87" name="Ink 3087">
                <a:extLst>
                  <a:ext uri="{FF2B5EF4-FFF2-40B4-BE49-F238E27FC236}">
                    <a16:creationId xmlns:a16="http://schemas.microsoft.com/office/drawing/2014/main" id="{FBCD6D16-2599-CC3C-E03A-CE849773C5FE}"/>
                  </a:ext>
                </a:extLst>
              </p14:cNvPr>
              <p14:cNvContentPartPr/>
              <p14:nvPr/>
            </p14:nvContentPartPr>
            <p14:xfrm>
              <a:off x="922515" y="3073706"/>
              <a:ext cx="1157040" cy="270360"/>
            </p14:xfrm>
          </p:contentPart>
        </mc:Choice>
        <mc:Fallback>
          <p:pic>
            <p:nvPicPr>
              <p:cNvPr id="3087" name="Ink 3087">
                <a:extLst>
                  <a:ext uri="{FF2B5EF4-FFF2-40B4-BE49-F238E27FC236}">
                    <a16:creationId xmlns:a16="http://schemas.microsoft.com/office/drawing/2014/main" id="{FBCD6D16-2599-CC3C-E03A-CE849773C5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4957" y="3066146"/>
                <a:ext cx="1172155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95" name="Ink 3095">
                <a:extLst>
                  <a:ext uri="{FF2B5EF4-FFF2-40B4-BE49-F238E27FC236}">
                    <a16:creationId xmlns:a16="http://schemas.microsoft.com/office/drawing/2014/main" id="{B09D8D9C-B757-8028-6E3C-9D08C01EE87E}"/>
                  </a:ext>
                </a:extLst>
              </p14:cNvPr>
              <p14:cNvContentPartPr/>
              <p14:nvPr/>
            </p14:nvContentPartPr>
            <p14:xfrm>
              <a:off x="922515" y="3378449"/>
              <a:ext cx="1088640" cy="205560"/>
            </p14:xfrm>
          </p:contentPart>
        </mc:Choice>
        <mc:Fallback>
          <p:pic>
            <p:nvPicPr>
              <p:cNvPr id="3095" name="Ink 3095">
                <a:extLst>
                  <a:ext uri="{FF2B5EF4-FFF2-40B4-BE49-F238E27FC236}">
                    <a16:creationId xmlns:a16="http://schemas.microsoft.com/office/drawing/2014/main" id="{B09D8D9C-B757-8028-6E3C-9D08C01EE8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4955" y="3370889"/>
                <a:ext cx="11037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07" name="Ink 3107">
                <a:extLst>
                  <a:ext uri="{FF2B5EF4-FFF2-40B4-BE49-F238E27FC236}">
                    <a16:creationId xmlns:a16="http://schemas.microsoft.com/office/drawing/2014/main" id="{57DEA445-3947-50E2-D664-737DB22128D3}"/>
                  </a:ext>
                </a:extLst>
              </p14:cNvPr>
              <p14:cNvContentPartPr/>
              <p14:nvPr/>
            </p14:nvContentPartPr>
            <p14:xfrm>
              <a:off x="1067955" y="3536489"/>
              <a:ext cx="1007280" cy="206280"/>
            </p14:xfrm>
          </p:contentPart>
        </mc:Choice>
        <mc:Fallback>
          <p:pic>
            <p:nvPicPr>
              <p:cNvPr id="3107" name="Ink 3107">
                <a:extLst>
                  <a:ext uri="{FF2B5EF4-FFF2-40B4-BE49-F238E27FC236}">
                    <a16:creationId xmlns:a16="http://schemas.microsoft.com/office/drawing/2014/main" id="{57DEA445-3947-50E2-D664-737DB22128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0395" y="3528916"/>
                <a:ext cx="1022400" cy="221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18" name="Ink 3118">
                <a:extLst>
                  <a:ext uri="{FF2B5EF4-FFF2-40B4-BE49-F238E27FC236}">
                    <a16:creationId xmlns:a16="http://schemas.microsoft.com/office/drawing/2014/main" id="{21F07C82-927D-5CB0-0C1C-310E5569121D}"/>
                  </a:ext>
                </a:extLst>
              </p14:cNvPr>
              <p14:cNvContentPartPr/>
              <p14:nvPr/>
            </p14:nvContentPartPr>
            <p14:xfrm>
              <a:off x="905235" y="3750689"/>
              <a:ext cx="1140120" cy="43200"/>
            </p14:xfrm>
          </p:contentPart>
        </mc:Choice>
        <mc:Fallback>
          <p:pic>
            <p:nvPicPr>
              <p:cNvPr id="3118" name="Ink 3118">
                <a:extLst>
                  <a:ext uri="{FF2B5EF4-FFF2-40B4-BE49-F238E27FC236}">
                    <a16:creationId xmlns:a16="http://schemas.microsoft.com/office/drawing/2014/main" id="{21F07C82-927D-5CB0-0C1C-310E556912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7675" y="3743129"/>
                <a:ext cx="1155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29" name="Ink 3129">
                <a:extLst>
                  <a:ext uri="{FF2B5EF4-FFF2-40B4-BE49-F238E27FC236}">
                    <a16:creationId xmlns:a16="http://schemas.microsoft.com/office/drawing/2014/main" id="{1FD960B6-A8D4-EB44-D851-8B93A4BB3527}"/>
                  </a:ext>
                </a:extLst>
              </p14:cNvPr>
              <p14:cNvContentPartPr/>
              <p14:nvPr/>
            </p14:nvContentPartPr>
            <p14:xfrm>
              <a:off x="1020795" y="2707763"/>
              <a:ext cx="724680" cy="205920"/>
            </p14:xfrm>
          </p:contentPart>
        </mc:Choice>
        <mc:Fallback>
          <p:pic>
            <p:nvPicPr>
              <p:cNvPr id="3129" name="Ink 3129">
                <a:extLst>
                  <a:ext uri="{FF2B5EF4-FFF2-40B4-BE49-F238E27FC236}">
                    <a16:creationId xmlns:a16="http://schemas.microsoft.com/office/drawing/2014/main" id="{1FD960B6-A8D4-EB44-D851-8B93A4BB35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3231" y="2700216"/>
                <a:ext cx="739808" cy="22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38" name="Ink 3138">
                <a:extLst>
                  <a:ext uri="{FF2B5EF4-FFF2-40B4-BE49-F238E27FC236}">
                    <a16:creationId xmlns:a16="http://schemas.microsoft.com/office/drawing/2014/main" id="{CCC3A0CA-DB87-1A61-774A-CDB8168B7D01}"/>
                  </a:ext>
                </a:extLst>
              </p14:cNvPr>
              <p14:cNvContentPartPr/>
              <p14:nvPr/>
            </p14:nvContentPartPr>
            <p14:xfrm>
              <a:off x="1016475" y="3834563"/>
              <a:ext cx="857520" cy="150480"/>
            </p14:xfrm>
          </p:contentPart>
        </mc:Choice>
        <mc:Fallback>
          <p:pic>
            <p:nvPicPr>
              <p:cNvPr id="3138" name="Ink 3138">
                <a:extLst>
                  <a:ext uri="{FF2B5EF4-FFF2-40B4-BE49-F238E27FC236}">
                    <a16:creationId xmlns:a16="http://schemas.microsoft.com/office/drawing/2014/main" id="{CCC3A0CA-DB87-1A61-774A-CDB8168B7D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8912" y="3826985"/>
                <a:ext cx="872646" cy="16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39" name="Ink 3138">
                <a:extLst>
                  <a:ext uri="{FF2B5EF4-FFF2-40B4-BE49-F238E27FC236}">
                    <a16:creationId xmlns:a16="http://schemas.microsoft.com/office/drawing/2014/main" id="{1C1921B6-9037-9B74-A881-FFB2FF2260D6}"/>
                  </a:ext>
                </a:extLst>
              </p14:cNvPr>
              <p14:cNvContentPartPr/>
              <p14:nvPr/>
            </p14:nvContentPartPr>
            <p14:xfrm>
              <a:off x="1543515" y="2810723"/>
              <a:ext cx="17640" cy="9000"/>
            </p14:xfrm>
          </p:contentPart>
        </mc:Choice>
        <mc:Fallback>
          <p:pic>
            <p:nvPicPr>
              <p:cNvPr id="3139" name="Ink 3138">
                <a:extLst>
                  <a:ext uri="{FF2B5EF4-FFF2-40B4-BE49-F238E27FC236}">
                    <a16:creationId xmlns:a16="http://schemas.microsoft.com/office/drawing/2014/main" id="{1C1921B6-9037-9B74-A881-FFB2FF2260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35797" y="2803163"/>
                <a:ext cx="33075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42" name="Ink 3142">
                <a:extLst>
                  <a:ext uri="{FF2B5EF4-FFF2-40B4-BE49-F238E27FC236}">
                    <a16:creationId xmlns:a16="http://schemas.microsoft.com/office/drawing/2014/main" id="{F415128A-7641-858B-83F7-EABA5453F993}"/>
                  </a:ext>
                </a:extLst>
              </p14:cNvPr>
              <p14:cNvContentPartPr/>
              <p14:nvPr/>
            </p14:nvContentPartPr>
            <p14:xfrm>
              <a:off x="3214635" y="2052203"/>
              <a:ext cx="372960" cy="124200"/>
            </p14:xfrm>
          </p:contentPart>
        </mc:Choice>
        <mc:Fallback>
          <p:pic>
            <p:nvPicPr>
              <p:cNvPr id="3142" name="Ink 3142">
                <a:extLst>
                  <a:ext uri="{FF2B5EF4-FFF2-40B4-BE49-F238E27FC236}">
                    <a16:creationId xmlns:a16="http://schemas.microsoft.com/office/drawing/2014/main" id="{F415128A-7641-858B-83F7-EABA5453F9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99170" y="2036723"/>
                <a:ext cx="40353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43" name="Ink 3142">
                <a:extLst>
                  <a:ext uri="{FF2B5EF4-FFF2-40B4-BE49-F238E27FC236}">
                    <a16:creationId xmlns:a16="http://schemas.microsoft.com/office/drawing/2014/main" id="{B95F4892-47E9-CF14-FC98-740C9AC8C360}"/>
                  </a:ext>
                </a:extLst>
              </p14:cNvPr>
              <p14:cNvContentPartPr/>
              <p14:nvPr/>
            </p14:nvContentPartPr>
            <p14:xfrm>
              <a:off x="3848595" y="2047883"/>
              <a:ext cx="128880" cy="146160"/>
            </p14:xfrm>
          </p:contentPart>
        </mc:Choice>
        <mc:Fallback>
          <p:pic>
            <p:nvPicPr>
              <p:cNvPr id="3143" name="Ink 3142">
                <a:extLst>
                  <a:ext uri="{FF2B5EF4-FFF2-40B4-BE49-F238E27FC236}">
                    <a16:creationId xmlns:a16="http://schemas.microsoft.com/office/drawing/2014/main" id="{B95F4892-47E9-CF14-FC98-740C9AC8C36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33115" y="2032403"/>
                <a:ext cx="1594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44" name="Ink 3143">
                <a:extLst>
                  <a:ext uri="{FF2B5EF4-FFF2-40B4-BE49-F238E27FC236}">
                    <a16:creationId xmlns:a16="http://schemas.microsoft.com/office/drawing/2014/main" id="{2EF0BE66-4801-909B-2F17-28A896BAEE0C}"/>
                  </a:ext>
                </a:extLst>
              </p14:cNvPr>
              <p14:cNvContentPartPr/>
              <p14:nvPr/>
            </p14:nvContentPartPr>
            <p14:xfrm>
              <a:off x="4282035" y="2022323"/>
              <a:ext cx="119520" cy="201600"/>
            </p14:xfrm>
          </p:contentPart>
        </mc:Choice>
        <mc:Fallback>
          <p:pic>
            <p:nvPicPr>
              <p:cNvPr id="3144" name="Ink 3143">
                <a:extLst>
                  <a:ext uri="{FF2B5EF4-FFF2-40B4-BE49-F238E27FC236}">
                    <a16:creationId xmlns:a16="http://schemas.microsoft.com/office/drawing/2014/main" id="{2EF0BE66-4801-909B-2F17-28A896BAEE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66555" y="2006843"/>
                <a:ext cx="150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45" name="Ink 3144">
                <a:extLst>
                  <a:ext uri="{FF2B5EF4-FFF2-40B4-BE49-F238E27FC236}">
                    <a16:creationId xmlns:a16="http://schemas.microsoft.com/office/drawing/2014/main" id="{AD30EA34-DB1B-AB1E-ECDC-E5A258B07B98}"/>
                  </a:ext>
                </a:extLst>
              </p14:cNvPr>
              <p14:cNvContentPartPr/>
              <p14:nvPr/>
            </p14:nvContentPartPr>
            <p14:xfrm>
              <a:off x="4662915" y="2022323"/>
              <a:ext cx="141840" cy="171720"/>
            </p14:xfrm>
          </p:contentPart>
        </mc:Choice>
        <mc:Fallback>
          <p:pic>
            <p:nvPicPr>
              <p:cNvPr id="3145" name="Ink 3144">
                <a:extLst>
                  <a:ext uri="{FF2B5EF4-FFF2-40B4-BE49-F238E27FC236}">
                    <a16:creationId xmlns:a16="http://schemas.microsoft.com/office/drawing/2014/main" id="{AD30EA34-DB1B-AB1E-ECDC-E5A258B07B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47435" y="2006843"/>
                <a:ext cx="1724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46" name="Ink 3145">
                <a:extLst>
                  <a:ext uri="{FF2B5EF4-FFF2-40B4-BE49-F238E27FC236}">
                    <a16:creationId xmlns:a16="http://schemas.microsoft.com/office/drawing/2014/main" id="{9990131F-134B-093E-9951-C0FFACA606FB}"/>
                  </a:ext>
                </a:extLst>
              </p14:cNvPr>
              <p14:cNvContentPartPr/>
              <p14:nvPr/>
            </p14:nvContentPartPr>
            <p14:xfrm>
              <a:off x="5078355" y="2039243"/>
              <a:ext cx="90360" cy="128880"/>
            </p14:xfrm>
          </p:contentPart>
        </mc:Choice>
        <mc:Fallback>
          <p:pic>
            <p:nvPicPr>
              <p:cNvPr id="3146" name="Ink 3145">
                <a:extLst>
                  <a:ext uri="{FF2B5EF4-FFF2-40B4-BE49-F238E27FC236}">
                    <a16:creationId xmlns:a16="http://schemas.microsoft.com/office/drawing/2014/main" id="{9990131F-134B-093E-9951-C0FFACA606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62875" y="2023763"/>
                <a:ext cx="1209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47" name="Ink 3146">
                <a:extLst>
                  <a:ext uri="{FF2B5EF4-FFF2-40B4-BE49-F238E27FC236}">
                    <a16:creationId xmlns:a16="http://schemas.microsoft.com/office/drawing/2014/main" id="{574DEBF8-989E-83D5-C004-6485E9257279}"/>
                  </a:ext>
                </a:extLst>
              </p14:cNvPr>
              <p14:cNvContentPartPr/>
              <p14:nvPr/>
            </p14:nvContentPartPr>
            <p14:xfrm>
              <a:off x="5065395" y="2030603"/>
              <a:ext cx="150480" cy="21960"/>
            </p14:xfrm>
          </p:contentPart>
        </mc:Choice>
        <mc:Fallback>
          <p:pic>
            <p:nvPicPr>
              <p:cNvPr id="3147" name="Ink 3146">
                <a:extLst>
                  <a:ext uri="{FF2B5EF4-FFF2-40B4-BE49-F238E27FC236}">
                    <a16:creationId xmlns:a16="http://schemas.microsoft.com/office/drawing/2014/main" id="{574DEBF8-989E-83D5-C004-6485E925727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49915" y="2014865"/>
                <a:ext cx="181080" cy="530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48" name="Ink 3147">
                <a:extLst>
                  <a:ext uri="{FF2B5EF4-FFF2-40B4-BE49-F238E27FC236}">
                    <a16:creationId xmlns:a16="http://schemas.microsoft.com/office/drawing/2014/main" id="{3C53563B-2916-0D36-69A7-D8A5191327D4}"/>
                  </a:ext>
                </a:extLst>
              </p14:cNvPr>
              <p14:cNvContentPartPr/>
              <p14:nvPr/>
            </p14:nvContentPartPr>
            <p14:xfrm>
              <a:off x="5459595" y="2009363"/>
              <a:ext cx="146160" cy="154440"/>
            </p14:xfrm>
          </p:contentPart>
        </mc:Choice>
        <mc:Fallback>
          <p:pic>
            <p:nvPicPr>
              <p:cNvPr id="3148" name="Ink 3147">
                <a:extLst>
                  <a:ext uri="{FF2B5EF4-FFF2-40B4-BE49-F238E27FC236}">
                    <a16:creationId xmlns:a16="http://schemas.microsoft.com/office/drawing/2014/main" id="{3C53563B-2916-0D36-69A7-D8A5191327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44115" y="1993919"/>
                <a:ext cx="176760" cy="184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51" name="Ink 3150">
                <a:extLst>
                  <a:ext uri="{FF2B5EF4-FFF2-40B4-BE49-F238E27FC236}">
                    <a16:creationId xmlns:a16="http://schemas.microsoft.com/office/drawing/2014/main" id="{89A90497-4C8C-0E49-10ED-A39849036DEC}"/>
                  </a:ext>
                </a:extLst>
              </p14:cNvPr>
              <p14:cNvContentPartPr/>
              <p14:nvPr/>
            </p14:nvContentPartPr>
            <p14:xfrm>
              <a:off x="2794515" y="2309243"/>
              <a:ext cx="111240" cy="124560"/>
            </p14:xfrm>
          </p:contentPart>
        </mc:Choice>
        <mc:Fallback>
          <p:pic>
            <p:nvPicPr>
              <p:cNvPr id="3151" name="Ink 3150">
                <a:extLst>
                  <a:ext uri="{FF2B5EF4-FFF2-40B4-BE49-F238E27FC236}">
                    <a16:creationId xmlns:a16="http://schemas.microsoft.com/office/drawing/2014/main" id="{89A90497-4C8C-0E49-10ED-A39849036D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79035" y="2293763"/>
                <a:ext cx="141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52" name="Ink 3151">
                <a:extLst>
                  <a:ext uri="{FF2B5EF4-FFF2-40B4-BE49-F238E27FC236}">
                    <a16:creationId xmlns:a16="http://schemas.microsoft.com/office/drawing/2014/main" id="{EAE6DEAE-26A9-C88F-6B87-1F27F9A3997D}"/>
                  </a:ext>
                </a:extLst>
              </p14:cNvPr>
              <p14:cNvContentPartPr/>
              <p14:nvPr/>
            </p14:nvContentPartPr>
            <p14:xfrm>
              <a:off x="2850315" y="2592203"/>
              <a:ext cx="13320" cy="90360"/>
            </p14:xfrm>
          </p:contentPart>
        </mc:Choice>
        <mc:Fallback>
          <p:pic>
            <p:nvPicPr>
              <p:cNvPr id="3152" name="Ink 3151">
                <a:extLst>
                  <a:ext uri="{FF2B5EF4-FFF2-40B4-BE49-F238E27FC236}">
                    <a16:creationId xmlns:a16="http://schemas.microsoft.com/office/drawing/2014/main" id="{EAE6DEAE-26A9-C88F-6B87-1F27F9A3997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34405" y="2576723"/>
                <a:ext cx="4477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53" name="Ink 3152">
                <a:extLst>
                  <a:ext uri="{FF2B5EF4-FFF2-40B4-BE49-F238E27FC236}">
                    <a16:creationId xmlns:a16="http://schemas.microsoft.com/office/drawing/2014/main" id="{B872EB3E-80B0-BD77-ECE2-5F983B733CD3}"/>
                  </a:ext>
                </a:extLst>
              </p14:cNvPr>
              <p14:cNvContentPartPr/>
              <p14:nvPr/>
            </p14:nvContentPartPr>
            <p14:xfrm>
              <a:off x="2833755" y="2789123"/>
              <a:ext cx="106920" cy="124560"/>
            </p14:xfrm>
          </p:contentPart>
        </mc:Choice>
        <mc:Fallback>
          <p:pic>
            <p:nvPicPr>
              <p:cNvPr id="3153" name="Ink 3152">
                <a:extLst>
                  <a:ext uri="{FF2B5EF4-FFF2-40B4-BE49-F238E27FC236}">
                    <a16:creationId xmlns:a16="http://schemas.microsoft.com/office/drawing/2014/main" id="{B872EB3E-80B0-BD77-ECE2-5F983B733C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18327" y="2773643"/>
                <a:ext cx="137417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54" name="Ink 3153">
                <a:extLst>
                  <a:ext uri="{FF2B5EF4-FFF2-40B4-BE49-F238E27FC236}">
                    <a16:creationId xmlns:a16="http://schemas.microsoft.com/office/drawing/2014/main" id="{3E6FC56F-D82A-0050-9D21-11795E7320BE}"/>
                  </a:ext>
                </a:extLst>
              </p14:cNvPr>
              <p14:cNvContentPartPr/>
              <p14:nvPr/>
            </p14:nvContentPartPr>
            <p14:xfrm>
              <a:off x="2867595" y="3033203"/>
              <a:ext cx="111600" cy="176040"/>
            </p14:xfrm>
          </p:contentPart>
        </mc:Choice>
        <mc:Fallback>
          <p:pic>
            <p:nvPicPr>
              <p:cNvPr id="3154" name="Ink 3153">
                <a:extLst>
                  <a:ext uri="{FF2B5EF4-FFF2-40B4-BE49-F238E27FC236}">
                    <a16:creationId xmlns:a16="http://schemas.microsoft.com/office/drawing/2014/main" id="{3E6FC56F-D82A-0050-9D21-11795E7320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52165" y="3017723"/>
                <a:ext cx="142102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160" name="Ink 3160">
                <a:extLst>
                  <a:ext uri="{FF2B5EF4-FFF2-40B4-BE49-F238E27FC236}">
                    <a16:creationId xmlns:a16="http://schemas.microsoft.com/office/drawing/2014/main" id="{1F8DDA69-BE1C-4093-C55C-4440658A21A9}"/>
                  </a:ext>
                </a:extLst>
              </p14:cNvPr>
              <p14:cNvContentPartPr/>
              <p14:nvPr/>
            </p14:nvContentPartPr>
            <p14:xfrm>
              <a:off x="2850315" y="3324803"/>
              <a:ext cx="116280" cy="158760"/>
            </p14:xfrm>
          </p:contentPart>
        </mc:Choice>
        <mc:Fallback>
          <p:pic>
            <p:nvPicPr>
              <p:cNvPr id="3160" name="Ink 3160">
                <a:extLst>
                  <a:ext uri="{FF2B5EF4-FFF2-40B4-BE49-F238E27FC236}">
                    <a16:creationId xmlns:a16="http://schemas.microsoft.com/office/drawing/2014/main" id="{1F8DDA69-BE1C-4093-C55C-4440658A21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34787" y="3309358"/>
                <a:ext cx="146975" cy="189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165" name="Ink 3165">
                <a:extLst>
                  <a:ext uri="{FF2B5EF4-FFF2-40B4-BE49-F238E27FC236}">
                    <a16:creationId xmlns:a16="http://schemas.microsoft.com/office/drawing/2014/main" id="{38092C2F-855B-2025-B713-A79FAE22B75B}"/>
                  </a:ext>
                </a:extLst>
              </p14:cNvPr>
              <p14:cNvContentPartPr/>
              <p14:nvPr/>
            </p14:nvContentPartPr>
            <p14:xfrm>
              <a:off x="549555" y="2005043"/>
              <a:ext cx="381600" cy="98640"/>
            </p14:xfrm>
          </p:contentPart>
        </mc:Choice>
        <mc:Fallback>
          <p:pic>
            <p:nvPicPr>
              <p:cNvPr id="3165" name="Ink 3165">
                <a:extLst>
                  <a:ext uri="{FF2B5EF4-FFF2-40B4-BE49-F238E27FC236}">
                    <a16:creationId xmlns:a16="http://schemas.microsoft.com/office/drawing/2014/main" id="{38092C2F-855B-2025-B713-A79FAE22B7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4090" y="1989619"/>
                <a:ext cx="412171" cy="12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166" name="Ink 3165">
                <a:extLst>
                  <a:ext uri="{FF2B5EF4-FFF2-40B4-BE49-F238E27FC236}">
                    <a16:creationId xmlns:a16="http://schemas.microsoft.com/office/drawing/2014/main" id="{A8D84116-ADC6-6F5E-B1F8-62495F341658}"/>
                  </a:ext>
                </a:extLst>
              </p14:cNvPr>
              <p14:cNvContentPartPr/>
              <p14:nvPr/>
            </p14:nvContentPartPr>
            <p14:xfrm>
              <a:off x="605355" y="2455043"/>
              <a:ext cx="4680" cy="128880"/>
            </p14:xfrm>
          </p:contentPart>
        </mc:Choice>
        <mc:Fallback>
          <p:pic>
            <p:nvPicPr>
              <p:cNvPr id="3166" name="Ink 3165">
                <a:extLst>
                  <a:ext uri="{FF2B5EF4-FFF2-40B4-BE49-F238E27FC236}">
                    <a16:creationId xmlns:a16="http://schemas.microsoft.com/office/drawing/2014/main" id="{A8D84116-ADC6-6F5E-B1F8-62495F3416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9875" y="2439563"/>
                <a:ext cx="35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67" name="Ink 3166">
                <a:extLst>
                  <a:ext uri="{FF2B5EF4-FFF2-40B4-BE49-F238E27FC236}">
                    <a16:creationId xmlns:a16="http://schemas.microsoft.com/office/drawing/2014/main" id="{29D036EC-BEC6-D963-9CA3-8F5211DDD98E}"/>
                  </a:ext>
                </a:extLst>
              </p14:cNvPr>
              <p14:cNvContentPartPr/>
              <p14:nvPr/>
            </p14:nvContentPartPr>
            <p14:xfrm>
              <a:off x="583755" y="2840603"/>
              <a:ext cx="103320" cy="94680"/>
            </p14:xfrm>
          </p:contentPart>
        </mc:Choice>
        <mc:Fallback>
          <p:pic>
            <p:nvPicPr>
              <p:cNvPr id="3167" name="Ink 3166">
                <a:extLst>
                  <a:ext uri="{FF2B5EF4-FFF2-40B4-BE49-F238E27FC236}">
                    <a16:creationId xmlns:a16="http://schemas.microsoft.com/office/drawing/2014/main" id="{29D036EC-BEC6-D963-9CA3-8F5211DDD9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8221" y="2825123"/>
                <a:ext cx="134027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68" name="Ink 3167">
                <a:extLst>
                  <a:ext uri="{FF2B5EF4-FFF2-40B4-BE49-F238E27FC236}">
                    <a16:creationId xmlns:a16="http://schemas.microsoft.com/office/drawing/2014/main" id="{DB9D9AA0-CD9B-1D11-6AC9-1154870327C9}"/>
                  </a:ext>
                </a:extLst>
              </p14:cNvPr>
              <p14:cNvContentPartPr/>
              <p14:nvPr/>
            </p14:nvContentPartPr>
            <p14:xfrm>
              <a:off x="643875" y="3149123"/>
              <a:ext cx="68400" cy="115920"/>
            </p14:xfrm>
          </p:contentPart>
        </mc:Choice>
        <mc:Fallback>
          <p:pic>
            <p:nvPicPr>
              <p:cNvPr id="3168" name="Ink 3167">
                <a:extLst>
                  <a:ext uri="{FF2B5EF4-FFF2-40B4-BE49-F238E27FC236}">
                    <a16:creationId xmlns:a16="http://schemas.microsoft.com/office/drawing/2014/main" id="{DB9D9AA0-CD9B-1D11-6AC9-1154870327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8395" y="3133691"/>
                <a:ext cx="99000" cy="146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77" name="Ink 3176">
                <a:extLst>
                  <a:ext uri="{FF2B5EF4-FFF2-40B4-BE49-F238E27FC236}">
                    <a16:creationId xmlns:a16="http://schemas.microsoft.com/office/drawing/2014/main" id="{42D40AA5-CA38-B2BE-AFDD-3301C6217B09}"/>
                  </a:ext>
                </a:extLst>
              </p14:cNvPr>
              <p14:cNvContentPartPr/>
              <p14:nvPr/>
            </p14:nvContentPartPr>
            <p14:xfrm>
              <a:off x="840795" y="3183323"/>
              <a:ext cx="64800" cy="9000"/>
            </p14:xfrm>
          </p:contentPart>
        </mc:Choice>
        <mc:Fallback>
          <p:pic>
            <p:nvPicPr>
              <p:cNvPr id="3177" name="Ink 3176">
                <a:extLst>
                  <a:ext uri="{FF2B5EF4-FFF2-40B4-BE49-F238E27FC236}">
                    <a16:creationId xmlns:a16="http://schemas.microsoft.com/office/drawing/2014/main" id="{42D40AA5-CA38-B2BE-AFDD-3301C6217B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5229" y="3167843"/>
                <a:ext cx="95571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78" name="Ink 3177">
                <a:extLst>
                  <a:ext uri="{FF2B5EF4-FFF2-40B4-BE49-F238E27FC236}">
                    <a16:creationId xmlns:a16="http://schemas.microsoft.com/office/drawing/2014/main" id="{C4BEE58B-827A-D816-5486-5F05CE5C7111}"/>
                  </a:ext>
                </a:extLst>
              </p14:cNvPr>
              <p14:cNvContentPartPr/>
              <p14:nvPr/>
            </p14:nvContentPartPr>
            <p14:xfrm>
              <a:off x="849435" y="2861843"/>
              <a:ext cx="64800" cy="9000"/>
            </p14:xfrm>
          </p:contentPart>
        </mc:Choice>
        <mc:Fallback>
          <p:pic>
            <p:nvPicPr>
              <p:cNvPr id="3178" name="Ink 3177">
                <a:extLst>
                  <a:ext uri="{FF2B5EF4-FFF2-40B4-BE49-F238E27FC236}">
                    <a16:creationId xmlns:a16="http://schemas.microsoft.com/office/drawing/2014/main" id="{C4BEE58B-827A-D816-5486-5F05CE5C71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3869" y="2846363"/>
                <a:ext cx="95571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179" name="Ink 3178">
                <a:extLst>
                  <a:ext uri="{FF2B5EF4-FFF2-40B4-BE49-F238E27FC236}">
                    <a16:creationId xmlns:a16="http://schemas.microsoft.com/office/drawing/2014/main" id="{F3E92E28-8865-738F-AFD5-5C1319D58CF5}"/>
                  </a:ext>
                </a:extLst>
              </p14:cNvPr>
              <p14:cNvContentPartPr/>
              <p14:nvPr/>
            </p14:nvContentPartPr>
            <p14:xfrm>
              <a:off x="853755" y="2480603"/>
              <a:ext cx="103320" cy="20520"/>
            </p14:xfrm>
          </p:contentPart>
        </mc:Choice>
        <mc:Fallback>
          <p:pic>
            <p:nvPicPr>
              <p:cNvPr id="3179" name="Ink 3178">
                <a:extLst>
                  <a:ext uri="{FF2B5EF4-FFF2-40B4-BE49-F238E27FC236}">
                    <a16:creationId xmlns:a16="http://schemas.microsoft.com/office/drawing/2014/main" id="{F3E92E28-8865-738F-AFD5-5C1319D58CF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38275" y="2464847"/>
                <a:ext cx="133920" cy="51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180" name="Ink 3182">
                <a:extLst>
                  <a:ext uri="{FF2B5EF4-FFF2-40B4-BE49-F238E27FC236}">
                    <a16:creationId xmlns:a16="http://schemas.microsoft.com/office/drawing/2014/main" id="{FB36FFA7-B04A-E3A0-B7A7-D9DA99AFE268}"/>
                  </a:ext>
                </a:extLst>
              </p14:cNvPr>
              <p14:cNvContentPartPr/>
              <p14:nvPr/>
            </p14:nvContentPartPr>
            <p14:xfrm>
              <a:off x="665115" y="3420923"/>
              <a:ext cx="287640" cy="114120"/>
            </p14:xfrm>
          </p:contentPart>
        </mc:Choice>
        <mc:Fallback>
          <p:pic>
            <p:nvPicPr>
              <p:cNvPr id="3180" name="Ink 3182">
                <a:extLst>
                  <a:ext uri="{FF2B5EF4-FFF2-40B4-BE49-F238E27FC236}">
                    <a16:creationId xmlns:a16="http://schemas.microsoft.com/office/drawing/2014/main" id="{FB36FFA7-B04A-E3A0-B7A7-D9DA99AFE26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9616" y="3405443"/>
                <a:ext cx="318278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181" name="Ink 3182">
                <a:extLst>
                  <a:ext uri="{FF2B5EF4-FFF2-40B4-BE49-F238E27FC236}">
                    <a16:creationId xmlns:a16="http://schemas.microsoft.com/office/drawing/2014/main" id="{59387D5D-817A-03AD-F151-2EA11BF98CA8}"/>
                  </a:ext>
                </a:extLst>
              </p14:cNvPr>
              <p14:cNvContentPartPr/>
              <p14:nvPr/>
            </p14:nvContentPartPr>
            <p14:xfrm>
              <a:off x="673755" y="3624683"/>
              <a:ext cx="295920" cy="124560"/>
            </p14:xfrm>
          </p:contentPart>
        </mc:Choice>
        <mc:Fallback>
          <p:pic>
            <p:nvPicPr>
              <p:cNvPr id="3181" name="Ink 3182">
                <a:extLst>
                  <a:ext uri="{FF2B5EF4-FFF2-40B4-BE49-F238E27FC236}">
                    <a16:creationId xmlns:a16="http://schemas.microsoft.com/office/drawing/2014/main" id="{59387D5D-817A-03AD-F151-2EA11BF98CA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58275" y="3609248"/>
                <a:ext cx="326520" cy="15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182" name="Ink 3182">
                <a:extLst>
                  <a:ext uri="{FF2B5EF4-FFF2-40B4-BE49-F238E27FC236}">
                    <a16:creationId xmlns:a16="http://schemas.microsoft.com/office/drawing/2014/main" id="{7B38EA0F-F9EC-1483-A19A-96A3894A5696}"/>
                  </a:ext>
                </a:extLst>
              </p14:cNvPr>
              <p14:cNvContentPartPr/>
              <p14:nvPr/>
            </p14:nvContentPartPr>
            <p14:xfrm>
              <a:off x="699675" y="3902963"/>
              <a:ext cx="295920" cy="128880"/>
            </p14:xfrm>
          </p:contentPart>
        </mc:Choice>
        <mc:Fallback>
          <p:pic>
            <p:nvPicPr>
              <p:cNvPr id="3182" name="Ink 3182">
                <a:extLst>
                  <a:ext uri="{FF2B5EF4-FFF2-40B4-BE49-F238E27FC236}">
                    <a16:creationId xmlns:a16="http://schemas.microsoft.com/office/drawing/2014/main" id="{7B38EA0F-F9EC-1483-A19A-96A3894A569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4195" y="3887483"/>
                <a:ext cx="326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185" name="Ink 3184">
                <a:extLst>
                  <a:ext uri="{FF2B5EF4-FFF2-40B4-BE49-F238E27FC236}">
                    <a16:creationId xmlns:a16="http://schemas.microsoft.com/office/drawing/2014/main" id="{1A966577-23B6-E8A1-4EA5-D3A76C6F607A}"/>
                  </a:ext>
                </a:extLst>
              </p14:cNvPr>
              <p14:cNvContentPartPr/>
              <p14:nvPr/>
            </p14:nvContentPartPr>
            <p14:xfrm>
              <a:off x="4838595" y="2373683"/>
              <a:ext cx="9000" cy="128880"/>
            </p14:xfrm>
          </p:contentPart>
        </mc:Choice>
        <mc:Fallback>
          <p:pic>
            <p:nvPicPr>
              <p:cNvPr id="3185" name="Ink 3184">
                <a:extLst>
                  <a:ext uri="{FF2B5EF4-FFF2-40B4-BE49-F238E27FC236}">
                    <a16:creationId xmlns:a16="http://schemas.microsoft.com/office/drawing/2014/main" id="{1A966577-23B6-E8A1-4EA5-D3A76C6F607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831035" y="2366123"/>
                <a:ext cx="24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186" name="Ink 3185">
                <a:extLst>
                  <a:ext uri="{FF2B5EF4-FFF2-40B4-BE49-F238E27FC236}">
                    <a16:creationId xmlns:a16="http://schemas.microsoft.com/office/drawing/2014/main" id="{9910E0D8-8FE1-5E9F-D37A-48672B1D281B}"/>
                  </a:ext>
                </a:extLst>
              </p14:cNvPr>
              <p14:cNvContentPartPr/>
              <p14:nvPr/>
            </p14:nvContentPartPr>
            <p14:xfrm>
              <a:off x="3231555" y="2352443"/>
              <a:ext cx="77400" cy="85680"/>
            </p14:xfrm>
          </p:contentPart>
        </mc:Choice>
        <mc:Fallback>
          <p:pic>
            <p:nvPicPr>
              <p:cNvPr id="3186" name="Ink 3185">
                <a:extLst>
                  <a:ext uri="{FF2B5EF4-FFF2-40B4-BE49-F238E27FC236}">
                    <a16:creationId xmlns:a16="http://schemas.microsoft.com/office/drawing/2014/main" id="{9910E0D8-8FE1-5E9F-D37A-48672B1D281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223995" y="2344883"/>
                <a:ext cx="92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187" name="Ink 3186">
                <a:extLst>
                  <a:ext uri="{FF2B5EF4-FFF2-40B4-BE49-F238E27FC236}">
                    <a16:creationId xmlns:a16="http://schemas.microsoft.com/office/drawing/2014/main" id="{CEF34F42-2918-8690-D80C-13145BE3DFF1}"/>
                  </a:ext>
                </a:extLst>
              </p14:cNvPr>
              <p14:cNvContentPartPr/>
              <p14:nvPr/>
            </p14:nvContentPartPr>
            <p14:xfrm>
              <a:off x="3574635" y="2326523"/>
              <a:ext cx="81720" cy="107640"/>
            </p14:xfrm>
          </p:contentPart>
        </mc:Choice>
        <mc:Fallback>
          <p:pic>
            <p:nvPicPr>
              <p:cNvPr id="3187" name="Ink 3186">
                <a:extLst>
                  <a:ext uri="{FF2B5EF4-FFF2-40B4-BE49-F238E27FC236}">
                    <a16:creationId xmlns:a16="http://schemas.microsoft.com/office/drawing/2014/main" id="{CEF34F42-2918-8690-D80C-13145BE3DFF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67075" y="2318963"/>
                <a:ext cx="968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188" name="Ink 3187">
                <a:extLst>
                  <a:ext uri="{FF2B5EF4-FFF2-40B4-BE49-F238E27FC236}">
                    <a16:creationId xmlns:a16="http://schemas.microsoft.com/office/drawing/2014/main" id="{73D96881-7EAC-8957-BE07-E90C373D7082}"/>
                  </a:ext>
                </a:extLst>
              </p14:cNvPr>
              <p14:cNvContentPartPr/>
              <p14:nvPr/>
            </p14:nvContentPartPr>
            <p14:xfrm>
              <a:off x="3942915" y="2330843"/>
              <a:ext cx="73080" cy="115560"/>
            </p14:xfrm>
          </p:contentPart>
        </mc:Choice>
        <mc:Fallback>
          <p:pic>
            <p:nvPicPr>
              <p:cNvPr id="3188" name="Ink 3187">
                <a:extLst>
                  <a:ext uri="{FF2B5EF4-FFF2-40B4-BE49-F238E27FC236}">
                    <a16:creationId xmlns:a16="http://schemas.microsoft.com/office/drawing/2014/main" id="{73D96881-7EAC-8957-BE07-E90C373D708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935355" y="2323283"/>
                <a:ext cx="88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189" name="Ink 3188">
                <a:extLst>
                  <a:ext uri="{FF2B5EF4-FFF2-40B4-BE49-F238E27FC236}">
                    <a16:creationId xmlns:a16="http://schemas.microsoft.com/office/drawing/2014/main" id="{29CADAD0-CDB6-0B22-6FC0-CEFBE6727C1F}"/>
                  </a:ext>
                </a:extLst>
              </p14:cNvPr>
              <p14:cNvContentPartPr/>
              <p14:nvPr/>
            </p14:nvContentPartPr>
            <p14:xfrm>
              <a:off x="4341435" y="2347763"/>
              <a:ext cx="128880" cy="111600"/>
            </p14:xfrm>
          </p:contentPart>
        </mc:Choice>
        <mc:Fallback>
          <p:pic>
            <p:nvPicPr>
              <p:cNvPr id="3189" name="Ink 3188">
                <a:extLst>
                  <a:ext uri="{FF2B5EF4-FFF2-40B4-BE49-F238E27FC236}">
                    <a16:creationId xmlns:a16="http://schemas.microsoft.com/office/drawing/2014/main" id="{29CADAD0-CDB6-0B22-6FC0-CEFBE6727C1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33875" y="2340203"/>
                <a:ext cx="144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192" name="Ink 3191">
                <a:extLst>
                  <a:ext uri="{FF2B5EF4-FFF2-40B4-BE49-F238E27FC236}">
                    <a16:creationId xmlns:a16="http://schemas.microsoft.com/office/drawing/2014/main" id="{6F9A7329-40BF-FADE-DAC8-FE48566C1027}"/>
                  </a:ext>
                </a:extLst>
              </p14:cNvPr>
              <p14:cNvContentPartPr/>
              <p14:nvPr/>
            </p14:nvContentPartPr>
            <p14:xfrm>
              <a:off x="5468235" y="2339123"/>
              <a:ext cx="128520" cy="103320"/>
            </p14:xfrm>
          </p:contentPart>
        </mc:Choice>
        <mc:Fallback>
          <p:pic>
            <p:nvPicPr>
              <p:cNvPr id="3192" name="Ink 3191">
                <a:extLst>
                  <a:ext uri="{FF2B5EF4-FFF2-40B4-BE49-F238E27FC236}">
                    <a16:creationId xmlns:a16="http://schemas.microsoft.com/office/drawing/2014/main" id="{6F9A7329-40BF-FADE-DAC8-FE48566C10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60654" y="2331537"/>
                <a:ext cx="143682" cy="118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193" name="Ink 3193">
                <a:extLst>
                  <a:ext uri="{FF2B5EF4-FFF2-40B4-BE49-F238E27FC236}">
                    <a16:creationId xmlns:a16="http://schemas.microsoft.com/office/drawing/2014/main" id="{2406F990-0075-99D3-D232-6CFBA8D51C90}"/>
                  </a:ext>
                </a:extLst>
              </p14:cNvPr>
              <p14:cNvContentPartPr/>
              <p14:nvPr/>
            </p14:nvContentPartPr>
            <p14:xfrm>
              <a:off x="5069715" y="2347763"/>
              <a:ext cx="124920" cy="103320"/>
            </p14:xfrm>
          </p:contentPart>
        </mc:Choice>
        <mc:Fallback>
          <p:pic>
            <p:nvPicPr>
              <p:cNvPr id="3193" name="Ink 3193">
                <a:extLst>
                  <a:ext uri="{FF2B5EF4-FFF2-40B4-BE49-F238E27FC236}">
                    <a16:creationId xmlns:a16="http://schemas.microsoft.com/office/drawing/2014/main" id="{2406F990-0075-99D3-D232-6CFBA8D51C9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062133" y="2340177"/>
                <a:ext cx="140084" cy="118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194" name="Ink 3193">
                <a:extLst>
                  <a:ext uri="{FF2B5EF4-FFF2-40B4-BE49-F238E27FC236}">
                    <a16:creationId xmlns:a16="http://schemas.microsoft.com/office/drawing/2014/main" id="{F3EC593A-97C0-03B3-B86D-D697E9B7CA88}"/>
                  </a:ext>
                </a:extLst>
              </p14:cNvPr>
              <p14:cNvContentPartPr/>
              <p14:nvPr/>
            </p14:nvContentPartPr>
            <p14:xfrm>
              <a:off x="3223275" y="2570963"/>
              <a:ext cx="90360" cy="94320"/>
            </p14:xfrm>
          </p:contentPart>
        </mc:Choice>
        <mc:Fallback>
          <p:pic>
            <p:nvPicPr>
              <p:cNvPr id="3194" name="Ink 3193">
                <a:extLst>
                  <a:ext uri="{FF2B5EF4-FFF2-40B4-BE49-F238E27FC236}">
                    <a16:creationId xmlns:a16="http://schemas.microsoft.com/office/drawing/2014/main" id="{F3EC593A-97C0-03B3-B86D-D697E9B7CA8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15715" y="2563374"/>
                <a:ext cx="105480" cy="109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195" name="Ink 3194">
                <a:extLst>
                  <a:ext uri="{FF2B5EF4-FFF2-40B4-BE49-F238E27FC236}">
                    <a16:creationId xmlns:a16="http://schemas.microsoft.com/office/drawing/2014/main" id="{366DA7CF-310E-81CF-9409-3484929D89E7}"/>
                  </a:ext>
                </a:extLst>
              </p14:cNvPr>
              <p14:cNvContentPartPr/>
              <p14:nvPr/>
            </p14:nvContentPartPr>
            <p14:xfrm>
              <a:off x="3566355" y="2557643"/>
              <a:ext cx="115560" cy="99000"/>
            </p14:xfrm>
          </p:contentPart>
        </mc:Choice>
        <mc:Fallback>
          <p:pic>
            <p:nvPicPr>
              <p:cNvPr id="3195" name="Ink 3194">
                <a:extLst>
                  <a:ext uri="{FF2B5EF4-FFF2-40B4-BE49-F238E27FC236}">
                    <a16:creationId xmlns:a16="http://schemas.microsoft.com/office/drawing/2014/main" id="{366DA7CF-310E-81CF-9409-3484929D89E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558795" y="2550083"/>
                <a:ext cx="1306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196" name="Ink 3195">
                <a:extLst>
                  <a:ext uri="{FF2B5EF4-FFF2-40B4-BE49-F238E27FC236}">
                    <a16:creationId xmlns:a16="http://schemas.microsoft.com/office/drawing/2014/main" id="{13570FAF-2D53-EE07-4CD3-A70C4431F657}"/>
                  </a:ext>
                </a:extLst>
              </p14:cNvPr>
              <p14:cNvContentPartPr/>
              <p14:nvPr/>
            </p14:nvContentPartPr>
            <p14:xfrm>
              <a:off x="3942915" y="2557643"/>
              <a:ext cx="115200" cy="99000"/>
            </p14:xfrm>
          </p:contentPart>
        </mc:Choice>
        <mc:Fallback>
          <p:pic>
            <p:nvPicPr>
              <p:cNvPr id="3196" name="Ink 3195">
                <a:extLst>
                  <a:ext uri="{FF2B5EF4-FFF2-40B4-BE49-F238E27FC236}">
                    <a16:creationId xmlns:a16="http://schemas.microsoft.com/office/drawing/2014/main" id="{13570FAF-2D53-EE07-4CD3-A70C4431F65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35331" y="2550083"/>
                <a:ext cx="130367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197" name="Ink 3196">
                <a:extLst>
                  <a:ext uri="{FF2B5EF4-FFF2-40B4-BE49-F238E27FC236}">
                    <a16:creationId xmlns:a16="http://schemas.microsoft.com/office/drawing/2014/main" id="{4156A9BE-F2E3-9B2C-65C0-24F4B918741C}"/>
                  </a:ext>
                </a:extLst>
              </p14:cNvPr>
              <p14:cNvContentPartPr/>
              <p14:nvPr/>
            </p14:nvContentPartPr>
            <p14:xfrm>
              <a:off x="4354395" y="2553323"/>
              <a:ext cx="124560" cy="94680"/>
            </p14:xfrm>
          </p:contentPart>
        </mc:Choice>
        <mc:Fallback>
          <p:pic>
            <p:nvPicPr>
              <p:cNvPr id="3197" name="Ink 3196">
                <a:extLst>
                  <a:ext uri="{FF2B5EF4-FFF2-40B4-BE49-F238E27FC236}">
                    <a16:creationId xmlns:a16="http://schemas.microsoft.com/office/drawing/2014/main" id="{4156A9BE-F2E3-9B2C-65C0-24F4B918741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46835" y="2545763"/>
                <a:ext cx="139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198" name="Ink 3197">
                <a:extLst>
                  <a:ext uri="{FF2B5EF4-FFF2-40B4-BE49-F238E27FC236}">
                    <a16:creationId xmlns:a16="http://schemas.microsoft.com/office/drawing/2014/main" id="{D8ED9202-0F56-4305-1078-19C53AFF9EDB}"/>
                  </a:ext>
                </a:extLst>
              </p14:cNvPr>
              <p14:cNvContentPartPr/>
              <p14:nvPr/>
            </p14:nvContentPartPr>
            <p14:xfrm>
              <a:off x="4782795" y="2592203"/>
              <a:ext cx="107640" cy="77400"/>
            </p14:xfrm>
          </p:contentPart>
        </mc:Choice>
        <mc:Fallback>
          <p:pic>
            <p:nvPicPr>
              <p:cNvPr id="3198" name="Ink 3197">
                <a:extLst>
                  <a:ext uri="{FF2B5EF4-FFF2-40B4-BE49-F238E27FC236}">
                    <a16:creationId xmlns:a16="http://schemas.microsoft.com/office/drawing/2014/main" id="{D8ED9202-0F56-4305-1078-19C53AFF9ED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775235" y="2584643"/>
                <a:ext cx="1227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199" name="Ink 3198">
                <a:extLst>
                  <a:ext uri="{FF2B5EF4-FFF2-40B4-BE49-F238E27FC236}">
                    <a16:creationId xmlns:a16="http://schemas.microsoft.com/office/drawing/2014/main" id="{6C788D28-270D-725B-F8CA-B099E226CED8}"/>
                  </a:ext>
                </a:extLst>
              </p14:cNvPr>
              <p14:cNvContentPartPr/>
              <p14:nvPr/>
            </p14:nvContentPartPr>
            <p14:xfrm>
              <a:off x="5138475" y="2570603"/>
              <a:ext cx="120240" cy="86040"/>
            </p14:xfrm>
          </p:contentPart>
        </mc:Choice>
        <mc:Fallback>
          <p:pic>
            <p:nvPicPr>
              <p:cNvPr id="3199" name="Ink 3198">
                <a:extLst>
                  <a:ext uri="{FF2B5EF4-FFF2-40B4-BE49-F238E27FC236}">
                    <a16:creationId xmlns:a16="http://schemas.microsoft.com/office/drawing/2014/main" id="{6C788D28-270D-725B-F8CA-B099E226CED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130938" y="2563043"/>
                <a:ext cx="135315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200" name="Ink 3199">
                <a:extLst>
                  <a:ext uri="{FF2B5EF4-FFF2-40B4-BE49-F238E27FC236}">
                    <a16:creationId xmlns:a16="http://schemas.microsoft.com/office/drawing/2014/main" id="{C8D429DF-182D-D176-02B8-DE34D1C58510}"/>
                  </a:ext>
                </a:extLst>
              </p14:cNvPr>
              <p14:cNvContentPartPr/>
              <p14:nvPr/>
            </p14:nvContentPartPr>
            <p14:xfrm>
              <a:off x="5489835" y="2579243"/>
              <a:ext cx="137160" cy="86040"/>
            </p14:xfrm>
          </p:contentPart>
        </mc:Choice>
        <mc:Fallback>
          <p:pic>
            <p:nvPicPr>
              <p:cNvPr id="3200" name="Ink 3199">
                <a:extLst>
                  <a:ext uri="{FF2B5EF4-FFF2-40B4-BE49-F238E27FC236}">
                    <a16:creationId xmlns:a16="http://schemas.microsoft.com/office/drawing/2014/main" id="{C8D429DF-182D-D176-02B8-DE34D1C5851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82275" y="2571683"/>
                <a:ext cx="1522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201" name="Ink 3200">
                <a:extLst>
                  <a:ext uri="{FF2B5EF4-FFF2-40B4-BE49-F238E27FC236}">
                    <a16:creationId xmlns:a16="http://schemas.microsoft.com/office/drawing/2014/main" id="{11299162-F111-E943-7A25-5EA560652D23}"/>
                  </a:ext>
                </a:extLst>
              </p14:cNvPr>
              <p14:cNvContentPartPr/>
              <p14:nvPr/>
            </p14:nvContentPartPr>
            <p14:xfrm>
              <a:off x="3261795" y="2780483"/>
              <a:ext cx="9000" cy="107640"/>
            </p14:xfrm>
          </p:contentPart>
        </mc:Choice>
        <mc:Fallback>
          <p:pic>
            <p:nvPicPr>
              <p:cNvPr id="3201" name="Ink 3200">
                <a:extLst>
                  <a:ext uri="{FF2B5EF4-FFF2-40B4-BE49-F238E27FC236}">
                    <a16:creationId xmlns:a16="http://schemas.microsoft.com/office/drawing/2014/main" id="{11299162-F111-E943-7A25-5EA560652D2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254235" y="2772898"/>
                <a:ext cx="24120" cy="12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202" name="Ink 3201">
                <a:extLst>
                  <a:ext uri="{FF2B5EF4-FFF2-40B4-BE49-F238E27FC236}">
                    <a16:creationId xmlns:a16="http://schemas.microsoft.com/office/drawing/2014/main" id="{4AEC9E22-601C-3A8D-2768-2656982F571F}"/>
                  </a:ext>
                </a:extLst>
              </p14:cNvPr>
              <p14:cNvContentPartPr/>
              <p14:nvPr/>
            </p14:nvContentPartPr>
            <p14:xfrm>
              <a:off x="3617475" y="2759243"/>
              <a:ext cx="9000" cy="107640"/>
            </p14:xfrm>
          </p:contentPart>
        </mc:Choice>
        <mc:Fallback>
          <p:pic>
            <p:nvPicPr>
              <p:cNvPr id="3202" name="Ink 3201">
                <a:extLst>
                  <a:ext uri="{FF2B5EF4-FFF2-40B4-BE49-F238E27FC236}">
                    <a16:creationId xmlns:a16="http://schemas.microsoft.com/office/drawing/2014/main" id="{4AEC9E22-601C-3A8D-2768-2656982F571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609915" y="2751683"/>
                <a:ext cx="24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203" name="Ink 3202">
                <a:extLst>
                  <a:ext uri="{FF2B5EF4-FFF2-40B4-BE49-F238E27FC236}">
                    <a16:creationId xmlns:a16="http://schemas.microsoft.com/office/drawing/2014/main" id="{B8E9DA5B-A8FB-3AC4-2BC5-271198983325}"/>
                  </a:ext>
                </a:extLst>
              </p14:cNvPr>
              <p14:cNvContentPartPr/>
              <p14:nvPr/>
            </p14:nvContentPartPr>
            <p14:xfrm>
              <a:off x="3968835" y="2767883"/>
              <a:ext cx="111600" cy="111600"/>
            </p14:xfrm>
          </p:contentPart>
        </mc:Choice>
        <mc:Fallback>
          <p:pic>
            <p:nvPicPr>
              <p:cNvPr id="3203" name="Ink 3202">
                <a:extLst>
                  <a:ext uri="{FF2B5EF4-FFF2-40B4-BE49-F238E27FC236}">
                    <a16:creationId xmlns:a16="http://schemas.microsoft.com/office/drawing/2014/main" id="{B8E9DA5B-A8FB-3AC4-2BC5-27119898332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961299" y="2760323"/>
                <a:ext cx="126671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204" name="Ink 3203">
                <a:extLst>
                  <a:ext uri="{FF2B5EF4-FFF2-40B4-BE49-F238E27FC236}">
                    <a16:creationId xmlns:a16="http://schemas.microsoft.com/office/drawing/2014/main" id="{B6570392-147F-B865-8727-5178A502EFA2}"/>
                  </a:ext>
                </a:extLst>
              </p14:cNvPr>
              <p14:cNvContentPartPr/>
              <p14:nvPr/>
            </p14:nvContentPartPr>
            <p14:xfrm>
              <a:off x="4418475" y="2763563"/>
              <a:ext cx="4680" cy="103320"/>
            </p14:xfrm>
          </p:contentPart>
        </mc:Choice>
        <mc:Fallback>
          <p:pic>
            <p:nvPicPr>
              <p:cNvPr id="3204" name="Ink 3203">
                <a:extLst>
                  <a:ext uri="{FF2B5EF4-FFF2-40B4-BE49-F238E27FC236}">
                    <a16:creationId xmlns:a16="http://schemas.microsoft.com/office/drawing/2014/main" id="{B6570392-147F-B865-8727-5178A502EFA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10915" y="2756003"/>
                <a:ext cx="19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205" name="Ink 3204">
                <a:extLst>
                  <a:ext uri="{FF2B5EF4-FFF2-40B4-BE49-F238E27FC236}">
                    <a16:creationId xmlns:a16="http://schemas.microsoft.com/office/drawing/2014/main" id="{8ADA02A8-0C0B-482A-946F-946F679B6385}"/>
                  </a:ext>
                </a:extLst>
              </p14:cNvPr>
              <p14:cNvContentPartPr/>
              <p14:nvPr/>
            </p14:nvContentPartPr>
            <p14:xfrm>
              <a:off x="4778475" y="2771843"/>
              <a:ext cx="94680" cy="86040"/>
            </p14:xfrm>
          </p:contentPart>
        </mc:Choice>
        <mc:Fallback>
          <p:pic>
            <p:nvPicPr>
              <p:cNvPr id="3205" name="Ink 3204">
                <a:extLst>
                  <a:ext uri="{FF2B5EF4-FFF2-40B4-BE49-F238E27FC236}">
                    <a16:creationId xmlns:a16="http://schemas.microsoft.com/office/drawing/2014/main" id="{8ADA02A8-0C0B-482A-946F-946F679B638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770886" y="2764283"/>
                <a:ext cx="109858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208" name="Ink 3207">
                <a:extLst>
                  <a:ext uri="{FF2B5EF4-FFF2-40B4-BE49-F238E27FC236}">
                    <a16:creationId xmlns:a16="http://schemas.microsoft.com/office/drawing/2014/main" id="{BBA21CA7-F41B-3C09-E54C-8FF9D8AC26C6}"/>
                  </a:ext>
                </a:extLst>
              </p14:cNvPr>
              <p14:cNvContentPartPr/>
              <p14:nvPr/>
            </p14:nvContentPartPr>
            <p14:xfrm>
              <a:off x="5198235" y="2767883"/>
              <a:ext cx="9000" cy="94680"/>
            </p14:xfrm>
          </p:contentPart>
        </mc:Choice>
        <mc:Fallback>
          <p:pic>
            <p:nvPicPr>
              <p:cNvPr id="3208" name="Ink 3207">
                <a:extLst>
                  <a:ext uri="{FF2B5EF4-FFF2-40B4-BE49-F238E27FC236}">
                    <a16:creationId xmlns:a16="http://schemas.microsoft.com/office/drawing/2014/main" id="{BBA21CA7-F41B-3C09-E54C-8FF9D8AC26C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90675" y="2760323"/>
                <a:ext cx="24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209" name="Ink 3208">
                <a:extLst>
                  <a:ext uri="{FF2B5EF4-FFF2-40B4-BE49-F238E27FC236}">
                    <a16:creationId xmlns:a16="http://schemas.microsoft.com/office/drawing/2014/main" id="{1D7484D2-F11F-AAA1-BD4D-74F8D506BC99}"/>
                  </a:ext>
                </a:extLst>
              </p14:cNvPr>
              <p14:cNvContentPartPr/>
              <p14:nvPr/>
            </p14:nvContentPartPr>
            <p14:xfrm>
              <a:off x="5481195" y="2784803"/>
              <a:ext cx="111600" cy="68760"/>
            </p14:xfrm>
          </p:contentPart>
        </mc:Choice>
        <mc:Fallback>
          <p:pic>
            <p:nvPicPr>
              <p:cNvPr id="3209" name="Ink 3208">
                <a:extLst>
                  <a:ext uri="{FF2B5EF4-FFF2-40B4-BE49-F238E27FC236}">
                    <a16:creationId xmlns:a16="http://schemas.microsoft.com/office/drawing/2014/main" id="{1D7484D2-F11F-AAA1-BD4D-74F8D506BC9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473659" y="2777243"/>
                <a:ext cx="126671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210" name="Ink 3209">
                <a:extLst>
                  <a:ext uri="{FF2B5EF4-FFF2-40B4-BE49-F238E27FC236}">
                    <a16:creationId xmlns:a16="http://schemas.microsoft.com/office/drawing/2014/main" id="{287D9A51-EFB5-0C17-E24D-C4F368D13FF1}"/>
                  </a:ext>
                </a:extLst>
              </p14:cNvPr>
              <p14:cNvContentPartPr/>
              <p14:nvPr/>
            </p14:nvContentPartPr>
            <p14:xfrm>
              <a:off x="3257475" y="3033203"/>
              <a:ext cx="115920" cy="120240"/>
            </p14:xfrm>
          </p:contentPart>
        </mc:Choice>
        <mc:Fallback>
          <p:pic>
            <p:nvPicPr>
              <p:cNvPr id="3210" name="Ink 3209">
                <a:extLst>
                  <a:ext uri="{FF2B5EF4-FFF2-40B4-BE49-F238E27FC236}">
                    <a16:creationId xmlns:a16="http://schemas.microsoft.com/office/drawing/2014/main" id="{287D9A51-EFB5-0C17-E24D-C4F368D13FF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49938" y="3025643"/>
                <a:ext cx="130993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211" name="Ink 3210">
                <a:extLst>
                  <a:ext uri="{FF2B5EF4-FFF2-40B4-BE49-F238E27FC236}">
                    <a16:creationId xmlns:a16="http://schemas.microsoft.com/office/drawing/2014/main" id="{3460E372-93DD-24B8-57A9-F3B2FE99D1F9}"/>
                  </a:ext>
                </a:extLst>
              </p14:cNvPr>
              <p14:cNvContentPartPr/>
              <p14:nvPr/>
            </p14:nvContentPartPr>
            <p14:xfrm>
              <a:off x="3595875" y="3003323"/>
              <a:ext cx="115920" cy="124560"/>
            </p14:xfrm>
          </p:contentPart>
        </mc:Choice>
        <mc:Fallback>
          <p:pic>
            <p:nvPicPr>
              <p:cNvPr id="3211" name="Ink 3210">
                <a:extLst>
                  <a:ext uri="{FF2B5EF4-FFF2-40B4-BE49-F238E27FC236}">
                    <a16:creationId xmlns:a16="http://schemas.microsoft.com/office/drawing/2014/main" id="{3460E372-93DD-24B8-57A9-F3B2FE99D1F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588315" y="2995763"/>
                <a:ext cx="131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212" name="Ink 3211">
                <a:extLst>
                  <a:ext uri="{FF2B5EF4-FFF2-40B4-BE49-F238E27FC236}">
                    <a16:creationId xmlns:a16="http://schemas.microsoft.com/office/drawing/2014/main" id="{E4E2D54D-833A-39F8-588A-8F5A8E0ACE94}"/>
                  </a:ext>
                </a:extLst>
              </p14:cNvPr>
              <p14:cNvContentPartPr/>
              <p14:nvPr/>
            </p14:nvContentPartPr>
            <p14:xfrm>
              <a:off x="3951555" y="3011963"/>
              <a:ext cx="120240" cy="115560"/>
            </p14:xfrm>
          </p:contentPart>
        </mc:Choice>
        <mc:Fallback>
          <p:pic>
            <p:nvPicPr>
              <p:cNvPr id="3212" name="Ink 3211">
                <a:extLst>
                  <a:ext uri="{FF2B5EF4-FFF2-40B4-BE49-F238E27FC236}">
                    <a16:creationId xmlns:a16="http://schemas.microsoft.com/office/drawing/2014/main" id="{E4E2D54D-833A-39F8-588A-8F5A8E0ACE9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44018" y="3004403"/>
                <a:ext cx="135315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213" name="Ink 3212">
                <a:extLst>
                  <a:ext uri="{FF2B5EF4-FFF2-40B4-BE49-F238E27FC236}">
                    <a16:creationId xmlns:a16="http://schemas.microsoft.com/office/drawing/2014/main" id="{97A08F4A-E0B5-AC82-451E-0B2B4AD95E7E}"/>
                  </a:ext>
                </a:extLst>
              </p14:cNvPr>
              <p14:cNvContentPartPr/>
              <p14:nvPr/>
            </p14:nvContentPartPr>
            <p14:xfrm>
              <a:off x="4341435" y="3007643"/>
              <a:ext cx="137520" cy="102600"/>
            </p14:xfrm>
          </p:contentPart>
        </mc:Choice>
        <mc:Fallback>
          <p:pic>
            <p:nvPicPr>
              <p:cNvPr id="3213" name="Ink 3212">
                <a:extLst>
                  <a:ext uri="{FF2B5EF4-FFF2-40B4-BE49-F238E27FC236}">
                    <a16:creationId xmlns:a16="http://schemas.microsoft.com/office/drawing/2014/main" id="{97A08F4A-E0B5-AC82-451E-0B2B4AD95E7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333855" y="3000083"/>
                <a:ext cx="152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214" name="Ink 3213">
                <a:extLst>
                  <a:ext uri="{FF2B5EF4-FFF2-40B4-BE49-F238E27FC236}">
                    <a16:creationId xmlns:a16="http://schemas.microsoft.com/office/drawing/2014/main" id="{F4148809-F062-CDF3-2810-13025267F499}"/>
                  </a:ext>
                </a:extLst>
              </p14:cNvPr>
              <p14:cNvContentPartPr/>
              <p14:nvPr/>
            </p14:nvContentPartPr>
            <p14:xfrm>
              <a:off x="4761195" y="2999003"/>
              <a:ext cx="120240" cy="103320"/>
            </p14:xfrm>
          </p:contentPart>
        </mc:Choice>
        <mc:Fallback>
          <p:pic>
            <p:nvPicPr>
              <p:cNvPr id="3214" name="Ink 3213">
                <a:extLst>
                  <a:ext uri="{FF2B5EF4-FFF2-40B4-BE49-F238E27FC236}">
                    <a16:creationId xmlns:a16="http://schemas.microsoft.com/office/drawing/2014/main" id="{F4148809-F062-CDF3-2810-13025267F49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753635" y="2991417"/>
                <a:ext cx="135360" cy="118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215" name="Ink 3214">
                <a:extLst>
                  <a:ext uri="{FF2B5EF4-FFF2-40B4-BE49-F238E27FC236}">
                    <a16:creationId xmlns:a16="http://schemas.microsoft.com/office/drawing/2014/main" id="{1209B4F1-2E83-9BF3-C0B4-A18CA8FB8015}"/>
                  </a:ext>
                </a:extLst>
              </p14:cNvPr>
              <p14:cNvContentPartPr/>
              <p14:nvPr/>
            </p14:nvContentPartPr>
            <p14:xfrm>
              <a:off x="5155395" y="3007643"/>
              <a:ext cx="115560" cy="94680"/>
            </p14:xfrm>
          </p:contentPart>
        </mc:Choice>
        <mc:Fallback>
          <p:pic>
            <p:nvPicPr>
              <p:cNvPr id="3215" name="Ink 3214">
                <a:extLst>
                  <a:ext uri="{FF2B5EF4-FFF2-40B4-BE49-F238E27FC236}">
                    <a16:creationId xmlns:a16="http://schemas.microsoft.com/office/drawing/2014/main" id="{1209B4F1-2E83-9BF3-C0B4-A18CA8FB801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147835" y="3000054"/>
                <a:ext cx="130680" cy="10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216" name="Ink 3215">
                <a:extLst>
                  <a:ext uri="{FF2B5EF4-FFF2-40B4-BE49-F238E27FC236}">
                    <a16:creationId xmlns:a16="http://schemas.microsoft.com/office/drawing/2014/main" id="{B32AB8E3-8271-13DB-5F66-A0631FA616B1}"/>
                  </a:ext>
                </a:extLst>
              </p14:cNvPr>
              <p14:cNvContentPartPr/>
              <p14:nvPr/>
            </p14:nvContentPartPr>
            <p14:xfrm>
              <a:off x="5476875" y="2994683"/>
              <a:ext cx="128880" cy="98280"/>
            </p14:xfrm>
          </p:contentPart>
        </mc:Choice>
        <mc:Fallback>
          <p:pic>
            <p:nvPicPr>
              <p:cNvPr id="3216" name="Ink 3215">
                <a:extLst>
                  <a:ext uri="{FF2B5EF4-FFF2-40B4-BE49-F238E27FC236}">
                    <a16:creationId xmlns:a16="http://schemas.microsoft.com/office/drawing/2014/main" id="{B32AB8E3-8271-13DB-5F66-A0631FA616B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469315" y="2987123"/>
                <a:ext cx="1440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217" name="Ink 3216">
                <a:extLst>
                  <a:ext uri="{FF2B5EF4-FFF2-40B4-BE49-F238E27FC236}">
                    <a16:creationId xmlns:a16="http://schemas.microsoft.com/office/drawing/2014/main" id="{05CD73ED-7F69-0728-BECE-3B485B60D447}"/>
                  </a:ext>
                </a:extLst>
              </p14:cNvPr>
              <p14:cNvContentPartPr/>
              <p14:nvPr/>
            </p14:nvContentPartPr>
            <p14:xfrm>
              <a:off x="3244515" y="3320483"/>
              <a:ext cx="150480" cy="103320"/>
            </p14:xfrm>
          </p:contentPart>
        </mc:Choice>
        <mc:Fallback>
          <p:pic>
            <p:nvPicPr>
              <p:cNvPr id="3217" name="Ink 3216">
                <a:extLst>
                  <a:ext uri="{FF2B5EF4-FFF2-40B4-BE49-F238E27FC236}">
                    <a16:creationId xmlns:a16="http://schemas.microsoft.com/office/drawing/2014/main" id="{05CD73ED-7F69-0728-BECE-3B485B60D44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236937" y="3312923"/>
                <a:ext cx="165636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218" name="Ink 3217">
                <a:extLst>
                  <a:ext uri="{FF2B5EF4-FFF2-40B4-BE49-F238E27FC236}">
                    <a16:creationId xmlns:a16="http://schemas.microsoft.com/office/drawing/2014/main" id="{68DFE846-BE85-755C-4663-D2316A85F2A3}"/>
                  </a:ext>
                </a:extLst>
              </p14:cNvPr>
              <p14:cNvContentPartPr/>
              <p14:nvPr/>
            </p14:nvContentPartPr>
            <p14:xfrm>
              <a:off x="3604515" y="3277643"/>
              <a:ext cx="103320" cy="111600"/>
            </p14:xfrm>
          </p:contentPart>
        </mc:Choice>
        <mc:Fallback>
          <p:pic>
            <p:nvPicPr>
              <p:cNvPr id="3218" name="Ink 3217">
                <a:extLst>
                  <a:ext uri="{FF2B5EF4-FFF2-40B4-BE49-F238E27FC236}">
                    <a16:creationId xmlns:a16="http://schemas.microsoft.com/office/drawing/2014/main" id="{68DFE846-BE85-755C-4663-D2316A85F2A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596955" y="3270107"/>
                <a:ext cx="118440" cy="126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219" name="Ink 3218">
                <a:extLst>
                  <a:ext uri="{FF2B5EF4-FFF2-40B4-BE49-F238E27FC236}">
                    <a16:creationId xmlns:a16="http://schemas.microsoft.com/office/drawing/2014/main" id="{0847EB72-213C-802E-807D-4571E51FB556}"/>
                  </a:ext>
                </a:extLst>
              </p14:cNvPr>
              <p14:cNvContentPartPr/>
              <p14:nvPr/>
            </p14:nvContentPartPr>
            <p14:xfrm>
              <a:off x="3942915" y="3269003"/>
              <a:ext cx="111600" cy="94680"/>
            </p14:xfrm>
          </p:contentPart>
        </mc:Choice>
        <mc:Fallback>
          <p:pic>
            <p:nvPicPr>
              <p:cNvPr id="3219" name="Ink 3218">
                <a:extLst>
                  <a:ext uri="{FF2B5EF4-FFF2-40B4-BE49-F238E27FC236}">
                    <a16:creationId xmlns:a16="http://schemas.microsoft.com/office/drawing/2014/main" id="{0847EB72-213C-802E-807D-4571E51FB55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35355" y="3261414"/>
                <a:ext cx="126720" cy="10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220" name="Ink 3219">
                <a:extLst>
                  <a:ext uri="{FF2B5EF4-FFF2-40B4-BE49-F238E27FC236}">
                    <a16:creationId xmlns:a16="http://schemas.microsoft.com/office/drawing/2014/main" id="{009D978B-7737-D679-3C80-3EDB7E38AB71}"/>
                  </a:ext>
                </a:extLst>
              </p14:cNvPr>
              <p14:cNvContentPartPr/>
              <p14:nvPr/>
            </p14:nvContentPartPr>
            <p14:xfrm>
              <a:off x="4341435" y="3243443"/>
              <a:ext cx="146160" cy="106920"/>
            </p14:xfrm>
          </p:contentPart>
        </mc:Choice>
        <mc:Fallback>
          <p:pic>
            <p:nvPicPr>
              <p:cNvPr id="3220" name="Ink 3219">
                <a:extLst>
                  <a:ext uri="{FF2B5EF4-FFF2-40B4-BE49-F238E27FC236}">
                    <a16:creationId xmlns:a16="http://schemas.microsoft.com/office/drawing/2014/main" id="{009D978B-7737-D679-3C80-3EDB7E38AB7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333856" y="3235883"/>
                <a:ext cx="161317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221" name="Ink 3220">
                <a:extLst>
                  <a:ext uri="{FF2B5EF4-FFF2-40B4-BE49-F238E27FC236}">
                    <a16:creationId xmlns:a16="http://schemas.microsoft.com/office/drawing/2014/main" id="{5894B635-E870-97DE-3AC3-A9F33DA40F2E}"/>
                  </a:ext>
                </a:extLst>
              </p14:cNvPr>
              <p14:cNvContentPartPr/>
              <p14:nvPr/>
            </p14:nvContentPartPr>
            <p14:xfrm>
              <a:off x="4752915" y="3234803"/>
              <a:ext cx="120240" cy="103320"/>
            </p14:xfrm>
          </p:contentPart>
        </mc:Choice>
        <mc:Fallback>
          <p:pic>
            <p:nvPicPr>
              <p:cNvPr id="3221" name="Ink 3220">
                <a:extLst>
                  <a:ext uri="{FF2B5EF4-FFF2-40B4-BE49-F238E27FC236}">
                    <a16:creationId xmlns:a16="http://schemas.microsoft.com/office/drawing/2014/main" id="{5894B635-E870-97DE-3AC3-A9F33DA40F2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745355" y="3227243"/>
                <a:ext cx="1353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222" name="Ink 3221">
                <a:extLst>
                  <a:ext uri="{FF2B5EF4-FFF2-40B4-BE49-F238E27FC236}">
                    <a16:creationId xmlns:a16="http://schemas.microsoft.com/office/drawing/2014/main" id="{0542DBF4-5017-3A01-5D63-35B05DED586D}"/>
                  </a:ext>
                </a:extLst>
              </p14:cNvPr>
              <p14:cNvContentPartPr/>
              <p14:nvPr/>
            </p14:nvContentPartPr>
            <p14:xfrm>
              <a:off x="5159715" y="3239123"/>
              <a:ext cx="115920" cy="103320"/>
            </p14:xfrm>
          </p:contentPart>
        </mc:Choice>
        <mc:Fallback>
          <p:pic>
            <p:nvPicPr>
              <p:cNvPr id="3222" name="Ink 3221">
                <a:extLst>
                  <a:ext uri="{FF2B5EF4-FFF2-40B4-BE49-F238E27FC236}">
                    <a16:creationId xmlns:a16="http://schemas.microsoft.com/office/drawing/2014/main" id="{0542DBF4-5017-3A01-5D63-35B05DED586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152155" y="3231563"/>
                <a:ext cx="1310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223" name="Ink 3222">
                <a:extLst>
                  <a:ext uri="{FF2B5EF4-FFF2-40B4-BE49-F238E27FC236}">
                    <a16:creationId xmlns:a16="http://schemas.microsoft.com/office/drawing/2014/main" id="{62878D96-A825-F528-6C0F-5839626E59C9}"/>
                  </a:ext>
                </a:extLst>
              </p14:cNvPr>
              <p14:cNvContentPartPr/>
              <p14:nvPr/>
            </p14:nvContentPartPr>
            <p14:xfrm>
              <a:off x="5446995" y="3213203"/>
              <a:ext cx="150480" cy="115920"/>
            </p14:xfrm>
          </p:contentPart>
        </mc:Choice>
        <mc:Fallback>
          <p:pic>
            <p:nvPicPr>
              <p:cNvPr id="3223" name="Ink 3222">
                <a:extLst>
                  <a:ext uri="{FF2B5EF4-FFF2-40B4-BE49-F238E27FC236}">
                    <a16:creationId xmlns:a16="http://schemas.microsoft.com/office/drawing/2014/main" id="{62878D96-A825-F528-6C0F-5839626E59C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439435" y="3205643"/>
                <a:ext cx="1656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227" name="Ink 3226">
                <a:extLst>
                  <a:ext uri="{FF2B5EF4-FFF2-40B4-BE49-F238E27FC236}">
                    <a16:creationId xmlns:a16="http://schemas.microsoft.com/office/drawing/2014/main" id="{C3DED337-A14B-EE9D-371E-E55A4C4FCD54}"/>
                  </a:ext>
                </a:extLst>
              </p14:cNvPr>
              <p14:cNvContentPartPr/>
              <p14:nvPr/>
            </p14:nvContentPartPr>
            <p14:xfrm>
              <a:off x="4324155" y="3530363"/>
              <a:ext cx="99000" cy="107640"/>
            </p14:xfrm>
          </p:contentPart>
        </mc:Choice>
        <mc:Fallback>
          <p:pic>
            <p:nvPicPr>
              <p:cNvPr id="3227" name="Ink 3226">
                <a:extLst>
                  <a:ext uri="{FF2B5EF4-FFF2-40B4-BE49-F238E27FC236}">
                    <a16:creationId xmlns:a16="http://schemas.microsoft.com/office/drawing/2014/main" id="{C3DED337-A14B-EE9D-371E-E55A4C4FCD5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316595" y="3522778"/>
                <a:ext cx="114120" cy="12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228" name="Ink 3227">
                <a:extLst>
                  <a:ext uri="{FF2B5EF4-FFF2-40B4-BE49-F238E27FC236}">
                    <a16:creationId xmlns:a16="http://schemas.microsoft.com/office/drawing/2014/main" id="{536ED6DE-8C61-3DB6-AEE3-941C2DAB349A}"/>
                  </a:ext>
                </a:extLst>
              </p14:cNvPr>
              <p14:cNvContentPartPr/>
              <p14:nvPr/>
            </p14:nvContentPartPr>
            <p14:xfrm>
              <a:off x="4744275" y="3496163"/>
              <a:ext cx="111600" cy="115560"/>
            </p14:xfrm>
          </p:contentPart>
        </mc:Choice>
        <mc:Fallback>
          <p:pic>
            <p:nvPicPr>
              <p:cNvPr id="3228" name="Ink 3227">
                <a:extLst>
                  <a:ext uri="{FF2B5EF4-FFF2-40B4-BE49-F238E27FC236}">
                    <a16:creationId xmlns:a16="http://schemas.microsoft.com/office/drawing/2014/main" id="{536ED6DE-8C61-3DB6-AEE3-941C2DAB349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736739" y="3488603"/>
                <a:ext cx="126671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231" name="Ink 3230">
                <a:extLst>
                  <a:ext uri="{FF2B5EF4-FFF2-40B4-BE49-F238E27FC236}">
                    <a16:creationId xmlns:a16="http://schemas.microsoft.com/office/drawing/2014/main" id="{B6F9288C-98B9-50FD-5F16-8C0C74B0F10B}"/>
                  </a:ext>
                </a:extLst>
              </p14:cNvPr>
              <p14:cNvContentPartPr/>
              <p14:nvPr/>
            </p14:nvContentPartPr>
            <p14:xfrm>
              <a:off x="5160435" y="3504803"/>
              <a:ext cx="115560" cy="86040"/>
            </p14:xfrm>
          </p:contentPart>
        </mc:Choice>
        <mc:Fallback>
          <p:pic>
            <p:nvPicPr>
              <p:cNvPr id="3231" name="Ink 3230">
                <a:extLst>
                  <a:ext uri="{FF2B5EF4-FFF2-40B4-BE49-F238E27FC236}">
                    <a16:creationId xmlns:a16="http://schemas.microsoft.com/office/drawing/2014/main" id="{B6F9288C-98B9-50FD-5F16-8C0C74B0F10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152875" y="3497243"/>
                <a:ext cx="130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235" name="Ink 3234">
                <a:extLst>
                  <a:ext uri="{FF2B5EF4-FFF2-40B4-BE49-F238E27FC236}">
                    <a16:creationId xmlns:a16="http://schemas.microsoft.com/office/drawing/2014/main" id="{D0959941-112F-EC12-13EB-04D69242B022}"/>
                  </a:ext>
                </a:extLst>
              </p14:cNvPr>
              <p14:cNvContentPartPr/>
              <p14:nvPr/>
            </p14:nvContentPartPr>
            <p14:xfrm>
              <a:off x="5476875" y="3496163"/>
              <a:ext cx="9000" cy="107640"/>
            </p14:xfrm>
          </p:contentPart>
        </mc:Choice>
        <mc:Fallback>
          <p:pic>
            <p:nvPicPr>
              <p:cNvPr id="3235" name="Ink 3234">
                <a:extLst>
                  <a:ext uri="{FF2B5EF4-FFF2-40B4-BE49-F238E27FC236}">
                    <a16:creationId xmlns:a16="http://schemas.microsoft.com/office/drawing/2014/main" id="{D0959941-112F-EC12-13EB-04D69242B02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469000" y="3488603"/>
                <a:ext cx="2475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243" name="Ink 3242">
                <a:extLst>
                  <a:ext uri="{FF2B5EF4-FFF2-40B4-BE49-F238E27FC236}">
                    <a16:creationId xmlns:a16="http://schemas.microsoft.com/office/drawing/2014/main" id="{F27CCA90-801D-FF30-4F7A-FF917479AFEC}"/>
                  </a:ext>
                </a:extLst>
              </p14:cNvPr>
              <p14:cNvContentPartPr/>
              <p14:nvPr/>
            </p14:nvContentPartPr>
            <p14:xfrm>
              <a:off x="4324155" y="3847883"/>
              <a:ext cx="85680" cy="102240"/>
            </p14:xfrm>
          </p:contentPart>
        </mc:Choice>
        <mc:Fallback>
          <p:pic>
            <p:nvPicPr>
              <p:cNvPr id="3243" name="Ink 3242">
                <a:extLst>
                  <a:ext uri="{FF2B5EF4-FFF2-40B4-BE49-F238E27FC236}">
                    <a16:creationId xmlns:a16="http://schemas.microsoft.com/office/drawing/2014/main" id="{F27CCA90-801D-FF30-4F7A-FF917479AFE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16595" y="3840323"/>
                <a:ext cx="100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244" name="Ink 3243">
                <a:extLst>
                  <a:ext uri="{FF2B5EF4-FFF2-40B4-BE49-F238E27FC236}">
                    <a16:creationId xmlns:a16="http://schemas.microsoft.com/office/drawing/2014/main" id="{01D22E5F-479E-B3FB-1513-AD7CE1615BEA}"/>
                  </a:ext>
                </a:extLst>
              </p14:cNvPr>
              <p14:cNvContentPartPr/>
              <p14:nvPr/>
            </p14:nvContentPartPr>
            <p14:xfrm>
              <a:off x="4739955" y="3818003"/>
              <a:ext cx="107640" cy="111240"/>
            </p14:xfrm>
          </p:contentPart>
        </mc:Choice>
        <mc:Fallback>
          <p:pic>
            <p:nvPicPr>
              <p:cNvPr id="3244" name="Ink 3243">
                <a:extLst>
                  <a:ext uri="{FF2B5EF4-FFF2-40B4-BE49-F238E27FC236}">
                    <a16:creationId xmlns:a16="http://schemas.microsoft.com/office/drawing/2014/main" id="{01D22E5F-479E-B3FB-1513-AD7CE1615BE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732395" y="3810443"/>
                <a:ext cx="122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245" name="Ink 3244">
                <a:extLst>
                  <a:ext uri="{FF2B5EF4-FFF2-40B4-BE49-F238E27FC236}">
                    <a16:creationId xmlns:a16="http://schemas.microsoft.com/office/drawing/2014/main" id="{5BA8D535-1863-DAF8-C991-21A052A1FED5}"/>
                  </a:ext>
                </a:extLst>
              </p14:cNvPr>
              <p14:cNvContentPartPr/>
              <p14:nvPr/>
            </p14:nvContentPartPr>
            <p14:xfrm>
              <a:off x="5159715" y="3830243"/>
              <a:ext cx="86040" cy="94680"/>
            </p14:xfrm>
          </p:contentPart>
        </mc:Choice>
        <mc:Fallback>
          <p:pic>
            <p:nvPicPr>
              <p:cNvPr id="3245" name="Ink 3244">
                <a:extLst>
                  <a:ext uri="{FF2B5EF4-FFF2-40B4-BE49-F238E27FC236}">
                    <a16:creationId xmlns:a16="http://schemas.microsoft.com/office/drawing/2014/main" id="{5BA8D535-1863-DAF8-C991-21A052A1FED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152155" y="3822654"/>
                <a:ext cx="101160" cy="109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246" name="Ink 3245">
                <a:extLst>
                  <a:ext uri="{FF2B5EF4-FFF2-40B4-BE49-F238E27FC236}">
                    <a16:creationId xmlns:a16="http://schemas.microsoft.com/office/drawing/2014/main" id="{3382ED7F-AAD0-0148-ABD2-4A462849907B}"/>
                  </a:ext>
                </a:extLst>
              </p14:cNvPr>
              <p14:cNvContentPartPr/>
              <p14:nvPr/>
            </p14:nvContentPartPr>
            <p14:xfrm>
              <a:off x="5434035" y="3800363"/>
              <a:ext cx="137160" cy="124560"/>
            </p14:xfrm>
          </p:contentPart>
        </mc:Choice>
        <mc:Fallback>
          <p:pic>
            <p:nvPicPr>
              <p:cNvPr id="3246" name="Ink 3245">
                <a:extLst>
                  <a:ext uri="{FF2B5EF4-FFF2-40B4-BE49-F238E27FC236}">
                    <a16:creationId xmlns:a16="http://schemas.microsoft.com/office/drawing/2014/main" id="{3382ED7F-AAD0-0148-ABD2-4A462849907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426455" y="3792803"/>
                <a:ext cx="152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0D17AC-D921-81D5-E507-6DAECCE30EAD}"/>
                  </a:ext>
                </a:extLst>
              </p14:cNvPr>
              <p14:cNvContentPartPr/>
              <p14:nvPr/>
            </p14:nvContentPartPr>
            <p14:xfrm>
              <a:off x="2907651" y="3813550"/>
              <a:ext cx="142920" cy="154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0D17AC-D921-81D5-E507-6DAECCE30EA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892171" y="3798034"/>
                <a:ext cx="173520" cy="185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C230DC47-D0EF-49F4-34A0-D2F14802B7E9}"/>
                  </a:ext>
                </a:extLst>
              </p14:cNvPr>
              <p14:cNvContentPartPr/>
              <p14:nvPr/>
            </p14:nvContentPartPr>
            <p14:xfrm>
              <a:off x="2901891" y="3561550"/>
              <a:ext cx="189360" cy="17244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C230DC47-D0EF-49F4-34A0-D2F14802B7E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886411" y="3546038"/>
                <a:ext cx="219960" cy="20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52C00B-BB46-C9E7-64AB-87FC4A5CAAE5}"/>
                  </a:ext>
                </a:extLst>
              </p14:cNvPr>
              <p14:cNvContentPartPr/>
              <p14:nvPr/>
            </p14:nvContentPartPr>
            <p14:xfrm>
              <a:off x="3325611" y="3596110"/>
              <a:ext cx="103320" cy="11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52C00B-BB46-C9E7-64AB-87FC4A5CAAE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18051" y="3588550"/>
                <a:ext cx="1184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4E4835-035A-4265-AAB3-ED3AF661070D}"/>
                  </a:ext>
                </a:extLst>
              </p14:cNvPr>
              <p14:cNvContentPartPr/>
              <p14:nvPr/>
            </p14:nvContentPartPr>
            <p14:xfrm>
              <a:off x="3675171" y="3556510"/>
              <a:ext cx="149400" cy="12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4E4835-035A-4265-AAB3-ED3AF661070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667611" y="3548950"/>
                <a:ext cx="1645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FB9E1-338A-DA10-6FCE-520B6F58DE65}"/>
                  </a:ext>
                </a:extLst>
              </p14:cNvPr>
              <p14:cNvContentPartPr/>
              <p14:nvPr/>
            </p14:nvContentPartPr>
            <p14:xfrm>
              <a:off x="4053171" y="3533110"/>
              <a:ext cx="23400" cy="13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FB9E1-338A-DA10-6FCE-520B6F58DE6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045611" y="3525550"/>
                <a:ext cx="385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AA7110-B487-664A-D0F7-062708840BAC}"/>
                  </a:ext>
                </a:extLst>
              </p14:cNvPr>
              <p14:cNvContentPartPr/>
              <p14:nvPr/>
            </p14:nvContentPartPr>
            <p14:xfrm>
              <a:off x="3411651" y="3848110"/>
              <a:ext cx="11880" cy="137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AA7110-B487-664A-D0F7-062708840BA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404091" y="3840550"/>
                <a:ext cx="27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7054D6-39FC-8388-8B26-38E5E9CD462B}"/>
                  </a:ext>
                </a:extLst>
              </p14:cNvPr>
              <p14:cNvContentPartPr/>
              <p14:nvPr/>
            </p14:nvContentPartPr>
            <p14:xfrm>
              <a:off x="3778131" y="3825070"/>
              <a:ext cx="23400" cy="149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7054D6-39FC-8388-8B26-38E5E9CD462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770453" y="3817492"/>
                <a:ext cx="38756" cy="164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07DBB4-23C3-16D2-675E-96AC319E9181}"/>
                  </a:ext>
                </a:extLst>
              </p14:cNvPr>
              <p14:cNvContentPartPr/>
              <p14:nvPr/>
            </p14:nvContentPartPr>
            <p14:xfrm>
              <a:off x="4007091" y="3848110"/>
              <a:ext cx="137880" cy="103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07DBB4-23C3-16D2-675E-96AC319E918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999531" y="3840576"/>
                <a:ext cx="153000" cy="118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D58BDF65-7C05-DC4E-006A-82098FB67127}"/>
                  </a:ext>
                </a:extLst>
              </p14:cNvPr>
              <p14:cNvContentPartPr/>
              <p14:nvPr/>
            </p14:nvContentPartPr>
            <p14:xfrm>
              <a:off x="981740" y="6101047"/>
              <a:ext cx="1263600" cy="27288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D58BDF65-7C05-DC4E-006A-82098FB6712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74180" y="6093497"/>
                <a:ext cx="1278720" cy="287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A16CEBB-DFC2-ADFE-0DC4-D580330209BF}"/>
                  </a:ext>
                </a:extLst>
              </p14:cNvPr>
              <p14:cNvContentPartPr/>
              <p14:nvPr/>
            </p14:nvContentPartPr>
            <p14:xfrm>
              <a:off x="1118900" y="6438587"/>
              <a:ext cx="87120" cy="176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A16CEBB-DFC2-ADFE-0DC4-D580330209B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11309" y="6431027"/>
                <a:ext cx="102303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3725AF0-360D-25C5-3E0E-A4858D9C84FA}"/>
                  </a:ext>
                </a:extLst>
              </p14:cNvPr>
              <p14:cNvContentPartPr/>
              <p14:nvPr/>
            </p14:nvContentPartPr>
            <p14:xfrm>
              <a:off x="1248860" y="6496547"/>
              <a:ext cx="83520" cy="90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3725AF0-360D-25C5-3E0E-A4858D9C84F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241300" y="6488987"/>
                <a:ext cx="986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EB2854D-34E8-625F-CB88-274A760BBF21}"/>
                  </a:ext>
                </a:extLst>
              </p14:cNvPr>
              <p14:cNvContentPartPr/>
              <p14:nvPr/>
            </p14:nvContentPartPr>
            <p14:xfrm>
              <a:off x="1375220" y="6431387"/>
              <a:ext cx="7560" cy="173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EB2854D-34E8-625F-CB88-274A760BBF2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367660" y="6423827"/>
                <a:ext cx="22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B875BCB-9366-0FED-FC99-BB14AFE013CF}"/>
                  </a:ext>
                </a:extLst>
              </p14:cNvPr>
              <p14:cNvContentPartPr/>
              <p14:nvPr/>
            </p14:nvContentPartPr>
            <p14:xfrm>
              <a:off x="1436420" y="6507347"/>
              <a:ext cx="3960" cy="94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B875BCB-9366-0FED-FC99-BB14AFE013C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428860" y="6499787"/>
                <a:ext cx="19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A1915B-5590-D3E7-9886-CA4D483D63B6}"/>
                  </a:ext>
                </a:extLst>
              </p14:cNvPr>
              <p14:cNvContentPartPr/>
              <p14:nvPr/>
            </p14:nvContentPartPr>
            <p14:xfrm>
              <a:off x="1447220" y="6463787"/>
              <a:ext cx="360" cy="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A1915B-5590-D3E7-9886-CA4D483D63B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439660" y="6456227"/>
                <a:ext cx="154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665D1F5-39B1-84F6-6D0D-EF6107D78CAE}"/>
                  </a:ext>
                </a:extLst>
              </p14:cNvPr>
              <p14:cNvContentPartPr/>
              <p14:nvPr/>
            </p14:nvContentPartPr>
            <p14:xfrm>
              <a:off x="1530380" y="6395387"/>
              <a:ext cx="43560" cy="198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665D1F5-39B1-84F6-6D0D-EF6107D78CA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522882" y="6387841"/>
                <a:ext cx="58556" cy="21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EC86618-D6FA-4130-542E-D032AB82ECDA}"/>
                  </a:ext>
                </a:extLst>
              </p14:cNvPr>
              <p14:cNvContentPartPr/>
              <p14:nvPr/>
            </p14:nvContentPartPr>
            <p14:xfrm>
              <a:off x="1521380" y="6467387"/>
              <a:ext cx="138960" cy="87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EC86618-D6FA-4130-542E-D032AB82ECD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513820" y="6459827"/>
                <a:ext cx="1540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B52C3ED-CB2F-AB5B-E421-A9C2AE00F423}"/>
                  </a:ext>
                </a:extLst>
              </p14:cNvPr>
              <p14:cNvContentPartPr/>
              <p14:nvPr/>
            </p14:nvContentPartPr>
            <p14:xfrm>
              <a:off x="1689140" y="6470987"/>
              <a:ext cx="65160" cy="72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B52C3ED-CB2F-AB5B-E421-A9C2AE00F42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681580" y="6463389"/>
                <a:ext cx="80280" cy="8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E89EAEA-879C-1B8B-A2F4-251E3F5482EB}"/>
                  </a:ext>
                </a:extLst>
              </p14:cNvPr>
              <p14:cNvContentPartPr/>
              <p14:nvPr/>
            </p14:nvContentPartPr>
            <p14:xfrm>
              <a:off x="1811540" y="6470987"/>
              <a:ext cx="432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E89EAEA-879C-1B8B-A2F4-251E3F5482EB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804562" y="6463427"/>
                <a:ext cx="18277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1C4234-2DA4-C094-13D8-F79E1E34232A}"/>
                  </a:ext>
                </a:extLst>
              </p14:cNvPr>
              <p14:cNvContentPartPr/>
              <p14:nvPr/>
            </p14:nvContentPartPr>
            <p14:xfrm>
              <a:off x="1819100" y="6467387"/>
              <a:ext cx="72720" cy="97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1C4234-2DA4-C094-13D8-F79E1E34232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811502" y="6459827"/>
                <a:ext cx="87915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B2DDF6B-2D4B-158F-7288-91CC67D04D29}"/>
                  </a:ext>
                </a:extLst>
              </p14:cNvPr>
              <p14:cNvContentPartPr/>
              <p14:nvPr/>
            </p14:nvContentPartPr>
            <p14:xfrm>
              <a:off x="1956260" y="6478187"/>
              <a:ext cx="11160" cy="72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B2DDF6B-2D4B-158F-7288-91CC67D04D2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948700" y="6470589"/>
                <a:ext cx="26280" cy="8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46D92B8-A5FA-0D13-2EC9-B376C034B703}"/>
                  </a:ext>
                </a:extLst>
              </p14:cNvPr>
              <p14:cNvContentPartPr/>
              <p14:nvPr/>
            </p14:nvContentPartPr>
            <p14:xfrm>
              <a:off x="1965620" y="6429947"/>
              <a:ext cx="12960" cy="9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46D92B8-A5FA-0D13-2EC9-B376C034B70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958060" y="6422387"/>
                <a:ext cx="28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213ED8B-4C97-BA42-E213-0D2B49881D73}"/>
                  </a:ext>
                </a:extLst>
              </p14:cNvPr>
              <p14:cNvContentPartPr/>
              <p14:nvPr/>
            </p14:nvContentPartPr>
            <p14:xfrm>
              <a:off x="2024660" y="6442187"/>
              <a:ext cx="105120" cy="115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213ED8B-4C97-BA42-E213-0D2B49881D7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017100" y="6434627"/>
                <a:ext cx="120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158" name="Ink 3161">
                <a:extLst>
                  <a:ext uri="{FF2B5EF4-FFF2-40B4-BE49-F238E27FC236}">
                    <a16:creationId xmlns:a16="http://schemas.microsoft.com/office/drawing/2014/main" id="{7AE943B7-7A02-3963-6DB3-AC266EEB21EC}"/>
                  </a:ext>
                </a:extLst>
              </p14:cNvPr>
              <p14:cNvContentPartPr/>
              <p14:nvPr/>
            </p14:nvContentPartPr>
            <p14:xfrm>
              <a:off x="1003340" y="6702107"/>
              <a:ext cx="1296000" cy="281880"/>
            </p14:xfrm>
          </p:contentPart>
        </mc:Choice>
        <mc:Fallback>
          <p:pic>
            <p:nvPicPr>
              <p:cNvPr id="3158" name="Ink 3161">
                <a:extLst>
                  <a:ext uri="{FF2B5EF4-FFF2-40B4-BE49-F238E27FC236}">
                    <a16:creationId xmlns:a16="http://schemas.microsoft.com/office/drawing/2014/main" id="{7AE943B7-7A02-3963-6DB3-AC266EEB21E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95780" y="6694547"/>
                <a:ext cx="1311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184" name="Ink 3189">
                <a:extLst>
                  <a:ext uri="{FF2B5EF4-FFF2-40B4-BE49-F238E27FC236}">
                    <a16:creationId xmlns:a16="http://schemas.microsoft.com/office/drawing/2014/main" id="{D0E8A735-EAEC-2299-4C5B-E91329C4AE4D}"/>
                  </a:ext>
                </a:extLst>
              </p14:cNvPr>
              <p14:cNvContentPartPr/>
              <p14:nvPr/>
            </p14:nvContentPartPr>
            <p14:xfrm>
              <a:off x="974540" y="6998027"/>
              <a:ext cx="1335600" cy="408240"/>
            </p14:xfrm>
          </p:contentPart>
        </mc:Choice>
        <mc:Fallback>
          <p:pic>
            <p:nvPicPr>
              <p:cNvPr id="3184" name="Ink 3189">
                <a:extLst>
                  <a:ext uri="{FF2B5EF4-FFF2-40B4-BE49-F238E27FC236}">
                    <a16:creationId xmlns:a16="http://schemas.microsoft.com/office/drawing/2014/main" id="{D0E8A735-EAEC-2299-4C5B-E91329C4AE4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66980" y="6990467"/>
                <a:ext cx="1350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232" name="Ink 3232">
                <a:extLst>
                  <a:ext uri="{FF2B5EF4-FFF2-40B4-BE49-F238E27FC236}">
                    <a16:creationId xmlns:a16="http://schemas.microsoft.com/office/drawing/2014/main" id="{EDA9FBD3-631D-1C94-60D9-E015F4A00787}"/>
                  </a:ext>
                </a:extLst>
              </p14:cNvPr>
              <p14:cNvContentPartPr/>
              <p14:nvPr/>
            </p14:nvContentPartPr>
            <p14:xfrm>
              <a:off x="981740" y="7481647"/>
              <a:ext cx="1288800" cy="274680"/>
            </p14:xfrm>
          </p:contentPart>
        </mc:Choice>
        <mc:Fallback>
          <p:pic>
            <p:nvPicPr>
              <p:cNvPr id="3232" name="Ink 3232">
                <a:extLst>
                  <a:ext uri="{FF2B5EF4-FFF2-40B4-BE49-F238E27FC236}">
                    <a16:creationId xmlns:a16="http://schemas.microsoft.com/office/drawing/2014/main" id="{EDA9FBD3-631D-1C94-60D9-E015F4A0078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74180" y="7474087"/>
                <a:ext cx="13039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233" name="Ink 3232">
                <a:extLst>
                  <a:ext uri="{FF2B5EF4-FFF2-40B4-BE49-F238E27FC236}">
                    <a16:creationId xmlns:a16="http://schemas.microsoft.com/office/drawing/2014/main" id="{501D8899-C7B9-48EB-3C55-BE8CFDC34F5F}"/>
                  </a:ext>
                </a:extLst>
              </p14:cNvPr>
              <p14:cNvContentPartPr/>
              <p14:nvPr/>
            </p14:nvContentPartPr>
            <p14:xfrm>
              <a:off x="1256060" y="7871527"/>
              <a:ext cx="7560" cy="151920"/>
            </p14:xfrm>
          </p:contentPart>
        </mc:Choice>
        <mc:Fallback>
          <p:pic>
            <p:nvPicPr>
              <p:cNvPr id="3233" name="Ink 3232">
                <a:extLst>
                  <a:ext uri="{FF2B5EF4-FFF2-40B4-BE49-F238E27FC236}">
                    <a16:creationId xmlns:a16="http://schemas.microsoft.com/office/drawing/2014/main" id="{501D8899-C7B9-48EB-3C55-BE8CFDC34F5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248500" y="7863985"/>
                <a:ext cx="22680" cy="167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234" name="Ink 3233">
                <a:extLst>
                  <a:ext uri="{FF2B5EF4-FFF2-40B4-BE49-F238E27FC236}">
                    <a16:creationId xmlns:a16="http://schemas.microsoft.com/office/drawing/2014/main" id="{6DBD9C85-59E0-7B8F-9F32-5191D9814ADF}"/>
                  </a:ext>
                </a:extLst>
              </p14:cNvPr>
              <p14:cNvContentPartPr/>
              <p14:nvPr/>
            </p14:nvContentPartPr>
            <p14:xfrm>
              <a:off x="1169300" y="7857127"/>
              <a:ext cx="180720" cy="43200"/>
            </p14:xfrm>
          </p:contentPart>
        </mc:Choice>
        <mc:Fallback>
          <p:pic>
            <p:nvPicPr>
              <p:cNvPr id="3234" name="Ink 3233">
                <a:extLst>
                  <a:ext uri="{FF2B5EF4-FFF2-40B4-BE49-F238E27FC236}">
                    <a16:creationId xmlns:a16="http://schemas.microsoft.com/office/drawing/2014/main" id="{6DBD9C85-59E0-7B8F-9F32-5191D9814ADF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161740" y="7849629"/>
                <a:ext cx="195840" cy="58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236" name="Ink 3235">
                <a:extLst>
                  <a:ext uri="{FF2B5EF4-FFF2-40B4-BE49-F238E27FC236}">
                    <a16:creationId xmlns:a16="http://schemas.microsoft.com/office/drawing/2014/main" id="{9F9A68CE-06B8-0E71-172F-85B2F55A91C0}"/>
                  </a:ext>
                </a:extLst>
              </p14:cNvPr>
              <p14:cNvContentPartPr/>
              <p14:nvPr/>
            </p14:nvContentPartPr>
            <p14:xfrm>
              <a:off x="1350020" y="7896727"/>
              <a:ext cx="72720" cy="108720"/>
            </p14:xfrm>
          </p:contentPart>
        </mc:Choice>
        <mc:Fallback>
          <p:pic>
            <p:nvPicPr>
              <p:cNvPr id="3236" name="Ink 3235">
                <a:extLst>
                  <a:ext uri="{FF2B5EF4-FFF2-40B4-BE49-F238E27FC236}">
                    <a16:creationId xmlns:a16="http://schemas.microsoft.com/office/drawing/2014/main" id="{9F9A68CE-06B8-0E71-172F-85B2F55A91C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342460" y="7889142"/>
                <a:ext cx="87840" cy="12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237" name="Ink 3236">
                <a:extLst>
                  <a:ext uri="{FF2B5EF4-FFF2-40B4-BE49-F238E27FC236}">
                    <a16:creationId xmlns:a16="http://schemas.microsoft.com/office/drawing/2014/main" id="{71D257EB-B851-4AF1-CCD2-BE549FE75A0C}"/>
                  </a:ext>
                </a:extLst>
              </p14:cNvPr>
              <p14:cNvContentPartPr/>
              <p14:nvPr/>
            </p14:nvContentPartPr>
            <p14:xfrm>
              <a:off x="1382420" y="7918327"/>
              <a:ext cx="50760" cy="21960"/>
            </p14:xfrm>
          </p:contentPart>
        </mc:Choice>
        <mc:Fallback>
          <p:pic>
            <p:nvPicPr>
              <p:cNvPr id="3237" name="Ink 3236">
                <a:extLst>
                  <a:ext uri="{FF2B5EF4-FFF2-40B4-BE49-F238E27FC236}">
                    <a16:creationId xmlns:a16="http://schemas.microsoft.com/office/drawing/2014/main" id="{71D257EB-B851-4AF1-CCD2-BE549FE75A0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374913" y="7910767"/>
                <a:ext cx="65774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238" name="Ink 3237">
                <a:extLst>
                  <a:ext uri="{FF2B5EF4-FFF2-40B4-BE49-F238E27FC236}">
                    <a16:creationId xmlns:a16="http://schemas.microsoft.com/office/drawing/2014/main" id="{D0B7AFBA-1864-4930-9F23-6A8F05CCB190}"/>
                  </a:ext>
                </a:extLst>
              </p14:cNvPr>
              <p14:cNvContentPartPr/>
              <p14:nvPr/>
            </p14:nvContentPartPr>
            <p14:xfrm>
              <a:off x="1362260" y="7867927"/>
              <a:ext cx="74520" cy="11160"/>
            </p14:xfrm>
          </p:contentPart>
        </mc:Choice>
        <mc:Fallback>
          <p:pic>
            <p:nvPicPr>
              <p:cNvPr id="3238" name="Ink 3237">
                <a:extLst>
                  <a:ext uri="{FF2B5EF4-FFF2-40B4-BE49-F238E27FC236}">
                    <a16:creationId xmlns:a16="http://schemas.microsoft.com/office/drawing/2014/main" id="{D0B7AFBA-1864-4930-9F23-6A8F05CCB19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354700" y="7860603"/>
                <a:ext cx="89640" cy="25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239" name="Ink 3238">
                <a:extLst>
                  <a:ext uri="{FF2B5EF4-FFF2-40B4-BE49-F238E27FC236}">
                    <a16:creationId xmlns:a16="http://schemas.microsoft.com/office/drawing/2014/main" id="{B68276EB-5E98-B19B-02AD-6D663CD6C89C}"/>
                  </a:ext>
                </a:extLst>
              </p14:cNvPr>
              <p14:cNvContentPartPr/>
              <p14:nvPr/>
            </p14:nvContentPartPr>
            <p14:xfrm>
              <a:off x="1487180" y="7884127"/>
              <a:ext cx="83520" cy="106920"/>
            </p14:xfrm>
          </p:contentPart>
        </mc:Choice>
        <mc:Fallback>
          <p:pic>
            <p:nvPicPr>
              <p:cNvPr id="3239" name="Ink 3238">
                <a:extLst>
                  <a:ext uri="{FF2B5EF4-FFF2-40B4-BE49-F238E27FC236}">
                    <a16:creationId xmlns:a16="http://schemas.microsoft.com/office/drawing/2014/main" id="{B68276EB-5E98-B19B-02AD-6D663CD6C89C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479620" y="7876567"/>
                <a:ext cx="986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247" name="Ink 3246">
                <a:extLst>
                  <a:ext uri="{FF2B5EF4-FFF2-40B4-BE49-F238E27FC236}">
                    <a16:creationId xmlns:a16="http://schemas.microsoft.com/office/drawing/2014/main" id="{E8C6B448-C15C-699D-C666-B6060589583B}"/>
                  </a:ext>
                </a:extLst>
              </p14:cNvPr>
              <p14:cNvContentPartPr/>
              <p14:nvPr/>
            </p14:nvContentPartPr>
            <p14:xfrm>
              <a:off x="1515980" y="7871527"/>
              <a:ext cx="39960" cy="112320"/>
            </p14:xfrm>
          </p:contentPart>
        </mc:Choice>
        <mc:Fallback>
          <p:pic>
            <p:nvPicPr>
              <p:cNvPr id="3247" name="Ink 3246">
                <a:extLst>
                  <a:ext uri="{FF2B5EF4-FFF2-40B4-BE49-F238E27FC236}">
                    <a16:creationId xmlns:a16="http://schemas.microsoft.com/office/drawing/2014/main" id="{E8C6B448-C15C-699D-C666-B6060589583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508487" y="7863967"/>
                <a:ext cx="54945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248" name="Ink 3247">
                <a:extLst>
                  <a:ext uri="{FF2B5EF4-FFF2-40B4-BE49-F238E27FC236}">
                    <a16:creationId xmlns:a16="http://schemas.microsoft.com/office/drawing/2014/main" id="{E551DD85-83D5-6943-6266-678DA804676F}"/>
                  </a:ext>
                </a:extLst>
              </p14:cNvPr>
              <p14:cNvContentPartPr/>
              <p14:nvPr/>
            </p14:nvContentPartPr>
            <p14:xfrm>
              <a:off x="1602380" y="7882687"/>
              <a:ext cx="112320" cy="108360"/>
            </p14:xfrm>
          </p:contentPart>
        </mc:Choice>
        <mc:Fallback>
          <p:pic>
            <p:nvPicPr>
              <p:cNvPr id="3248" name="Ink 3247">
                <a:extLst>
                  <a:ext uri="{FF2B5EF4-FFF2-40B4-BE49-F238E27FC236}">
                    <a16:creationId xmlns:a16="http://schemas.microsoft.com/office/drawing/2014/main" id="{E551DD85-83D5-6943-6266-678DA804676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594820" y="7875102"/>
                <a:ext cx="127440" cy="123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249" name="Ink 3248">
                <a:extLst>
                  <a:ext uri="{FF2B5EF4-FFF2-40B4-BE49-F238E27FC236}">
                    <a16:creationId xmlns:a16="http://schemas.microsoft.com/office/drawing/2014/main" id="{E06A8CA0-5DEC-3CE2-3B6C-425ED4A53B60}"/>
                  </a:ext>
                </a:extLst>
              </p14:cNvPr>
              <p14:cNvContentPartPr/>
              <p14:nvPr/>
            </p14:nvContentPartPr>
            <p14:xfrm>
              <a:off x="1627580" y="7925527"/>
              <a:ext cx="91080" cy="7560"/>
            </p14:xfrm>
          </p:contentPart>
        </mc:Choice>
        <mc:Fallback>
          <p:pic>
            <p:nvPicPr>
              <p:cNvPr id="3249" name="Ink 3248">
                <a:extLst>
                  <a:ext uri="{FF2B5EF4-FFF2-40B4-BE49-F238E27FC236}">
                    <a16:creationId xmlns:a16="http://schemas.microsoft.com/office/drawing/2014/main" id="{E06A8CA0-5DEC-3CE2-3B6C-425ED4A53B6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620020" y="7917967"/>
                <a:ext cx="1062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3263" name="Ink 3327">
                <a:extLst>
                  <a:ext uri="{FF2B5EF4-FFF2-40B4-BE49-F238E27FC236}">
                    <a16:creationId xmlns:a16="http://schemas.microsoft.com/office/drawing/2014/main" id="{203701C7-20B5-731E-7FC5-741145D645AD}"/>
                  </a:ext>
                </a:extLst>
              </p14:cNvPr>
              <p14:cNvContentPartPr/>
              <p14:nvPr/>
            </p14:nvContentPartPr>
            <p14:xfrm>
              <a:off x="988940" y="7857127"/>
              <a:ext cx="1274400" cy="483840"/>
            </p14:xfrm>
          </p:contentPart>
        </mc:Choice>
        <mc:Fallback>
          <p:pic>
            <p:nvPicPr>
              <p:cNvPr id="3263" name="Ink 3327">
                <a:extLst>
                  <a:ext uri="{FF2B5EF4-FFF2-40B4-BE49-F238E27FC236}">
                    <a16:creationId xmlns:a16="http://schemas.microsoft.com/office/drawing/2014/main" id="{203701C7-20B5-731E-7FC5-741145D645A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981380" y="7849573"/>
                <a:ext cx="1289520" cy="49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3328" name="Ink 3327">
                <a:extLst>
                  <a:ext uri="{FF2B5EF4-FFF2-40B4-BE49-F238E27FC236}">
                    <a16:creationId xmlns:a16="http://schemas.microsoft.com/office/drawing/2014/main" id="{005CD7E5-CD59-28D0-A148-5401AFA82BBC}"/>
                  </a:ext>
                </a:extLst>
              </p14:cNvPr>
              <p14:cNvContentPartPr/>
              <p14:nvPr/>
            </p14:nvContentPartPr>
            <p14:xfrm>
              <a:off x="2201780" y="6114007"/>
              <a:ext cx="451440" cy="108720"/>
            </p14:xfrm>
          </p:contentPart>
        </mc:Choice>
        <mc:Fallback>
          <p:pic>
            <p:nvPicPr>
              <p:cNvPr id="3328" name="Ink 3327">
                <a:extLst>
                  <a:ext uri="{FF2B5EF4-FFF2-40B4-BE49-F238E27FC236}">
                    <a16:creationId xmlns:a16="http://schemas.microsoft.com/office/drawing/2014/main" id="{005CD7E5-CD59-28D0-A148-5401AFA82BB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194220" y="6106447"/>
                <a:ext cx="4665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3360" name="Ink 3360">
                <a:extLst>
                  <a:ext uri="{FF2B5EF4-FFF2-40B4-BE49-F238E27FC236}">
                    <a16:creationId xmlns:a16="http://schemas.microsoft.com/office/drawing/2014/main" id="{D01059A5-8470-2708-3273-04ED85B62359}"/>
                  </a:ext>
                </a:extLst>
              </p14:cNvPr>
              <p14:cNvContentPartPr/>
              <p14:nvPr/>
            </p14:nvContentPartPr>
            <p14:xfrm>
              <a:off x="2230940" y="6554287"/>
              <a:ext cx="443880" cy="11160"/>
            </p14:xfrm>
          </p:contentPart>
        </mc:Choice>
        <mc:Fallback>
          <p:pic>
            <p:nvPicPr>
              <p:cNvPr id="3360" name="Ink 3360">
                <a:extLst>
                  <a:ext uri="{FF2B5EF4-FFF2-40B4-BE49-F238E27FC236}">
                    <a16:creationId xmlns:a16="http://schemas.microsoft.com/office/drawing/2014/main" id="{D01059A5-8470-2708-3273-04ED85B62359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223380" y="6546727"/>
                <a:ext cx="459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3361" name="Ink 3360">
                <a:extLst>
                  <a:ext uri="{FF2B5EF4-FFF2-40B4-BE49-F238E27FC236}">
                    <a16:creationId xmlns:a16="http://schemas.microsoft.com/office/drawing/2014/main" id="{D9923F5E-7854-14D7-BFAA-5769ED4E0842}"/>
                  </a:ext>
                </a:extLst>
              </p14:cNvPr>
              <p14:cNvContentPartPr/>
              <p14:nvPr/>
            </p14:nvContentPartPr>
            <p14:xfrm>
              <a:off x="2642060" y="6547087"/>
              <a:ext cx="87120" cy="141120"/>
            </p14:xfrm>
          </p:contentPart>
        </mc:Choice>
        <mc:Fallback>
          <p:pic>
            <p:nvPicPr>
              <p:cNvPr id="3361" name="Ink 3360">
                <a:extLst>
                  <a:ext uri="{FF2B5EF4-FFF2-40B4-BE49-F238E27FC236}">
                    <a16:creationId xmlns:a16="http://schemas.microsoft.com/office/drawing/2014/main" id="{D9923F5E-7854-14D7-BFAA-5769ED4E084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634500" y="6539527"/>
                <a:ext cx="102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3367" name="Ink 3367">
                <a:extLst>
                  <a:ext uri="{FF2B5EF4-FFF2-40B4-BE49-F238E27FC236}">
                    <a16:creationId xmlns:a16="http://schemas.microsoft.com/office/drawing/2014/main" id="{E078D036-E2E1-90B6-CEA6-04AC5C4FB241}"/>
                  </a:ext>
                </a:extLst>
              </p14:cNvPr>
              <p14:cNvContentPartPr/>
              <p14:nvPr/>
            </p14:nvContentPartPr>
            <p14:xfrm>
              <a:off x="2194580" y="6828607"/>
              <a:ext cx="491400" cy="97920"/>
            </p14:xfrm>
          </p:contentPart>
        </mc:Choice>
        <mc:Fallback>
          <p:pic>
            <p:nvPicPr>
              <p:cNvPr id="3367" name="Ink 3367">
                <a:extLst>
                  <a:ext uri="{FF2B5EF4-FFF2-40B4-BE49-F238E27FC236}">
                    <a16:creationId xmlns:a16="http://schemas.microsoft.com/office/drawing/2014/main" id="{E078D036-E2E1-90B6-CEA6-04AC5C4FB241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187020" y="6821047"/>
                <a:ext cx="506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3394" name="Ink 3393">
                <a:extLst>
                  <a:ext uri="{FF2B5EF4-FFF2-40B4-BE49-F238E27FC236}">
                    <a16:creationId xmlns:a16="http://schemas.microsoft.com/office/drawing/2014/main" id="{D3E2DA5E-0DB5-E0D6-7AAC-59CA2AB99CB8}"/>
                  </a:ext>
                </a:extLst>
              </p14:cNvPr>
              <p14:cNvContentPartPr/>
              <p14:nvPr/>
            </p14:nvContentPartPr>
            <p14:xfrm>
              <a:off x="906140" y="6218407"/>
              <a:ext cx="177120" cy="14760"/>
            </p14:xfrm>
          </p:contentPart>
        </mc:Choice>
        <mc:Fallback>
          <p:pic>
            <p:nvPicPr>
              <p:cNvPr id="3394" name="Ink 3393">
                <a:extLst>
                  <a:ext uri="{FF2B5EF4-FFF2-40B4-BE49-F238E27FC236}">
                    <a16:creationId xmlns:a16="http://schemas.microsoft.com/office/drawing/2014/main" id="{D3E2DA5E-0DB5-E0D6-7AAC-59CA2AB99CB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98580" y="6210847"/>
                <a:ext cx="192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3397" name="Ink 3396">
                <a:extLst>
                  <a:ext uri="{FF2B5EF4-FFF2-40B4-BE49-F238E27FC236}">
                    <a16:creationId xmlns:a16="http://schemas.microsoft.com/office/drawing/2014/main" id="{F3E1CF1A-D479-D1EC-339D-81AC992320DB}"/>
                  </a:ext>
                </a:extLst>
              </p14:cNvPr>
              <p14:cNvContentPartPr/>
              <p14:nvPr/>
            </p14:nvContentPartPr>
            <p14:xfrm>
              <a:off x="898940" y="6543487"/>
              <a:ext cx="155520" cy="21960"/>
            </p14:xfrm>
          </p:contentPart>
        </mc:Choice>
        <mc:Fallback>
          <p:pic>
            <p:nvPicPr>
              <p:cNvPr id="3397" name="Ink 3396">
                <a:extLst>
                  <a:ext uri="{FF2B5EF4-FFF2-40B4-BE49-F238E27FC236}">
                    <a16:creationId xmlns:a16="http://schemas.microsoft.com/office/drawing/2014/main" id="{F3E1CF1A-D479-D1EC-339D-81AC992320D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91380" y="6535927"/>
                <a:ext cx="1706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3398" name="Ink 3397">
                <a:extLst>
                  <a:ext uri="{FF2B5EF4-FFF2-40B4-BE49-F238E27FC236}">
                    <a16:creationId xmlns:a16="http://schemas.microsoft.com/office/drawing/2014/main" id="{363A1DDB-C28C-6865-3450-EA244F237E09}"/>
                  </a:ext>
                </a:extLst>
              </p14:cNvPr>
              <p14:cNvContentPartPr/>
              <p14:nvPr/>
            </p14:nvContentPartPr>
            <p14:xfrm>
              <a:off x="624620" y="6503527"/>
              <a:ext cx="61560" cy="141120"/>
            </p14:xfrm>
          </p:contentPart>
        </mc:Choice>
        <mc:Fallback>
          <p:pic>
            <p:nvPicPr>
              <p:cNvPr id="3398" name="Ink 3397">
                <a:extLst>
                  <a:ext uri="{FF2B5EF4-FFF2-40B4-BE49-F238E27FC236}">
                    <a16:creationId xmlns:a16="http://schemas.microsoft.com/office/drawing/2014/main" id="{363A1DDB-C28C-6865-3450-EA244F237E09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17060" y="6495967"/>
                <a:ext cx="76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3399" name="Ink 3398">
                <a:extLst>
                  <a:ext uri="{FF2B5EF4-FFF2-40B4-BE49-F238E27FC236}">
                    <a16:creationId xmlns:a16="http://schemas.microsoft.com/office/drawing/2014/main" id="{5CF4AF83-C060-C2EC-A80C-D988D25E0F23}"/>
                  </a:ext>
                </a:extLst>
              </p14:cNvPr>
              <p14:cNvContentPartPr/>
              <p14:nvPr/>
            </p14:nvContentPartPr>
            <p14:xfrm>
              <a:off x="916940" y="6911407"/>
              <a:ext cx="130320" cy="3960"/>
            </p14:xfrm>
          </p:contentPart>
        </mc:Choice>
        <mc:Fallback>
          <p:pic>
            <p:nvPicPr>
              <p:cNvPr id="3399" name="Ink 3398">
                <a:extLst>
                  <a:ext uri="{FF2B5EF4-FFF2-40B4-BE49-F238E27FC236}">
                    <a16:creationId xmlns:a16="http://schemas.microsoft.com/office/drawing/2014/main" id="{5CF4AF83-C060-C2EC-A80C-D988D25E0F2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09380" y="6903847"/>
                <a:ext cx="1454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3403" name="Ink 3402">
                <a:extLst>
                  <a:ext uri="{FF2B5EF4-FFF2-40B4-BE49-F238E27FC236}">
                    <a16:creationId xmlns:a16="http://schemas.microsoft.com/office/drawing/2014/main" id="{23E49C02-5364-0AA1-4305-39DB3F8870B1}"/>
                  </a:ext>
                </a:extLst>
              </p14:cNvPr>
              <p14:cNvContentPartPr/>
              <p14:nvPr/>
            </p14:nvContentPartPr>
            <p14:xfrm>
              <a:off x="907580" y="7239727"/>
              <a:ext cx="161280" cy="14760"/>
            </p14:xfrm>
          </p:contentPart>
        </mc:Choice>
        <mc:Fallback>
          <p:pic>
            <p:nvPicPr>
              <p:cNvPr id="3403" name="Ink 3402">
                <a:extLst>
                  <a:ext uri="{FF2B5EF4-FFF2-40B4-BE49-F238E27FC236}">
                    <a16:creationId xmlns:a16="http://schemas.microsoft.com/office/drawing/2014/main" id="{23E49C02-5364-0AA1-4305-39DB3F8870B1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00003" y="7232167"/>
                <a:ext cx="176434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407" name="Ink 3406">
                <a:extLst>
                  <a:ext uri="{FF2B5EF4-FFF2-40B4-BE49-F238E27FC236}">
                    <a16:creationId xmlns:a16="http://schemas.microsoft.com/office/drawing/2014/main" id="{F76B942C-48BF-1678-9490-5B35EE8E9AF6}"/>
                  </a:ext>
                </a:extLst>
              </p14:cNvPr>
              <p14:cNvContentPartPr/>
              <p14:nvPr/>
            </p14:nvContentPartPr>
            <p14:xfrm>
              <a:off x="902540" y="7568407"/>
              <a:ext cx="151920" cy="14760"/>
            </p14:xfrm>
          </p:contentPart>
        </mc:Choice>
        <mc:Fallback>
          <p:pic>
            <p:nvPicPr>
              <p:cNvPr id="3407" name="Ink 3406">
                <a:extLst>
                  <a:ext uri="{FF2B5EF4-FFF2-40B4-BE49-F238E27FC236}">
                    <a16:creationId xmlns:a16="http://schemas.microsoft.com/office/drawing/2014/main" id="{F76B942C-48BF-1678-9490-5B35EE8E9AF6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94980" y="7560847"/>
                <a:ext cx="167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3408" name="Ink 3407">
                <a:extLst>
                  <a:ext uri="{FF2B5EF4-FFF2-40B4-BE49-F238E27FC236}">
                    <a16:creationId xmlns:a16="http://schemas.microsoft.com/office/drawing/2014/main" id="{0B11854F-3CAC-38A3-1D0C-63BCCED4173F}"/>
                  </a:ext>
                </a:extLst>
              </p14:cNvPr>
              <p14:cNvContentPartPr/>
              <p14:nvPr/>
            </p14:nvContentPartPr>
            <p14:xfrm>
              <a:off x="595460" y="7532407"/>
              <a:ext cx="97560" cy="101160"/>
            </p14:xfrm>
          </p:contentPart>
        </mc:Choice>
        <mc:Fallback>
          <p:pic>
            <p:nvPicPr>
              <p:cNvPr id="3408" name="Ink 3407">
                <a:extLst>
                  <a:ext uri="{FF2B5EF4-FFF2-40B4-BE49-F238E27FC236}">
                    <a16:creationId xmlns:a16="http://schemas.microsoft.com/office/drawing/2014/main" id="{0B11854F-3CAC-38A3-1D0C-63BCCED4173F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87872" y="7524847"/>
                <a:ext cx="112736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3414" name="Ink 3420">
                <a:extLst>
                  <a:ext uri="{FF2B5EF4-FFF2-40B4-BE49-F238E27FC236}">
                    <a16:creationId xmlns:a16="http://schemas.microsoft.com/office/drawing/2014/main" id="{3761E06B-B913-D0B0-2DF3-1C5C34B2ED96}"/>
                  </a:ext>
                </a:extLst>
              </p14:cNvPr>
              <p14:cNvContentPartPr/>
              <p14:nvPr/>
            </p14:nvContentPartPr>
            <p14:xfrm>
              <a:off x="588260" y="8207047"/>
              <a:ext cx="469800" cy="122760"/>
            </p14:xfrm>
          </p:contentPart>
        </mc:Choice>
        <mc:Fallback>
          <p:pic>
            <p:nvPicPr>
              <p:cNvPr id="3414" name="Ink 3420">
                <a:extLst>
                  <a:ext uri="{FF2B5EF4-FFF2-40B4-BE49-F238E27FC236}">
                    <a16:creationId xmlns:a16="http://schemas.microsoft.com/office/drawing/2014/main" id="{3761E06B-B913-D0B0-2DF3-1C5C34B2ED9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80694" y="8199487"/>
                <a:ext cx="484932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3415" name="Ink 3420">
                <a:extLst>
                  <a:ext uri="{FF2B5EF4-FFF2-40B4-BE49-F238E27FC236}">
                    <a16:creationId xmlns:a16="http://schemas.microsoft.com/office/drawing/2014/main" id="{0B08E1B1-3B92-C4C3-723A-36E2F5EF32C3}"/>
                  </a:ext>
                </a:extLst>
              </p14:cNvPr>
              <p14:cNvContentPartPr/>
              <p14:nvPr/>
            </p14:nvContentPartPr>
            <p14:xfrm>
              <a:off x="606260" y="7878727"/>
              <a:ext cx="433800" cy="123120"/>
            </p14:xfrm>
          </p:contentPart>
        </mc:Choice>
        <mc:Fallback>
          <p:pic>
            <p:nvPicPr>
              <p:cNvPr id="3415" name="Ink 3420">
                <a:extLst>
                  <a:ext uri="{FF2B5EF4-FFF2-40B4-BE49-F238E27FC236}">
                    <a16:creationId xmlns:a16="http://schemas.microsoft.com/office/drawing/2014/main" id="{0B08E1B1-3B92-C4C3-723A-36E2F5EF32C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98694" y="7871145"/>
                <a:ext cx="448933" cy="138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3416" name="Ink 3420">
                <a:extLst>
                  <a:ext uri="{FF2B5EF4-FFF2-40B4-BE49-F238E27FC236}">
                    <a16:creationId xmlns:a16="http://schemas.microsoft.com/office/drawing/2014/main" id="{7D561580-311C-F032-709E-56F6AE72297D}"/>
                  </a:ext>
                </a:extLst>
              </p14:cNvPr>
              <p14:cNvContentPartPr/>
              <p14:nvPr/>
            </p14:nvContentPartPr>
            <p14:xfrm>
              <a:off x="480260" y="7180327"/>
              <a:ext cx="227520" cy="164880"/>
            </p14:xfrm>
          </p:contentPart>
        </mc:Choice>
        <mc:Fallback>
          <p:pic>
            <p:nvPicPr>
              <p:cNvPr id="3416" name="Ink 3420">
                <a:extLst>
                  <a:ext uri="{FF2B5EF4-FFF2-40B4-BE49-F238E27FC236}">
                    <a16:creationId xmlns:a16="http://schemas.microsoft.com/office/drawing/2014/main" id="{7D561580-311C-F032-709E-56F6AE72297D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72712" y="7172767"/>
                <a:ext cx="242616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3417" name="Ink 3420">
                <a:extLst>
                  <a:ext uri="{FF2B5EF4-FFF2-40B4-BE49-F238E27FC236}">
                    <a16:creationId xmlns:a16="http://schemas.microsoft.com/office/drawing/2014/main" id="{498A4820-19D3-C8B1-4489-43DCD4BAF6D4}"/>
                  </a:ext>
                </a:extLst>
              </p14:cNvPr>
              <p14:cNvContentPartPr/>
              <p14:nvPr/>
            </p14:nvContentPartPr>
            <p14:xfrm>
              <a:off x="581060" y="6870007"/>
              <a:ext cx="87120" cy="146160"/>
            </p14:xfrm>
          </p:contentPart>
        </mc:Choice>
        <mc:Fallback>
          <p:pic>
            <p:nvPicPr>
              <p:cNvPr id="3417" name="Ink 3420">
                <a:extLst>
                  <a:ext uri="{FF2B5EF4-FFF2-40B4-BE49-F238E27FC236}">
                    <a16:creationId xmlns:a16="http://schemas.microsoft.com/office/drawing/2014/main" id="{498A4820-19D3-C8B1-4489-43DCD4BAF6D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73469" y="6862447"/>
                <a:ext cx="102303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3418" name="Ink 3420">
                <a:extLst>
                  <a:ext uri="{FF2B5EF4-FFF2-40B4-BE49-F238E27FC236}">
                    <a16:creationId xmlns:a16="http://schemas.microsoft.com/office/drawing/2014/main" id="{7ED6B686-7620-F827-2766-32849E09D8DC}"/>
                  </a:ext>
                </a:extLst>
              </p14:cNvPr>
              <p14:cNvContentPartPr/>
              <p14:nvPr/>
            </p14:nvContentPartPr>
            <p14:xfrm>
              <a:off x="599060" y="6146767"/>
              <a:ext cx="119880" cy="126360"/>
            </p14:xfrm>
          </p:contentPart>
        </mc:Choice>
        <mc:Fallback>
          <p:pic>
            <p:nvPicPr>
              <p:cNvPr id="3418" name="Ink 3420">
                <a:extLst>
                  <a:ext uri="{FF2B5EF4-FFF2-40B4-BE49-F238E27FC236}">
                    <a16:creationId xmlns:a16="http://schemas.microsoft.com/office/drawing/2014/main" id="{7ED6B686-7620-F827-2766-32849E09D8D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91477" y="6139207"/>
                <a:ext cx="135046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3421" name="Ink 3420">
                <a:extLst>
                  <a:ext uri="{FF2B5EF4-FFF2-40B4-BE49-F238E27FC236}">
                    <a16:creationId xmlns:a16="http://schemas.microsoft.com/office/drawing/2014/main" id="{DEF7DD10-521A-467B-C1C0-D8BA55C2E561}"/>
                  </a:ext>
                </a:extLst>
              </p14:cNvPr>
              <p14:cNvContentPartPr/>
              <p14:nvPr/>
            </p14:nvContentPartPr>
            <p14:xfrm>
              <a:off x="2941580" y="6125167"/>
              <a:ext cx="144360" cy="136800"/>
            </p14:xfrm>
          </p:contentPart>
        </mc:Choice>
        <mc:Fallback>
          <p:pic>
            <p:nvPicPr>
              <p:cNvPr id="3421" name="Ink 3420">
                <a:extLst>
                  <a:ext uri="{FF2B5EF4-FFF2-40B4-BE49-F238E27FC236}">
                    <a16:creationId xmlns:a16="http://schemas.microsoft.com/office/drawing/2014/main" id="{DEF7DD10-521A-467B-C1C0-D8BA55C2E56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934020" y="6117607"/>
                <a:ext cx="159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3422" name="Ink 3421">
                <a:extLst>
                  <a:ext uri="{FF2B5EF4-FFF2-40B4-BE49-F238E27FC236}">
                    <a16:creationId xmlns:a16="http://schemas.microsoft.com/office/drawing/2014/main" id="{1F4EA25B-F338-FEE0-8F2C-7A7C3C8F5B2E}"/>
                  </a:ext>
                </a:extLst>
              </p14:cNvPr>
              <p14:cNvContentPartPr/>
              <p14:nvPr/>
            </p14:nvContentPartPr>
            <p14:xfrm>
              <a:off x="2873180" y="6045247"/>
              <a:ext cx="314280" cy="303480"/>
            </p14:xfrm>
          </p:contentPart>
        </mc:Choice>
        <mc:Fallback>
          <p:pic>
            <p:nvPicPr>
              <p:cNvPr id="3422" name="Ink 3421">
                <a:extLst>
                  <a:ext uri="{FF2B5EF4-FFF2-40B4-BE49-F238E27FC236}">
                    <a16:creationId xmlns:a16="http://schemas.microsoft.com/office/drawing/2014/main" id="{1F4EA25B-F338-FEE0-8F2C-7A7C3C8F5B2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865620" y="6037687"/>
                <a:ext cx="329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3428" name="Ink 3427">
                <a:extLst>
                  <a:ext uri="{FF2B5EF4-FFF2-40B4-BE49-F238E27FC236}">
                    <a16:creationId xmlns:a16="http://schemas.microsoft.com/office/drawing/2014/main" id="{9B1FEC64-151C-B999-AA16-AD367663FA72}"/>
                  </a:ext>
                </a:extLst>
              </p14:cNvPr>
              <p14:cNvContentPartPr/>
              <p14:nvPr/>
            </p14:nvContentPartPr>
            <p14:xfrm>
              <a:off x="3174500" y="6034447"/>
              <a:ext cx="186120" cy="317880"/>
            </p14:xfrm>
          </p:contentPart>
        </mc:Choice>
        <mc:Fallback>
          <p:pic>
            <p:nvPicPr>
              <p:cNvPr id="3428" name="Ink 3427">
                <a:extLst>
                  <a:ext uri="{FF2B5EF4-FFF2-40B4-BE49-F238E27FC236}">
                    <a16:creationId xmlns:a16="http://schemas.microsoft.com/office/drawing/2014/main" id="{9B1FEC64-151C-B999-AA16-AD367663FA7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166925" y="6026896"/>
                <a:ext cx="201269" cy="332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3435" name="Ink 3436">
                <a:extLst>
                  <a:ext uri="{FF2B5EF4-FFF2-40B4-BE49-F238E27FC236}">
                    <a16:creationId xmlns:a16="http://schemas.microsoft.com/office/drawing/2014/main" id="{AA344F6D-2AE3-AAEB-A618-ED0D06CBAE1A}"/>
                  </a:ext>
                </a:extLst>
              </p14:cNvPr>
              <p14:cNvContentPartPr/>
              <p14:nvPr/>
            </p14:nvContentPartPr>
            <p14:xfrm>
              <a:off x="2790020" y="6677047"/>
              <a:ext cx="931320" cy="361440"/>
            </p14:xfrm>
          </p:contentPart>
        </mc:Choice>
        <mc:Fallback>
          <p:pic>
            <p:nvPicPr>
              <p:cNvPr id="3435" name="Ink 3436">
                <a:extLst>
                  <a:ext uri="{FF2B5EF4-FFF2-40B4-BE49-F238E27FC236}">
                    <a16:creationId xmlns:a16="http://schemas.microsoft.com/office/drawing/2014/main" id="{AA344F6D-2AE3-AAEB-A618-ED0D06CBAE1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782460" y="6669487"/>
                <a:ext cx="946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3449" name="Ink 3449">
                <a:extLst>
                  <a:ext uri="{FF2B5EF4-FFF2-40B4-BE49-F238E27FC236}">
                    <a16:creationId xmlns:a16="http://schemas.microsoft.com/office/drawing/2014/main" id="{E8250D6C-3CF3-1718-E6EB-0AB666150945}"/>
                  </a:ext>
                </a:extLst>
              </p14:cNvPr>
              <p14:cNvContentPartPr/>
              <p14:nvPr/>
            </p14:nvContentPartPr>
            <p14:xfrm>
              <a:off x="3793340" y="6684247"/>
              <a:ext cx="971280" cy="328680"/>
            </p14:xfrm>
          </p:contentPart>
        </mc:Choice>
        <mc:Fallback>
          <p:pic>
            <p:nvPicPr>
              <p:cNvPr id="3449" name="Ink 3449">
                <a:extLst>
                  <a:ext uri="{FF2B5EF4-FFF2-40B4-BE49-F238E27FC236}">
                    <a16:creationId xmlns:a16="http://schemas.microsoft.com/office/drawing/2014/main" id="{E8250D6C-3CF3-1718-E6EB-0AB666150945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785777" y="6676687"/>
                <a:ext cx="986406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3455" name="Ink 3071">
                <a:extLst>
                  <a:ext uri="{FF2B5EF4-FFF2-40B4-BE49-F238E27FC236}">
                    <a16:creationId xmlns:a16="http://schemas.microsoft.com/office/drawing/2014/main" id="{45CF93C0-CFA0-DB70-6C0D-DD4A2EB3853F}"/>
                  </a:ext>
                </a:extLst>
              </p14:cNvPr>
              <p14:cNvContentPartPr/>
              <p14:nvPr/>
            </p14:nvContentPartPr>
            <p14:xfrm>
              <a:off x="4919420" y="6601087"/>
              <a:ext cx="639360" cy="429840"/>
            </p14:xfrm>
          </p:contentPart>
        </mc:Choice>
        <mc:Fallback>
          <p:pic>
            <p:nvPicPr>
              <p:cNvPr id="3455" name="Ink 3071">
                <a:extLst>
                  <a:ext uri="{FF2B5EF4-FFF2-40B4-BE49-F238E27FC236}">
                    <a16:creationId xmlns:a16="http://schemas.microsoft.com/office/drawing/2014/main" id="{45CF93C0-CFA0-DB70-6C0D-DD4A2EB3853F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911856" y="6593533"/>
                <a:ext cx="654489" cy="444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3080" name="Ink 3080">
                <a:extLst>
                  <a:ext uri="{FF2B5EF4-FFF2-40B4-BE49-F238E27FC236}">
                    <a16:creationId xmlns:a16="http://schemas.microsoft.com/office/drawing/2014/main" id="{0DD66BA5-D61F-9892-BB1A-7055422E6537}"/>
                  </a:ext>
                </a:extLst>
              </p14:cNvPr>
              <p14:cNvContentPartPr/>
              <p14:nvPr/>
            </p14:nvContentPartPr>
            <p14:xfrm>
              <a:off x="5490380" y="6575887"/>
              <a:ext cx="901800" cy="379440"/>
            </p14:xfrm>
          </p:contentPart>
        </mc:Choice>
        <mc:Fallback>
          <p:pic>
            <p:nvPicPr>
              <p:cNvPr id="3080" name="Ink 3080">
                <a:extLst>
                  <a:ext uri="{FF2B5EF4-FFF2-40B4-BE49-F238E27FC236}">
                    <a16:creationId xmlns:a16="http://schemas.microsoft.com/office/drawing/2014/main" id="{0DD66BA5-D61F-9892-BB1A-7055422E653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482820" y="6568327"/>
                <a:ext cx="9169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3084" name="Ink 3084">
                <a:extLst>
                  <a:ext uri="{FF2B5EF4-FFF2-40B4-BE49-F238E27FC236}">
                    <a16:creationId xmlns:a16="http://schemas.microsoft.com/office/drawing/2014/main" id="{543304FF-F137-475B-41DE-AF881D196B2A}"/>
                  </a:ext>
                </a:extLst>
              </p14:cNvPr>
              <p14:cNvContentPartPr/>
              <p14:nvPr/>
            </p14:nvContentPartPr>
            <p14:xfrm>
              <a:off x="6318020" y="6709447"/>
              <a:ext cx="250920" cy="184320"/>
            </p14:xfrm>
          </p:contentPart>
        </mc:Choice>
        <mc:Fallback>
          <p:pic>
            <p:nvPicPr>
              <p:cNvPr id="3084" name="Ink 3084">
                <a:extLst>
                  <a:ext uri="{FF2B5EF4-FFF2-40B4-BE49-F238E27FC236}">
                    <a16:creationId xmlns:a16="http://schemas.microsoft.com/office/drawing/2014/main" id="{543304FF-F137-475B-41DE-AF881D196B2A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310460" y="6701902"/>
                <a:ext cx="266040" cy="19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3088" name="Ink 3088">
                <a:extLst>
                  <a:ext uri="{FF2B5EF4-FFF2-40B4-BE49-F238E27FC236}">
                    <a16:creationId xmlns:a16="http://schemas.microsoft.com/office/drawing/2014/main" id="{11110C2F-40A5-21B5-9183-3083550B927F}"/>
                  </a:ext>
                </a:extLst>
              </p14:cNvPr>
              <p14:cNvContentPartPr/>
              <p14:nvPr/>
            </p14:nvContentPartPr>
            <p14:xfrm>
              <a:off x="2188100" y="7146127"/>
              <a:ext cx="493920" cy="126720"/>
            </p14:xfrm>
          </p:contentPart>
        </mc:Choice>
        <mc:Fallback>
          <p:pic>
            <p:nvPicPr>
              <p:cNvPr id="3088" name="Ink 3088">
                <a:extLst>
                  <a:ext uri="{FF2B5EF4-FFF2-40B4-BE49-F238E27FC236}">
                    <a16:creationId xmlns:a16="http://schemas.microsoft.com/office/drawing/2014/main" id="{11110C2F-40A5-21B5-9183-3083550B927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180546" y="7138567"/>
                <a:ext cx="509029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3091" name="Ink 3091">
                <a:extLst>
                  <a:ext uri="{FF2B5EF4-FFF2-40B4-BE49-F238E27FC236}">
                    <a16:creationId xmlns:a16="http://schemas.microsoft.com/office/drawing/2014/main" id="{454AA47A-7E39-F044-4692-F946F76595B3}"/>
                  </a:ext>
                </a:extLst>
              </p14:cNvPr>
              <p14:cNvContentPartPr/>
              <p14:nvPr/>
            </p14:nvContentPartPr>
            <p14:xfrm>
              <a:off x="2264780" y="7514047"/>
              <a:ext cx="460800" cy="152280"/>
            </p14:xfrm>
          </p:contentPart>
        </mc:Choice>
        <mc:Fallback>
          <p:pic>
            <p:nvPicPr>
              <p:cNvPr id="3091" name="Ink 3091">
                <a:extLst>
                  <a:ext uri="{FF2B5EF4-FFF2-40B4-BE49-F238E27FC236}">
                    <a16:creationId xmlns:a16="http://schemas.microsoft.com/office/drawing/2014/main" id="{454AA47A-7E39-F044-4692-F946F76595B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257220" y="7506469"/>
                <a:ext cx="475920" cy="167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3094" name="Ink 3095">
                <a:extLst>
                  <a:ext uri="{FF2B5EF4-FFF2-40B4-BE49-F238E27FC236}">
                    <a16:creationId xmlns:a16="http://schemas.microsoft.com/office/drawing/2014/main" id="{000C24D5-7189-F1B2-11FC-125323ABD13D}"/>
                  </a:ext>
                </a:extLst>
              </p14:cNvPr>
              <p14:cNvContentPartPr/>
              <p14:nvPr/>
            </p14:nvContentPartPr>
            <p14:xfrm>
              <a:off x="2248580" y="7795567"/>
              <a:ext cx="491040" cy="105120"/>
            </p14:xfrm>
          </p:contentPart>
        </mc:Choice>
        <mc:Fallback>
          <p:pic>
            <p:nvPicPr>
              <p:cNvPr id="3094" name="Ink 3095">
                <a:extLst>
                  <a:ext uri="{FF2B5EF4-FFF2-40B4-BE49-F238E27FC236}">
                    <a16:creationId xmlns:a16="http://schemas.microsoft.com/office/drawing/2014/main" id="{000C24D5-7189-F1B2-11FC-125323ABD13D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241014" y="7788007"/>
                <a:ext cx="506171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3101" name="Ink 3101">
                <a:extLst>
                  <a:ext uri="{FF2B5EF4-FFF2-40B4-BE49-F238E27FC236}">
                    <a16:creationId xmlns:a16="http://schemas.microsoft.com/office/drawing/2014/main" id="{DD912C95-894F-EF5F-E35A-76DE9EFD7B3C}"/>
                  </a:ext>
                </a:extLst>
              </p14:cNvPr>
              <p14:cNvContentPartPr/>
              <p14:nvPr/>
            </p14:nvContentPartPr>
            <p14:xfrm>
              <a:off x="2833220" y="7687567"/>
              <a:ext cx="465840" cy="375480"/>
            </p14:xfrm>
          </p:contentPart>
        </mc:Choice>
        <mc:Fallback>
          <p:pic>
            <p:nvPicPr>
              <p:cNvPr id="3101" name="Ink 3101">
                <a:extLst>
                  <a:ext uri="{FF2B5EF4-FFF2-40B4-BE49-F238E27FC236}">
                    <a16:creationId xmlns:a16="http://schemas.microsoft.com/office/drawing/2014/main" id="{DD912C95-894F-EF5F-E35A-76DE9EFD7B3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825660" y="7680014"/>
                <a:ext cx="480960" cy="390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3104" name="Ink 3104">
                <a:extLst>
                  <a:ext uri="{FF2B5EF4-FFF2-40B4-BE49-F238E27FC236}">
                    <a16:creationId xmlns:a16="http://schemas.microsoft.com/office/drawing/2014/main" id="{5FE91FF8-35BD-9756-AB6F-D58AB04908DD}"/>
                  </a:ext>
                </a:extLst>
              </p14:cNvPr>
              <p14:cNvContentPartPr/>
              <p14:nvPr/>
            </p14:nvContentPartPr>
            <p14:xfrm>
              <a:off x="3252260" y="7773967"/>
              <a:ext cx="492840" cy="115920"/>
            </p14:xfrm>
          </p:contentPart>
        </mc:Choice>
        <mc:Fallback>
          <p:pic>
            <p:nvPicPr>
              <p:cNvPr id="3104" name="Ink 3104">
                <a:extLst>
                  <a:ext uri="{FF2B5EF4-FFF2-40B4-BE49-F238E27FC236}">
                    <a16:creationId xmlns:a16="http://schemas.microsoft.com/office/drawing/2014/main" id="{5FE91FF8-35BD-9756-AB6F-D58AB04908D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244700" y="7766407"/>
                <a:ext cx="5079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3109" name="Ink 3109">
                <a:extLst>
                  <a:ext uri="{FF2B5EF4-FFF2-40B4-BE49-F238E27FC236}">
                    <a16:creationId xmlns:a16="http://schemas.microsoft.com/office/drawing/2014/main" id="{D8EF3BB4-F1CE-1724-C69C-C0AF4F1E793A}"/>
                  </a:ext>
                </a:extLst>
              </p14:cNvPr>
              <p14:cNvContentPartPr/>
              <p14:nvPr/>
            </p14:nvContentPartPr>
            <p14:xfrm>
              <a:off x="3836540" y="7669927"/>
              <a:ext cx="545400" cy="378720"/>
            </p14:xfrm>
          </p:contentPart>
        </mc:Choice>
        <mc:Fallback>
          <p:pic>
            <p:nvPicPr>
              <p:cNvPr id="3109" name="Ink 3109">
                <a:extLst>
                  <a:ext uri="{FF2B5EF4-FFF2-40B4-BE49-F238E27FC236}">
                    <a16:creationId xmlns:a16="http://schemas.microsoft.com/office/drawing/2014/main" id="{D8EF3BB4-F1CE-1724-C69C-C0AF4F1E793A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828980" y="7662374"/>
                <a:ext cx="560520" cy="393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3111" name="Ink 3110">
                <a:extLst>
                  <a:ext uri="{FF2B5EF4-FFF2-40B4-BE49-F238E27FC236}">
                    <a16:creationId xmlns:a16="http://schemas.microsoft.com/office/drawing/2014/main" id="{64A97C57-2A53-07C3-080B-E397A2E01CCE}"/>
                  </a:ext>
                </a:extLst>
              </p14:cNvPr>
              <p14:cNvContentPartPr/>
              <p14:nvPr/>
            </p14:nvContentPartPr>
            <p14:xfrm>
              <a:off x="4284740" y="7806727"/>
              <a:ext cx="335520" cy="207720"/>
            </p14:xfrm>
          </p:contentPart>
        </mc:Choice>
        <mc:Fallback>
          <p:pic>
            <p:nvPicPr>
              <p:cNvPr id="3111" name="Ink 3110">
                <a:extLst>
                  <a:ext uri="{FF2B5EF4-FFF2-40B4-BE49-F238E27FC236}">
                    <a16:creationId xmlns:a16="http://schemas.microsoft.com/office/drawing/2014/main" id="{64A97C57-2A53-07C3-080B-E397A2E01CCE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277180" y="7799167"/>
                <a:ext cx="350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3114" name="Ink 3114">
                <a:extLst>
                  <a:ext uri="{FF2B5EF4-FFF2-40B4-BE49-F238E27FC236}">
                    <a16:creationId xmlns:a16="http://schemas.microsoft.com/office/drawing/2014/main" id="{49058212-6907-75D7-4E57-409AC1C1A180}"/>
                  </a:ext>
                </a:extLst>
              </p14:cNvPr>
              <p14:cNvContentPartPr/>
              <p14:nvPr/>
            </p14:nvContentPartPr>
            <p14:xfrm>
              <a:off x="2194940" y="8217847"/>
              <a:ext cx="574920" cy="115920"/>
            </p14:xfrm>
          </p:contentPart>
        </mc:Choice>
        <mc:Fallback>
          <p:pic>
            <p:nvPicPr>
              <p:cNvPr id="3114" name="Ink 3114">
                <a:extLst>
                  <a:ext uri="{FF2B5EF4-FFF2-40B4-BE49-F238E27FC236}">
                    <a16:creationId xmlns:a16="http://schemas.microsoft.com/office/drawing/2014/main" id="{49058212-6907-75D7-4E57-409AC1C1A18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187385" y="8210287"/>
                <a:ext cx="590031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3120" name="Ink 3120">
                <a:extLst>
                  <a:ext uri="{FF2B5EF4-FFF2-40B4-BE49-F238E27FC236}">
                    <a16:creationId xmlns:a16="http://schemas.microsoft.com/office/drawing/2014/main" id="{4C136EEA-67C4-ED9C-5DE2-4510793FBA0D}"/>
                  </a:ext>
                </a:extLst>
              </p14:cNvPr>
              <p14:cNvContentPartPr/>
              <p14:nvPr/>
            </p14:nvContentPartPr>
            <p14:xfrm>
              <a:off x="2905580" y="8203447"/>
              <a:ext cx="617400" cy="321480"/>
            </p14:xfrm>
          </p:contentPart>
        </mc:Choice>
        <mc:Fallback>
          <p:pic>
            <p:nvPicPr>
              <p:cNvPr id="3120" name="Ink 3120">
                <a:extLst>
                  <a:ext uri="{FF2B5EF4-FFF2-40B4-BE49-F238E27FC236}">
                    <a16:creationId xmlns:a16="http://schemas.microsoft.com/office/drawing/2014/main" id="{4C136EEA-67C4-ED9C-5DE2-4510793FBA0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2898024" y="8195887"/>
                <a:ext cx="632511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123" name="Ink 3123">
                <a:extLst>
                  <a:ext uri="{FF2B5EF4-FFF2-40B4-BE49-F238E27FC236}">
                    <a16:creationId xmlns:a16="http://schemas.microsoft.com/office/drawing/2014/main" id="{C274DD7D-FD53-DA11-4790-BEBE2E87D1F8}"/>
                  </a:ext>
                </a:extLst>
              </p14:cNvPr>
              <p14:cNvContentPartPr/>
              <p14:nvPr/>
            </p14:nvContentPartPr>
            <p14:xfrm>
              <a:off x="3427220" y="8257807"/>
              <a:ext cx="371520" cy="105120"/>
            </p14:xfrm>
          </p:contentPart>
        </mc:Choice>
        <mc:Fallback>
          <p:pic>
            <p:nvPicPr>
              <p:cNvPr id="3123" name="Ink 3123">
                <a:extLst>
                  <a:ext uri="{FF2B5EF4-FFF2-40B4-BE49-F238E27FC236}">
                    <a16:creationId xmlns:a16="http://schemas.microsoft.com/office/drawing/2014/main" id="{C274DD7D-FD53-DA11-4790-BEBE2E87D1F8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419667" y="8250247"/>
                <a:ext cx="386625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3127" name="Ink 3127">
                <a:extLst>
                  <a:ext uri="{FF2B5EF4-FFF2-40B4-BE49-F238E27FC236}">
                    <a16:creationId xmlns:a16="http://schemas.microsoft.com/office/drawing/2014/main" id="{FD73AF1E-7656-44B7-72B0-175AFECFEBCA}"/>
                  </a:ext>
                </a:extLst>
              </p14:cNvPr>
              <p14:cNvContentPartPr/>
              <p14:nvPr/>
            </p14:nvContentPartPr>
            <p14:xfrm>
              <a:off x="3887300" y="8099047"/>
              <a:ext cx="513000" cy="368280"/>
            </p14:xfrm>
          </p:contentPart>
        </mc:Choice>
        <mc:Fallback>
          <p:pic>
            <p:nvPicPr>
              <p:cNvPr id="3127" name="Ink 3127">
                <a:extLst>
                  <a:ext uri="{FF2B5EF4-FFF2-40B4-BE49-F238E27FC236}">
                    <a16:creationId xmlns:a16="http://schemas.microsoft.com/office/drawing/2014/main" id="{FD73AF1E-7656-44B7-72B0-175AFECFEBC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3879740" y="8091494"/>
                <a:ext cx="528120" cy="383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3128" name="Ink 3127">
                <a:extLst>
                  <a:ext uri="{FF2B5EF4-FFF2-40B4-BE49-F238E27FC236}">
                    <a16:creationId xmlns:a16="http://schemas.microsoft.com/office/drawing/2014/main" id="{DF004560-6884-B572-B270-24C22825EBE0}"/>
                  </a:ext>
                </a:extLst>
              </p14:cNvPr>
              <p14:cNvContentPartPr/>
              <p14:nvPr/>
            </p14:nvContentPartPr>
            <p14:xfrm>
              <a:off x="4269620" y="8243407"/>
              <a:ext cx="278280" cy="245880"/>
            </p14:xfrm>
          </p:contentPart>
        </mc:Choice>
        <mc:Fallback>
          <p:pic>
            <p:nvPicPr>
              <p:cNvPr id="3128" name="Ink 3127">
                <a:extLst>
                  <a:ext uri="{FF2B5EF4-FFF2-40B4-BE49-F238E27FC236}">
                    <a16:creationId xmlns:a16="http://schemas.microsoft.com/office/drawing/2014/main" id="{DF004560-6884-B572-B270-24C22825EBE0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262060" y="8235847"/>
                <a:ext cx="293400" cy="26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6B262F-3B7C-B7B0-7F4A-0EB824A40969}"/>
                  </a:ext>
                </a:extLst>
              </p14:cNvPr>
              <p14:cNvContentPartPr/>
              <p14:nvPr/>
            </p14:nvContentPartPr>
            <p14:xfrm>
              <a:off x="260989" y="4183616"/>
              <a:ext cx="321120" cy="23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6B262F-3B7C-B7B0-7F4A-0EB824A40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429" y="4176056"/>
                <a:ext cx="3362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A3FFBF-6C13-E36B-D749-D9F2C5D5334B}"/>
                  </a:ext>
                </a:extLst>
              </p14:cNvPr>
              <p14:cNvContentPartPr/>
              <p14:nvPr/>
            </p14:nvContentPartPr>
            <p14:xfrm>
              <a:off x="1181149" y="5008730"/>
              <a:ext cx="255600" cy="24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A3FFBF-6C13-E36B-D749-D9F2C5D533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3578" y="5001181"/>
                <a:ext cx="270741" cy="2616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D061C880-1DEA-C9ED-F8FD-93A6DA97084D}"/>
                  </a:ext>
                </a:extLst>
              </p14:cNvPr>
              <p14:cNvContentPartPr/>
              <p14:nvPr/>
            </p14:nvContentPartPr>
            <p14:xfrm>
              <a:off x="1179380" y="4419204"/>
              <a:ext cx="1008720" cy="23292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D061C880-1DEA-C9ED-F8FD-93A6DA9708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1820" y="4411632"/>
                <a:ext cx="1023840" cy="248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65587328-E817-DB20-1257-A5CC04E5A3F8}"/>
                  </a:ext>
                </a:extLst>
              </p14:cNvPr>
              <p14:cNvContentPartPr/>
              <p14:nvPr/>
            </p14:nvContentPartPr>
            <p14:xfrm>
              <a:off x="2327780" y="4479324"/>
              <a:ext cx="1181520" cy="32868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65587328-E817-DB20-1257-A5CC04E5A3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0218" y="4471756"/>
                <a:ext cx="1196645" cy="343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7194FA32-D916-149E-E064-4709A424B8BA}"/>
                  </a:ext>
                </a:extLst>
              </p14:cNvPr>
              <p14:cNvContentPartPr/>
              <p14:nvPr/>
            </p14:nvContentPartPr>
            <p14:xfrm>
              <a:off x="3669140" y="4403286"/>
              <a:ext cx="459360" cy="28044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7194FA32-D916-149E-E064-4709A424B8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1580" y="4395736"/>
                <a:ext cx="474480" cy="295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668D9F-BDC0-56A4-FCE6-D127E4FE69AC}"/>
                  </a:ext>
                </a:extLst>
              </p14:cNvPr>
              <p14:cNvContentPartPr/>
              <p14:nvPr/>
            </p14:nvContentPartPr>
            <p14:xfrm>
              <a:off x="4117340" y="4371227"/>
              <a:ext cx="136080" cy="316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668D9F-BDC0-56A4-FCE6-D127E4FE69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9760" y="4363667"/>
                <a:ext cx="151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EBDC5D65-4E64-5C1A-366E-80E88B2DA25E}"/>
                  </a:ext>
                </a:extLst>
              </p14:cNvPr>
              <p14:cNvContentPartPr/>
              <p14:nvPr/>
            </p14:nvContentPartPr>
            <p14:xfrm>
              <a:off x="1227980" y="4839587"/>
              <a:ext cx="1028160" cy="22464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EBDC5D65-4E64-5C1A-366E-80E88B2DA2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0420" y="4832015"/>
                <a:ext cx="1043280" cy="239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10ABF9A-C393-22D3-6602-2C402D8D253C}"/>
                  </a:ext>
                </a:extLst>
              </p14:cNvPr>
              <p14:cNvContentPartPr/>
              <p14:nvPr/>
            </p14:nvContentPartPr>
            <p14:xfrm>
              <a:off x="2432180" y="4859552"/>
              <a:ext cx="20520" cy="196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10ABF9A-C393-22D3-6602-2C402D8D25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4620" y="4851978"/>
                <a:ext cx="35640" cy="211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44C9B79-8824-9821-A13C-3CAA17777DC1}"/>
                  </a:ext>
                </a:extLst>
              </p14:cNvPr>
              <p14:cNvContentPartPr/>
              <p14:nvPr/>
            </p14:nvContentPartPr>
            <p14:xfrm>
              <a:off x="2532260" y="4861352"/>
              <a:ext cx="11880" cy="190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44C9B79-8824-9821-A13C-3CAA17777D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4700" y="4853778"/>
                <a:ext cx="27000" cy="205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33A02DB-8CFA-E626-B59E-DB9FAE3388AD}"/>
                  </a:ext>
                </a:extLst>
              </p14:cNvPr>
              <p14:cNvContentPartPr/>
              <p14:nvPr/>
            </p14:nvContentPartPr>
            <p14:xfrm>
              <a:off x="2432180" y="4967552"/>
              <a:ext cx="108360" cy="12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33A02DB-8CFA-E626-B59E-DB9FAE3388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4620" y="4959992"/>
                <a:ext cx="123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13BDB73-7825-3BBA-C83B-50F2A2974BB5}"/>
                  </a:ext>
                </a:extLst>
              </p14:cNvPr>
              <p14:cNvContentPartPr/>
              <p14:nvPr/>
            </p14:nvContentPartPr>
            <p14:xfrm>
              <a:off x="2584100" y="4943792"/>
              <a:ext cx="76320" cy="111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13BDB73-7825-3BBA-C83B-50F2A2974B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76540" y="4936232"/>
                <a:ext cx="91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575CF91-6422-D5FA-14A6-5E134E22D17B}"/>
                  </a:ext>
                </a:extLst>
              </p14:cNvPr>
              <p14:cNvContentPartPr/>
              <p14:nvPr/>
            </p14:nvContentPartPr>
            <p14:xfrm>
              <a:off x="2692100" y="4939832"/>
              <a:ext cx="68400" cy="96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575CF91-6422-D5FA-14A6-5E134E22D17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84540" y="4932272"/>
                <a:ext cx="83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F9BA80-FDB2-C945-509D-1B55400CF193}"/>
                  </a:ext>
                </a:extLst>
              </p14:cNvPr>
              <p14:cNvContentPartPr/>
              <p14:nvPr/>
            </p14:nvContentPartPr>
            <p14:xfrm>
              <a:off x="2796500" y="4931552"/>
              <a:ext cx="84600" cy="123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F9BA80-FDB2-C945-509D-1B55400CF1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88940" y="4923992"/>
                <a:ext cx="997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C8AF698-4586-CAF4-1B27-F38C936A47F2}"/>
                  </a:ext>
                </a:extLst>
              </p14:cNvPr>
              <p14:cNvContentPartPr/>
              <p14:nvPr/>
            </p14:nvContentPartPr>
            <p14:xfrm>
              <a:off x="2920340" y="4855592"/>
              <a:ext cx="8280" cy="192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C8AF698-4586-CAF4-1B27-F38C936A47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12780" y="4848018"/>
                <a:ext cx="23400" cy="20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CB1AF73-D4AA-8F4C-88A1-ED7D54B6072A}"/>
                  </a:ext>
                </a:extLst>
              </p14:cNvPr>
              <p14:cNvContentPartPr/>
              <p14:nvPr/>
            </p14:nvContentPartPr>
            <p14:xfrm>
              <a:off x="2888300" y="4947752"/>
              <a:ext cx="172080" cy="96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CB1AF73-D4AA-8F4C-88A1-ED7D54B6072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80740" y="4940192"/>
                <a:ext cx="1872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D6262A7-11A7-103F-802F-F46B777FE3AA}"/>
                  </a:ext>
                </a:extLst>
              </p14:cNvPr>
              <p14:cNvContentPartPr/>
              <p14:nvPr/>
            </p14:nvContentPartPr>
            <p14:xfrm>
              <a:off x="3088460" y="4936232"/>
              <a:ext cx="116280" cy="87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D6262A7-11A7-103F-802F-F46B777FE3A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80900" y="4928703"/>
                <a:ext cx="131400" cy="10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04" name="Ink 4104">
                <a:extLst>
                  <a:ext uri="{FF2B5EF4-FFF2-40B4-BE49-F238E27FC236}">
                    <a16:creationId xmlns:a16="http://schemas.microsoft.com/office/drawing/2014/main" id="{40B7670D-676F-B727-DC11-35FC9FC0ECAA}"/>
                  </a:ext>
                </a:extLst>
              </p14:cNvPr>
              <p14:cNvContentPartPr/>
              <p14:nvPr/>
            </p14:nvContentPartPr>
            <p14:xfrm>
              <a:off x="3656900" y="4771712"/>
              <a:ext cx="624960" cy="312480"/>
            </p14:xfrm>
          </p:contentPart>
        </mc:Choice>
        <mc:Fallback>
          <p:pic>
            <p:nvPicPr>
              <p:cNvPr id="4104" name="Ink 4104">
                <a:extLst>
                  <a:ext uri="{FF2B5EF4-FFF2-40B4-BE49-F238E27FC236}">
                    <a16:creationId xmlns:a16="http://schemas.microsoft.com/office/drawing/2014/main" id="{40B7670D-676F-B727-DC11-35FC9FC0EC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49336" y="4764152"/>
                <a:ext cx="640089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57A10BAD-8F8C-EE3A-B75F-0F4E0D278EBF}"/>
                  </a:ext>
                </a:extLst>
              </p14:cNvPr>
              <p14:cNvContentPartPr/>
              <p14:nvPr/>
            </p14:nvContentPartPr>
            <p14:xfrm>
              <a:off x="1319060" y="5236472"/>
              <a:ext cx="118800" cy="182160"/>
            </p14:xfrm>
          </p:contentPart>
        </mc:Choice>
        <mc:Fallback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57A10BAD-8F8C-EE3A-B75F-0F4E0D278E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11477" y="5228927"/>
                <a:ext cx="133966" cy="197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06" name="Ink 4105">
                <a:extLst>
                  <a:ext uri="{FF2B5EF4-FFF2-40B4-BE49-F238E27FC236}">
                    <a16:creationId xmlns:a16="http://schemas.microsoft.com/office/drawing/2014/main" id="{973A766B-98DC-E30E-A9EB-B0AD141BD6B5}"/>
                  </a:ext>
                </a:extLst>
              </p14:cNvPr>
              <p14:cNvContentPartPr/>
              <p14:nvPr/>
            </p14:nvContentPartPr>
            <p14:xfrm>
              <a:off x="1331300" y="5323952"/>
              <a:ext cx="92520" cy="4320"/>
            </p14:xfrm>
          </p:contentPart>
        </mc:Choice>
        <mc:Fallback>
          <p:pic>
            <p:nvPicPr>
              <p:cNvPr id="4106" name="Ink 4105">
                <a:extLst>
                  <a:ext uri="{FF2B5EF4-FFF2-40B4-BE49-F238E27FC236}">
                    <a16:creationId xmlns:a16="http://schemas.microsoft.com/office/drawing/2014/main" id="{973A766B-98DC-E30E-A9EB-B0AD141BD6B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23740" y="5316392"/>
                <a:ext cx="1076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50AA7CF4-AF9B-DE8B-CC5E-81C39EE18E4A}"/>
                  </a:ext>
                </a:extLst>
              </p14:cNvPr>
              <p14:cNvContentPartPr/>
              <p14:nvPr/>
            </p14:nvContentPartPr>
            <p14:xfrm>
              <a:off x="1491140" y="5256272"/>
              <a:ext cx="24480" cy="160560"/>
            </p14:xfrm>
          </p:contentPart>
        </mc:Choice>
        <mc:Fallback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50AA7CF4-AF9B-DE8B-CC5E-81C39EE18E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83580" y="5248712"/>
                <a:ext cx="39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08" name="Ink 4107">
                <a:extLst>
                  <a:ext uri="{FF2B5EF4-FFF2-40B4-BE49-F238E27FC236}">
                    <a16:creationId xmlns:a16="http://schemas.microsoft.com/office/drawing/2014/main" id="{F675E7D7-281E-B385-C751-1B551A9E350B}"/>
                  </a:ext>
                </a:extLst>
              </p14:cNvPr>
              <p14:cNvContentPartPr/>
              <p14:nvPr/>
            </p14:nvContentPartPr>
            <p14:xfrm>
              <a:off x="1447220" y="5276072"/>
              <a:ext cx="144360" cy="76320"/>
            </p14:xfrm>
          </p:contentPart>
        </mc:Choice>
        <mc:Fallback>
          <p:pic>
            <p:nvPicPr>
              <p:cNvPr id="4108" name="Ink 4107">
                <a:extLst>
                  <a:ext uri="{FF2B5EF4-FFF2-40B4-BE49-F238E27FC236}">
                    <a16:creationId xmlns:a16="http://schemas.microsoft.com/office/drawing/2014/main" id="{F675E7D7-281E-B385-C751-1B551A9E350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39660" y="5268512"/>
                <a:ext cx="1594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09" name="Ink 4108">
                <a:extLst>
                  <a:ext uri="{FF2B5EF4-FFF2-40B4-BE49-F238E27FC236}">
                    <a16:creationId xmlns:a16="http://schemas.microsoft.com/office/drawing/2014/main" id="{806A7EDF-D878-E92A-DB60-E6044CD53472}"/>
                  </a:ext>
                </a:extLst>
              </p14:cNvPr>
              <p14:cNvContentPartPr/>
              <p14:nvPr/>
            </p14:nvContentPartPr>
            <p14:xfrm>
              <a:off x="1583300" y="5227832"/>
              <a:ext cx="24480" cy="60480"/>
            </p14:xfrm>
          </p:contentPart>
        </mc:Choice>
        <mc:Fallback>
          <p:pic>
            <p:nvPicPr>
              <p:cNvPr id="4109" name="Ink 4108">
                <a:extLst>
                  <a:ext uri="{FF2B5EF4-FFF2-40B4-BE49-F238E27FC236}">
                    <a16:creationId xmlns:a16="http://schemas.microsoft.com/office/drawing/2014/main" id="{806A7EDF-D878-E92A-DB60-E6044CD5347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75627" y="5220272"/>
                <a:ext cx="39826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10" name="Ink 4109">
                <a:extLst>
                  <a:ext uri="{FF2B5EF4-FFF2-40B4-BE49-F238E27FC236}">
                    <a16:creationId xmlns:a16="http://schemas.microsoft.com/office/drawing/2014/main" id="{3175642B-5B9B-44C5-A019-A006B839BC69}"/>
                  </a:ext>
                </a:extLst>
              </p14:cNvPr>
              <p14:cNvContentPartPr/>
              <p14:nvPr/>
            </p14:nvContentPartPr>
            <p14:xfrm>
              <a:off x="1587260" y="5235752"/>
              <a:ext cx="20520" cy="184680"/>
            </p14:xfrm>
          </p:contentPart>
        </mc:Choice>
        <mc:Fallback>
          <p:pic>
            <p:nvPicPr>
              <p:cNvPr id="4110" name="Ink 4109">
                <a:extLst>
                  <a:ext uri="{FF2B5EF4-FFF2-40B4-BE49-F238E27FC236}">
                    <a16:creationId xmlns:a16="http://schemas.microsoft.com/office/drawing/2014/main" id="{3175642B-5B9B-44C5-A019-A006B839BC6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79565" y="5228192"/>
                <a:ext cx="3591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0AAC8F55-EDC4-BF28-B9EC-8B3C06CA6A33}"/>
                  </a:ext>
                </a:extLst>
              </p14:cNvPr>
              <p14:cNvContentPartPr/>
              <p14:nvPr/>
            </p14:nvContentPartPr>
            <p14:xfrm>
              <a:off x="1655300" y="5299832"/>
              <a:ext cx="88560" cy="107280"/>
            </p14:xfrm>
          </p:contentPart>
        </mc:Choice>
        <mc:Fallback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0AAC8F55-EDC4-BF28-B9EC-8B3C06CA6A3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47709" y="5292247"/>
                <a:ext cx="103742" cy="122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12" name="Ink 4111">
                <a:extLst>
                  <a:ext uri="{FF2B5EF4-FFF2-40B4-BE49-F238E27FC236}">
                    <a16:creationId xmlns:a16="http://schemas.microsoft.com/office/drawing/2014/main" id="{CDDFF0B1-FE9D-0B10-4808-2FB10782D9D4}"/>
                  </a:ext>
                </a:extLst>
              </p14:cNvPr>
              <p14:cNvContentPartPr/>
              <p14:nvPr/>
            </p14:nvContentPartPr>
            <p14:xfrm>
              <a:off x="1771580" y="5310272"/>
              <a:ext cx="144360" cy="102240"/>
            </p14:xfrm>
          </p:contentPart>
        </mc:Choice>
        <mc:Fallback>
          <p:pic>
            <p:nvPicPr>
              <p:cNvPr id="4112" name="Ink 4111">
                <a:extLst>
                  <a:ext uri="{FF2B5EF4-FFF2-40B4-BE49-F238E27FC236}">
                    <a16:creationId xmlns:a16="http://schemas.microsoft.com/office/drawing/2014/main" id="{CDDFF0B1-FE9D-0B10-4808-2FB10782D9D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64039" y="5302712"/>
                <a:ext cx="159442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13" name="Ink 4112">
                <a:extLst>
                  <a:ext uri="{FF2B5EF4-FFF2-40B4-BE49-F238E27FC236}">
                    <a16:creationId xmlns:a16="http://schemas.microsoft.com/office/drawing/2014/main" id="{A03C65D3-8D38-3E64-9FF6-C1842A7824FC}"/>
                  </a:ext>
                </a:extLst>
              </p14:cNvPr>
              <p14:cNvContentPartPr/>
              <p14:nvPr/>
            </p14:nvContentPartPr>
            <p14:xfrm>
              <a:off x="1935740" y="5227832"/>
              <a:ext cx="12240" cy="180360"/>
            </p14:xfrm>
          </p:contentPart>
        </mc:Choice>
        <mc:Fallback>
          <p:pic>
            <p:nvPicPr>
              <p:cNvPr id="4113" name="Ink 4112">
                <a:extLst>
                  <a:ext uri="{FF2B5EF4-FFF2-40B4-BE49-F238E27FC236}">
                    <a16:creationId xmlns:a16="http://schemas.microsoft.com/office/drawing/2014/main" id="{A03C65D3-8D38-3E64-9FF6-C1842A7824F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28396" y="5220272"/>
                <a:ext cx="26928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14" name="Ink 4113">
                <a:extLst>
                  <a:ext uri="{FF2B5EF4-FFF2-40B4-BE49-F238E27FC236}">
                    <a16:creationId xmlns:a16="http://schemas.microsoft.com/office/drawing/2014/main" id="{9AB0E6D9-C062-8096-AD61-BB7837192C44}"/>
                  </a:ext>
                </a:extLst>
              </p14:cNvPr>
              <p14:cNvContentPartPr/>
              <p14:nvPr/>
            </p14:nvContentPartPr>
            <p14:xfrm>
              <a:off x="1895780" y="5291912"/>
              <a:ext cx="100440" cy="36360"/>
            </p14:xfrm>
          </p:contentPart>
        </mc:Choice>
        <mc:Fallback>
          <p:pic>
            <p:nvPicPr>
              <p:cNvPr id="4114" name="Ink 4113">
                <a:extLst>
                  <a:ext uri="{FF2B5EF4-FFF2-40B4-BE49-F238E27FC236}">
                    <a16:creationId xmlns:a16="http://schemas.microsoft.com/office/drawing/2014/main" id="{9AB0E6D9-C062-8096-AD61-BB7837192C4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88220" y="5284352"/>
                <a:ext cx="115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20" name="Ink 4120">
                <a:extLst>
                  <a:ext uri="{FF2B5EF4-FFF2-40B4-BE49-F238E27FC236}">
                    <a16:creationId xmlns:a16="http://schemas.microsoft.com/office/drawing/2014/main" id="{E2346A74-3FF5-A582-4A53-9426152E6991}"/>
                  </a:ext>
                </a:extLst>
              </p14:cNvPr>
              <p14:cNvContentPartPr/>
              <p14:nvPr/>
            </p14:nvContentPartPr>
            <p14:xfrm>
              <a:off x="1999820" y="5287952"/>
              <a:ext cx="332280" cy="96480"/>
            </p14:xfrm>
          </p:contentPart>
        </mc:Choice>
        <mc:Fallback>
          <p:pic>
            <p:nvPicPr>
              <p:cNvPr id="4120" name="Ink 4120">
                <a:extLst>
                  <a:ext uri="{FF2B5EF4-FFF2-40B4-BE49-F238E27FC236}">
                    <a16:creationId xmlns:a16="http://schemas.microsoft.com/office/drawing/2014/main" id="{E2346A74-3FF5-A582-4A53-9426152E699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92268" y="5280364"/>
                <a:ext cx="347384" cy="11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127" name="Ink 4126">
                <a:extLst>
                  <a:ext uri="{FF2B5EF4-FFF2-40B4-BE49-F238E27FC236}">
                    <a16:creationId xmlns:a16="http://schemas.microsoft.com/office/drawing/2014/main" id="{B1284C98-9380-FE2C-CE43-E7BC8E775793}"/>
                  </a:ext>
                </a:extLst>
              </p14:cNvPr>
              <p14:cNvContentPartPr/>
              <p14:nvPr/>
            </p14:nvContentPartPr>
            <p14:xfrm>
              <a:off x="3537380" y="5179728"/>
              <a:ext cx="75960" cy="296640"/>
            </p14:xfrm>
          </p:contentPart>
        </mc:Choice>
        <mc:Fallback>
          <p:pic>
            <p:nvPicPr>
              <p:cNvPr id="4127" name="Ink 4126">
                <a:extLst>
                  <a:ext uri="{FF2B5EF4-FFF2-40B4-BE49-F238E27FC236}">
                    <a16:creationId xmlns:a16="http://schemas.microsoft.com/office/drawing/2014/main" id="{B1284C98-9380-FE2C-CE43-E7BC8E77579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529820" y="5172168"/>
                <a:ext cx="91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128" name="Ink 4128">
                <a:extLst>
                  <a:ext uri="{FF2B5EF4-FFF2-40B4-BE49-F238E27FC236}">
                    <a16:creationId xmlns:a16="http://schemas.microsoft.com/office/drawing/2014/main" id="{298DA348-2EC3-ED3A-54C9-EAB36DD787B9}"/>
                  </a:ext>
                </a:extLst>
              </p14:cNvPr>
              <p14:cNvContentPartPr/>
              <p14:nvPr/>
            </p14:nvContentPartPr>
            <p14:xfrm>
              <a:off x="2504180" y="5263968"/>
              <a:ext cx="772560" cy="210240"/>
            </p14:xfrm>
          </p:contentPart>
        </mc:Choice>
        <mc:Fallback>
          <p:pic>
            <p:nvPicPr>
              <p:cNvPr id="4128" name="Ink 4128">
                <a:extLst>
                  <a:ext uri="{FF2B5EF4-FFF2-40B4-BE49-F238E27FC236}">
                    <a16:creationId xmlns:a16="http://schemas.microsoft.com/office/drawing/2014/main" id="{298DA348-2EC3-ED3A-54C9-EAB36DD787B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96624" y="5256421"/>
                <a:ext cx="787673" cy="22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139" name="Ink 4139">
                <a:extLst>
                  <a:ext uri="{FF2B5EF4-FFF2-40B4-BE49-F238E27FC236}">
                    <a16:creationId xmlns:a16="http://schemas.microsoft.com/office/drawing/2014/main" id="{58B144F0-9F81-9B59-BEED-E9600B3306DB}"/>
                  </a:ext>
                </a:extLst>
              </p14:cNvPr>
              <p14:cNvContentPartPr/>
              <p14:nvPr/>
            </p14:nvContentPartPr>
            <p14:xfrm>
              <a:off x="3665540" y="5147688"/>
              <a:ext cx="708120" cy="324720"/>
            </p14:xfrm>
          </p:contentPart>
        </mc:Choice>
        <mc:Fallback>
          <p:pic>
            <p:nvPicPr>
              <p:cNvPr id="4139" name="Ink 4139">
                <a:extLst>
                  <a:ext uri="{FF2B5EF4-FFF2-40B4-BE49-F238E27FC236}">
                    <a16:creationId xmlns:a16="http://schemas.microsoft.com/office/drawing/2014/main" id="{58B144F0-9F81-9B59-BEED-E9600B3306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57984" y="5140128"/>
                <a:ext cx="72323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51" name="Ink 4151">
                <a:extLst>
                  <a:ext uri="{FF2B5EF4-FFF2-40B4-BE49-F238E27FC236}">
                    <a16:creationId xmlns:a16="http://schemas.microsoft.com/office/drawing/2014/main" id="{1F543A0D-D563-9E4D-0C54-9A4308585F43}"/>
                  </a:ext>
                </a:extLst>
              </p14:cNvPr>
              <p14:cNvContentPartPr/>
              <p14:nvPr/>
            </p14:nvContentPartPr>
            <p14:xfrm>
              <a:off x="1331300" y="5620222"/>
              <a:ext cx="1028880" cy="220680"/>
            </p14:xfrm>
          </p:contentPart>
        </mc:Choice>
        <mc:Fallback>
          <p:pic>
            <p:nvPicPr>
              <p:cNvPr id="4151" name="Ink 4151">
                <a:extLst>
                  <a:ext uri="{FF2B5EF4-FFF2-40B4-BE49-F238E27FC236}">
                    <a16:creationId xmlns:a16="http://schemas.microsoft.com/office/drawing/2014/main" id="{1F543A0D-D563-9E4D-0C54-9A4308585F4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23743" y="5612650"/>
                <a:ext cx="1043995" cy="235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159" name="Ink 4159">
                <a:extLst>
                  <a:ext uri="{FF2B5EF4-FFF2-40B4-BE49-F238E27FC236}">
                    <a16:creationId xmlns:a16="http://schemas.microsoft.com/office/drawing/2014/main" id="{F9FA09CD-1E2A-0C05-22F7-201C9CCC7F8B}"/>
                  </a:ext>
                </a:extLst>
              </p14:cNvPr>
              <p14:cNvContentPartPr/>
              <p14:nvPr/>
            </p14:nvContentPartPr>
            <p14:xfrm>
              <a:off x="2552420" y="5624299"/>
              <a:ext cx="712800" cy="204480"/>
            </p14:xfrm>
          </p:contentPart>
        </mc:Choice>
        <mc:Fallback>
          <p:pic>
            <p:nvPicPr>
              <p:cNvPr id="4159" name="Ink 4159">
                <a:extLst>
                  <a:ext uri="{FF2B5EF4-FFF2-40B4-BE49-F238E27FC236}">
                    <a16:creationId xmlns:a16="http://schemas.microsoft.com/office/drawing/2014/main" id="{F9FA09CD-1E2A-0C05-22F7-201C9CCC7F8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44856" y="5616739"/>
                <a:ext cx="727928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60" name="Ink 4159">
                <a:extLst>
                  <a:ext uri="{FF2B5EF4-FFF2-40B4-BE49-F238E27FC236}">
                    <a16:creationId xmlns:a16="http://schemas.microsoft.com/office/drawing/2014/main" id="{8B9553B0-C0AE-4F98-5817-559A94BD56A4}"/>
                  </a:ext>
                </a:extLst>
              </p14:cNvPr>
              <p14:cNvContentPartPr/>
              <p14:nvPr/>
            </p14:nvContentPartPr>
            <p14:xfrm>
              <a:off x="3533420" y="5574259"/>
              <a:ext cx="72000" cy="270360"/>
            </p14:xfrm>
          </p:contentPart>
        </mc:Choice>
        <mc:Fallback>
          <p:pic>
            <p:nvPicPr>
              <p:cNvPr id="4160" name="Ink 4159">
                <a:extLst>
                  <a:ext uri="{FF2B5EF4-FFF2-40B4-BE49-F238E27FC236}">
                    <a16:creationId xmlns:a16="http://schemas.microsoft.com/office/drawing/2014/main" id="{8B9553B0-C0AE-4F98-5817-559A94BD56A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525860" y="5566699"/>
                <a:ext cx="871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61" name="Ink 4160">
                <a:extLst>
                  <a:ext uri="{FF2B5EF4-FFF2-40B4-BE49-F238E27FC236}">
                    <a16:creationId xmlns:a16="http://schemas.microsoft.com/office/drawing/2014/main" id="{DDC8707F-ECD1-AEEF-6693-C84C6DE20395}"/>
                  </a:ext>
                </a:extLst>
              </p14:cNvPr>
              <p14:cNvContentPartPr/>
              <p14:nvPr/>
            </p14:nvContentPartPr>
            <p14:xfrm>
              <a:off x="3692900" y="5648419"/>
              <a:ext cx="4320" cy="148320"/>
            </p14:xfrm>
          </p:contentPart>
        </mc:Choice>
        <mc:Fallback>
          <p:pic>
            <p:nvPicPr>
              <p:cNvPr id="4161" name="Ink 4160">
                <a:extLst>
                  <a:ext uri="{FF2B5EF4-FFF2-40B4-BE49-F238E27FC236}">
                    <a16:creationId xmlns:a16="http://schemas.microsoft.com/office/drawing/2014/main" id="{DDC8707F-ECD1-AEEF-6693-C84C6DE2039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85340" y="5640859"/>
                <a:ext cx="194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86" name="Ink 4187">
                <a:extLst>
                  <a:ext uri="{FF2B5EF4-FFF2-40B4-BE49-F238E27FC236}">
                    <a16:creationId xmlns:a16="http://schemas.microsoft.com/office/drawing/2014/main" id="{045C2C2A-AA09-AFC5-A8BA-25D9C0AE4315}"/>
                  </a:ext>
                </a:extLst>
              </p14:cNvPr>
              <p14:cNvContentPartPr/>
              <p14:nvPr/>
            </p14:nvContentPartPr>
            <p14:xfrm>
              <a:off x="1383140" y="6048408"/>
              <a:ext cx="1101240" cy="232200"/>
            </p14:xfrm>
          </p:contentPart>
        </mc:Choice>
        <mc:Fallback>
          <p:pic>
            <p:nvPicPr>
              <p:cNvPr id="4186" name="Ink 4187">
                <a:extLst>
                  <a:ext uri="{FF2B5EF4-FFF2-40B4-BE49-F238E27FC236}">
                    <a16:creationId xmlns:a16="http://schemas.microsoft.com/office/drawing/2014/main" id="{045C2C2A-AA09-AFC5-A8BA-25D9C0AE431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75580" y="6040848"/>
                <a:ext cx="11163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87" name="Ink 4187">
                <a:extLst>
                  <a:ext uri="{FF2B5EF4-FFF2-40B4-BE49-F238E27FC236}">
                    <a16:creationId xmlns:a16="http://schemas.microsoft.com/office/drawing/2014/main" id="{376071F6-A8E2-F627-DD0F-1441549E3B93}"/>
                  </a:ext>
                </a:extLst>
              </p14:cNvPr>
              <p14:cNvContentPartPr/>
              <p14:nvPr/>
            </p14:nvContentPartPr>
            <p14:xfrm>
              <a:off x="3737180" y="5536128"/>
              <a:ext cx="488520" cy="340560"/>
            </p14:xfrm>
          </p:contentPart>
        </mc:Choice>
        <mc:Fallback>
          <p:pic>
            <p:nvPicPr>
              <p:cNvPr id="4187" name="Ink 4187">
                <a:extLst>
                  <a:ext uri="{FF2B5EF4-FFF2-40B4-BE49-F238E27FC236}">
                    <a16:creationId xmlns:a16="http://schemas.microsoft.com/office/drawing/2014/main" id="{376071F6-A8E2-F627-DD0F-1441549E3B9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29626" y="5528568"/>
                <a:ext cx="503629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96" name="Ink 4195">
                <a:extLst>
                  <a:ext uri="{FF2B5EF4-FFF2-40B4-BE49-F238E27FC236}">
                    <a16:creationId xmlns:a16="http://schemas.microsoft.com/office/drawing/2014/main" id="{8AE5E5D9-B287-3D6F-3F72-DFA064EBC02F}"/>
                  </a:ext>
                </a:extLst>
              </p14:cNvPr>
              <p14:cNvContentPartPr/>
              <p14:nvPr/>
            </p14:nvContentPartPr>
            <p14:xfrm>
              <a:off x="3701540" y="5944504"/>
              <a:ext cx="108000" cy="328680"/>
            </p14:xfrm>
          </p:contentPart>
        </mc:Choice>
        <mc:Fallback>
          <p:pic>
            <p:nvPicPr>
              <p:cNvPr id="4196" name="Ink 4195">
                <a:extLst>
                  <a:ext uri="{FF2B5EF4-FFF2-40B4-BE49-F238E27FC236}">
                    <a16:creationId xmlns:a16="http://schemas.microsoft.com/office/drawing/2014/main" id="{8AE5E5D9-B287-3D6F-3F72-DFA064EBC02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93980" y="5936944"/>
                <a:ext cx="1231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197" name="Ink 4197">
                <a:extLst>
                  <a:ext uri="{FF2B5EF4-FFF2-40B4-BE49-F238E27FC236}">
                    <a16:creationId xmlns:a16="http://schemas.microsoft.com/office/drawing/2014/main" id="{8595BA85-DC18-4E4B-82C9-17473A07B9E0}"/>
                  </a:ext>
                </a:extLst>
              </p14:cNvPr>
              <p14:cNvContentPartPr/>
              <p14:nvPr/>
            </p14:nvContentPartPr>
            <p14:xfrm>
              <a:off x="2732420" y="6052504"/>
              <a:ext cx="837000" cy="352440"/>
            </p14:xfrm>
          </p:contentPart>
        </mc:Choice>
        <mc:Fallback>
          <p:pic>
            <p:nvPicPr>
              <p:cNvPr id="4197" name="Ink 4197">
                <a:extLst>
                  <a:ext uri="{FF2B5EF4-FFF2-40B4-BE49-F238E27FC236}">
                    <a16:creationId xmlns:a16="http://schemas.microsoft.com/office/drawing/2014/main" id="{8595BA85-DC18-4E4B-82C9-17473A07B9E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24860" y="6044936"/>
                <a:ext cx="852120" cy="367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204" name="Ink 4204">
                <a:extLst>
                  <a:ext uri="{FF2B5EF4-FFF2-40B4-BE49-F238E27FC236}">
                    <a16:creationId xmlns:a16="http://schemas.microsoft.com/office/drawing/2014/main" id="{2BD14E08-B25A-A007-E7C1-3D2450490276}"/>
                  </a:ext>
                </a:extLst>
              </p14:cNvPr>
              <p14:cNvContentPartPr/>
              <p14:nvPr/>
            </p14:nvContentPartPr>
            <p14:xfrm>
              <a:off x="3801260" y="5928567"/>
              <a:ext cx="628560" cy="352800"/>
            </p14:xfrm>
          </p:contentPart>
        </mc:Choice>
        <mc:Fallback>
          <p:pic>
            <p:nvPicPr>
              <p:cNvPr id="4204" name="Ink 4204">
                <a:extLst>
                  <a:ext uri="{FF2B5EF4-FFF2-40B4-BE49-F238E27FC236}">
                    <a16:creationId xmlns:a16="http://schemas.microsoft.com/office/drawing/2014/main" id="{2BD14E08-B25A-A007-E7C1-3D245049027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93704" y="5921007"/>
                <a:ext cx="643671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216" name="Ink 4216">
                <a:extLst>
                  <a:ext uri="{FF2B5EF4-FFF2-40B4-BE49-F238E27FC236}">
                    <a16:creationId xmlns:a16="http://schemas.microsoft.com/office/drawing/2014/main" id="{D8C9AC3B-5EC3-BF9D-71CB-DBA762160589}"/>
                  </a:ext>
                </a:extLst>
              </p14:cNvPr>
              <p14:cNvContentPartPr/>
              <p14:nvPr/>
            </p14:nvContentPartPr>
            <p14:xfrm>
              <a:off x="1415180" y="6540956"/>
              <a:ext cx="1117080" cy="264600"/>
            </p14:xfrm>
          </p:contentPart>
        </mc:Choice>
        <mc:Fallback>
          <p:pic>
            <p:nvPicPr>
              <p:cNvPr id="4216" name="Ink 4216">
                <a:extLst>
                  <a:ext uri="{FF2B5EF4-FFF2-40B4-BE49-F238E27FC236}">
                    <a16:creationId xmlns:a16="http://schemas.microsoft.com/office/drawing/2014/main" id="{D8C9AC3B-5EC3-BF9D-71CB-DBA76216058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07620" y="6533396"/>
                <a:ext cx="1132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25" name="Ink 4225">
                <a:extLst>
                  <a:ext uri="{FF2B5EF4-FFF2-40B4-BE49-F238E27FC236}">
                    <a16:creationId xmlns:a16="http://schemas.microsoft.com/office/drawing/2014/main" id="{5C7199E4-ED6D-FC1A-40AE-7AD76F912F1E}"/>
                  </a:ext>
                </a:extLst>
              </p14:cNvPr>
              <p14:cNvContentPartPr/>
              <p14:nvPr/>
            </p14:nvContentPartPr>
            <p14:xfrm>
              <a:off x="2816300" y="6567236"/>
              <a:ext cx="757080" cy="214200"/>
            </p14:xfrm>
          </p:contentPart>
        </mc:Choice>
        <mc:Fallback>
          <p:pic>
            <p:nvPicPr>
              <p:cNvPr id="4225" name="Ink 4225">
                <a:extLst>
                  <a:ext uri="{FF2B5EF4-FFF2-40B4-BE49-F238E27FC236}">
                    <a16:creationId xmlns:a16="http://schemas.microsoft.com/office/drawing/2014/main" id="{5C7199E4-ED6D-FC1A-40AE-7AD76F912F1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808736" y="6559689"/>
                <a:ext cx="772207" cy="229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233" name="Ink 4233">
                <a:extLst>
                  <a:ext uri="{FF2B5EF4-FFF2-40B4-BE49-F238E27FC236}">
                    <a16:creationId xmlns:a16="http://schemas.microsoft.com/office/drawing/2014/main" id="{B0F357D0-796F-294A-0F57-F33132F5B3B1}"/>
                  </a:ext>
                </a:extLst>
              </p14:cNvPr>
              <p14:cNvContentPartPr/>
              <p14:nvPr/>
            </p14:nvContentPartPr>
            <p14:xfrm>
              <a:off x="3733220" y="6468878"/>
              <a:ext cx="789120" cy="384840"/>
            </p14:xfrm>
          </p:contentPart>
        </mc:Choice>
        <mc:Fallback>
          <p:pic>
            <p:nvPicPr>
              <p:cNvPr id="4233" name="Ink 4233">
                <a:extLst>
                  <a:ext uri="{FF2B5EF4-FFF2-40B4-BE49-F238E27FC236}">
                    <a16:creationId xmlns:a16="http://schemas.microsoft.com/office/drawing/2014/main" id="{B0F357D0-796F-294A-0F57-F33132F5B3B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725660" y="6461311"/>
                <a:ext cx="804240" cy="3999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F0C14BD2-1D53-DDC0-0565-434FB690AD1D}"/>
                  </a:ext>
                </a:extLst>
              </p14:cNvPr>
              <p14:cNvContentPartPr/>
              <p14:nvPr/>
            </p14:nvContentPartPr>
            <p14:xfrm>
              <a:off x="1032962" y="3816586"/>
              <a:ext cx="547200" cy="20520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F0C14BD2-1D53-DDC0-0565-434FB690A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402" y="3809013"/>
                <a:ext cx="562320" cy="220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136978-EC6E-AA20-EF5D-7A2ABBEA3758}"/>
                  </a:ext>
                </a:extLst>
              </p14:cNvPr>
              <p14:cNvContentPartPr/>
              <p14:nvPr/>
            </p14:nvContentPartPr>
            <p14:xfrm>
              <a:off x="1903442" y="3850426"/>
              <a:ext cx="89640" cy="13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136978-EC6E-AA20-EF5D-7A2ABBEA37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5882" y="3842866"/>
                <a:ext cx="104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B1BC5824-B6F8-ABA5-1CA4-7AD0202766B1}"/>
                  </a:ext>
                </a:extLst>
              </p14:cNvPr>
              <p14:cNvContentPartPr/>
              <p14:nvPr/>
            </p14:nvContentPartPr>
            <p14:xfrm>
              <a:off x="2255522" y="3816946"/>
              <a:ext cx="221040" cy="18216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B1BC5824-B6F8-ABA5-1CA4-7AD0202766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7962" y="3809386"/>
                <a:ext cx="2361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40CAB9B8-F230-14D7-544B-36810E12C3D4}"/>
                  </a:ext>
                </a:extLst>
              </p14:cNvPr>
              <p14:cNvContentPartPr/>
              <p14:nvPr/>
            </p14:nvContentPartPr>
            <p14:xfrm>
              <a:off x="2822522" y="3865546"/>
              <a:ext cx="491400" cy="15624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40CAB9B8-F230-14D7-544B-36810E12C3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14962" y="3857986"/>
                <a:ext cx="5065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CCC8C82-9A82-52EA-56A7-7A5B9CA67443}"/>
                  </a:ext>
                </a:extLst>
              </p14:cNvPr>
              <p14:cNvContentPartPr/>
              <p14:nvPr/>
            </p14:nvContentPartPr>
            <p14:xfrm>
              <a:off x="1346167" y="848290"/>
              <a:ext cx="1807200" cy="48600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CCC8C82-9A82-52EA-56A7-7A5B9CA674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8605" y="840736"/>
                <a:ext cx="1822323" cy="501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003314-0F88-E34E-9A31-CE4F29348492}"/>
                  </a:ext>
                </a:extLst>
              </p14:cNvPr>
              <p14:cNvContentPartPr/>
              <p14:nvPr/>
            </p14:nvContentPartPr>
            <p14:xfrm>
              <a:off x="1040400" y="4202146"/>
              <a:ext cx="7848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003314-0F88-E34E-9A31-CE4F293484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2840" y="4194586"/>
                <a:ext cx="93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1042C516-026B-6A1F-3B21-F15375C1828D}"/>
                  </a:ext>
                </a:extLst>
              </p14:cNvPr>
              <p14:cNvContentPartPr/>
              <p14:nvPr/>
            </p14:nvContentPartPr>
            <p14:xfrm>
              <a:off x="1332360" y="4130506"/>
              <a:ext cx="644760" cy="19440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1042C516-026B-6A1F-3B21-F15375C182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24800" y="4122946"/>
                <a:ext cx="6598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700590E4-CA28-72FB-2F66-13D99669636F}"/>
                  </a:ext>
                </a:extLst>
              </p14:cNvPr>
              <p14:cNvContentPartPr/>
              <p14:nvPr/>
            </p14:nvContentPartPr>
            <p14:xfrm>
              <a:off x="2200320" y="4124026"/>
              <a:ext cx="354960" cy="31428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700590E4-CA28-72FB-2F66-13D9966963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92760" y="4116466"/>
                <a:ext cx="3700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A4808491-8DB2-87A4-6231-88D04909BE6C}"/>
                  </a:ext>
                </a:extLst>
              </p14:cNvPr>
              <p14:cNvContentPartPr/>
              <p14:nvPr/>
            </p14:nvContentPartPr>
            <p14:xfrm>
              <a:off x="2838240" y="4177306"/>
              <a:ext cx="324000" cy="17316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A4808491-8DB2-87A4-6231-88D04909BE6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30680" y="4169746"/>
                <a:ext cx="3391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4215DB1B-57C6-7882-8F64-082A47794A81}"/>
                  </a:ext>
                </a:extLst>
              </p14:cNvPr>
              <p14:cNvContentPartPr/>
              <p14:nvPr/>
            </p14:nvContentPartPr>
            <p14:xfrm>
              <a:off x="3868920" y="4151026"/>
              <a:ext cx="550800" cy="164880"/>
            </p14:xfrm>
          </p:contentPart>
        </mc:Choice>
        <mc:Fallback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4215DB1B-57C6-7882-8F64-082A47794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61355" y="4143466"/>
                <a:ext cx="56593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79BF2607-367E-7693-DA2D-D142A3C78B35}"/>
                  </a:ext>
                </a:extLst>
              </p14:cNvPr>
              <p14:cNvContentPartPr/>
              <p14:nvPr/>
            </p14:nvContentPartPr>
            <p14:xfrm>
              <a:off x="3356640" y="4134466"/>
              <a:ext cx="324360" cy="17820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79BF2607-367E-7693-DA2D-D142A3C78B3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49072" y="4126891"/>
                <a:ext cx="339497" cy="193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57" name="Ink 2057">
                <a:extLst>
                  <a:ext uri="{FF2B5EF4-FFF2-40B4-BE49-F238E27FC236}">
                    <a16:creationId xmlns:a16="http://schemas.microsoft.com/office/drawing/2014/main" id="{1BAAB39F-5934-8A6C-9539-6E296D62E70E}"/>
                  </a:ext>
                </a:extLst>
              </p14:cNvPr>
              <p14:cNvContentPartPr/>
              <p14:nvPr/>
            </p14:nvContentPartPr>
            <p14:xfrm>
              <a:off x="4595386" y="4094621"/>
              <a:ext cx="723240" cy="167400"/>
            </p14:xfrm>
          </p:contentPart>
        </mc:Choice>
        <mc:Fallback>
          <p:pic>
            <p:nvPicPr>
              <p:cNvPr id="2057" name="Ink 2057">
                <a:extLst>
                  <a:ext uri="{FF2B5EF4-FFF2-40B4-BE49-F238E27FC236}">
                    <a16:creationId xmlns:a16="http://schemas.microsoft.com/office/drawing/2014/main" id="{1BAAB39F-5934-8A6C-9539-6E296D62E70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87822" y="4087045"/>
                <a:ext cx="738368" cy="182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60FC7528-E9DE-AE4C-9185-FA033B8FD8F7}"/>
                  </a:ext>
                </a:extLst>
              </p14:cNvPr>
              <p14:cNvContentPartPr/>
              <p14:nvPr/>
            </p14:nvContentPartPr>
            <p14:xfrm>
              <a:off x="1251968" y="4126328"/>
              <a:ext cx="74520" cy="147960"/>
            </p14:xfrm>
          </p:contentPart>
        </mc:Choice>
        <mc:Fallback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60FC7528-E9DE-AE4C-9185-FA033B8FD8F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44371" y="4118768"/>
                <a:ext cx="89713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92BD2FCD-FE8A-209C-92A1-04D2AF8BFC3C}"/>
                  </a:ext>
                </a:extLst>
              </p14:cNvPr>
              <p14:cNvContentPartPr/>
              <p14:nvPr/>
            </p14:nvContentPartPr>
            <p14:xfrm>
              <a:off x="1052888" y="4499288"/>
              <a:ext cx="100080" cy="9000"/>
            </p14:xfrm>
          </p:contentPart>
        </mc:Choice>
        <mc:Fallback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92BD2FCD-FE8A-209C-92A1-04D2AF8BFC3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5328" y="4491413"/>
                <a:ext cx="115200" cy="2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60" name="Ink 2059">
                <a:extLst>
                  <a:ext uri="{FF2B5EF4-FFF2-40B4-BE49-F238E27FC236}">
                    <a16:creationId xmlns:a16="http://schemas.microsoft.com/office/drawing/2014/main" id="{03E51E5E-32C4-223B-52E1-25D74852C102}"/>
                  </a:ext>
                </a:extLst>
              </p14:cNvPr>
              <p14:cNvContentPartPr/>
              <p14:nvPr/>
            </p14:nvContentPartPr>
            <p14:xfrm>
              <a:off x="1377248" y="4456808"/>
              <a:ext cx="91080" cy="151200"/>
            </p14:xfrm>
          </p:contentPart>
        </mc:Choice>
        <mc:Fallback>
          <p:pic>
            <p:nvPicPr>
              <p:cNvPr id="2060" name="Ink 2059">
                <a:extLst>
                  <a:ext uri="{FF2B5EF4-FFF2-40B4-BE49-F238E27FC236}">
                    <a16:creationId xmlns:a16="http://schemas.microsoft.com/office/drawing/2014/main" id="{03E51E5E-32C4-223B-52E1-25D74852C10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69688" y="4449248"/>
                <a:ext cx="106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B131F8D0-0043-C8ED-1E2B-21C471282459}"/>
                  </a:ext>
                </a:extLst>
              </p14:cNvPr>
              <p14:cNvContentPartPr/>
              <p14:nvPr/>
            </p14:nvContentPartPr>
            <p14:xfrm>
              <a:off x="3494678" y="4522575"/>
              <a:ext cx="88560" cy="102600"/>
            </p14:xfrm>
          </p:contentPart>
        </mc:Choice>
        <mc:Fallback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B131F8D0-0043-C8ED-1E2B-21C47128245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87118" y="4515015"/>
                <a:ext cx="103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82" name="Ink 2086">
                <a:extLst>
                  <a:ext uri="{FF2B5EF4-FFF2-40B4-BE49-F238E27FC236}">
                    <a16:creationId xmlns:a16="http://schemas.microsoft.com/office/drawing/2014/main" id="{0A23CDD8-B259-7072-7F4B-A17B2E69EAD9}"/>
                  </a:ext>
                </a:extLst>
              </p14:cNvPr>
              <p14:cNvContentPartPr/>
              <p14:nvPr/>
            </p14:nvContentPartPr>
            <p14:xfrm>
              <a:off x="4123598" y="4502055"/>
              <a:ext cx="361800" cy="108720"/>
            </p14:xfrm>
          </p:contentPart>
        </mc:Choice>
        <mc:Fallback>
          <p:pic>
            <p:nvPicPr>
              <p:cNvPr id="2082" name="Ink 2086">
                <a:extLst>
                  <a:ext uri="{FF2B5EF4-FFF2-40B4-BE49-F238E27FC236}">
                    <a16:creationId xmlns:a16="http://schemas.microsoft.com/office/drawing/2014/main" id="{0A23CDD8-B259-7072-7F4B-A17B2E69EAD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16038" y="4494470"/>
                <a:ext cx="376920" cy="12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83" name="Ink 2086">
                <a:extLst>
                  <a:ext uri="{FF2B5EF4-FFF2-40B4-BE49-F238E27FC236}">
                    <a16:creationId xmlns:a16="http://schemas.microsoft.com/office/drawing/2014/main" id="{99910018-6836-92CD-BD4E-E0697C4DB836}"/>
                  </a:ext>
                </a:extLst>
              </p14:cNvPr>
              <p14:cNvContentPartPr/>
              <p14:nvPr/>
            </p14:nvContentPartPr>
            <p14:xfrm>
              <a:off x="3725438" y="4491975"/>
              <a:ext cx="173880" cy="129960"/>
            </p14:xfrm>
          </p:contentPart>
        </mc:Choice>
        <mc:Fallback>
          <p:pic>
            <p:nvPicPr>
              <p:cNvPr id="2083" name="Ink 2086">
                <a:extLst>
                  <a:ext uri="{FF2B5EF4-FFF2-40B4-BE49-F238E27FC236}">
                    <a16:creationId xmlns:a16="http://schemas.microsoft.com/office/drawing/2014/main" id="{99910018-6836-92CD-BD4E-E0697C4DB83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17862" y="4484415"/>
                <a:ext cx="189031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84" name="Ink 2086">
                <a:extLst>
                  <a:ext uri="{FF2B5EF4-FFF2-40B4-BE49-F238E27FC236}">
                    <a16:creationId xmlns:a16="http://schemas.microsoft.com/office/drawing/2014/main" id="{4861B1D2-EBE8-1839-DE1F-C57110DE5EA9}"/>
                  </a:ext>
                </a:extLst>
              </p14:cNvPr>
              <p14:cNvContentPartPr/>
              <p14:nvPr/>
            </p14:nvContentPartPr>
            <p14:xfrm>
              <a:off x="2931278" y="4494855"/>
              <a:ext cx="321840" cy="141480"/>
            </p14:xfrm>
          </p:contentPart>
        </mc:Choice>
        <mc:Fallback>
          <p:pic>
            <p:nvPicPr>
              <p:cNvPr id="2084" name="Ink 2086">
                <a:extLst>
                  <a:ext uri="{FF2B5EF4-FFF2-40B4-BE49-F238E27FC236}">
                    <a16:creationId xmlns:a16="http://schemas.microsoft.com/office/drawing/2014/main" id="{4861B1D2-EBE8-1839-DE1F-C57110DE5EA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23726" y="4487276"/>
                <a:ext cx="336943" cy="156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85" name="Ink 2086">
                <a:extLst>
                  <a:ext uri="{FF2B5EF4-FFF2-40B4-BE49-F238E27FC236}">
                    <a16:creationId xmlns:a16="http://schemas.microsoft.com/office/drawing/2014/main" id="{C38B923A-7B15-87A1-5E87-C6734CDA6E3B}"/>
                  </a:ext>
                </a:extLst>
              </p14:cNvPr>
              <p14:cNvContentPartPr/>
              <p14:nvPr/>
            </p14:nvContentPartPr>
            <p14:xfrm>
              <a:off x="2065838" y="4493775"/>
              <a:ext cx="712080" cy="187920"/>
            </p14:xfrm>
          </p:contentPart>
        </mc:Choice>
        <mc:Fallback>
          <p:pic>
            <p:nvPicPr>
              <p:cNvPr id="2085" name="Ink 2086">
                <a:extLst>
                  <a:ext uri="{FF2B5EF4-FFF2-40B4-BE49-F238E27FC236}">
                    <a16:creationId xmlns:a16="http://schemas.microsoft.com/office/drawing/2014/main" id="{C38B923A-7B15-87A1-5E87-C6734CDA6E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8274" y="4486229"/>
                <a:ext cx="727208" cy="20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086" name="Ink 2086">
                <a:extLst>
                  <a:ext uri="{FF2B5EF4-FFF2-40B4-BE49-F238E27FC236}">
                    <a16:creationId xmlns:a16="http://schemas.microsoft.com/office/drawing/2014/main" id="{BCD3F53F-6BC0-F9B1-2697-D1D2E9D4B67E}"/>
                  </a:ext>
                </a:extLst>
              </p14:cNvPr>
              <p14:cNvContentPartPr/>
              <p14:nvPr/>
            </p14:nvContentPartPr>
            <p14:xfrm>
              <a:off x="1710518" y="4513575"/>
              <a:ext cx="125280" cy="105840"/>
            </p14:xfrm>
          </p:contentPart>
        </mc:Choice>
        <mc:Fallback>
          <p:pic>
            <p:nvPicPr>
              <p:cNvPr id="2086" name="Ink 2086">
                <a:extLst>
                  <a:ext uri="{FF2B5EF4-FFF2-40B4-BE49-F238E27FC236}">
                    <a16:creationId xmlns:a16="http://schemas.microsoft.com/office/drawing/2014/main" id="{BCD3F53F-6BC0-F9B1-2697-D1D2E9D4B67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02958" y="4506015"/>
                <a:ext cx="1404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087" name="Ink 2086">
                <a:extLst>
                  <a:ext uri="{FF2B5EF4-FFF2-40B4-BE49-F238E27FC236}">
                    <a16:creationId xmlns:a16="http://schemas.microsoft.com/office/drawing/2014/main" id="{DB64438F-D965-88C2-0285-5600F003D3F0}"/>
                  </a:ext>
                </a:extLst>
              </p14:cNvPr>
              <p14:cNvContentPartPr/>
              <p14:nvPr/>
            </p14:nvContentPartPr>
            <p14:xfrm>
              <a:off x="1126440" y="4834270"/>
              <a:ext cx="84600" cy="24480"/>
            </p14:xfrm>
          </p:contentPart>
        </mc:Choice>
        <mc:Fallback>
          <p:pic>
            <p:nvPicPr>
              <p:cNvPr id="2087" name="Ink 2086">
                <a:extLst>
                  <a:ext uri="{FF2B5EF4-FFF2-40B4-BE49-F238E27FC236}">
                    <a16:creationId xmlns:a16="http://schemas.microsoft.com/office/drawing/2014/main" id="{DB64438F-D965-88C2-0285-5600F003D3F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18880" y="4826597"/>
                <a:ext cx="99720" cy="39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095" name="Ink 2095">
                <a:extLst>
                  <a:ext uri="{FF2B5EF4-FFF2-40B4-BE49-F238E27FC236}">
                    <a16:creationId xmlns:a16="http://schemas.microsoft.com/office/drawing/2014/main" id="{B9173324-63F1-B7A3-597F-14751B30FBDC}"/>
                  </a:ext>
                </a:extLst>
              </p14:cNvPr>
              <p14:cNvContentPartPr/>
              <p14:nvPr/>
            </p14:nvContentPartPr>
            <p14:xfrm>
              <a:off x="1387200" y="4737639"/>
              <a:ext cx="546480" cy="147960"/>
            </p14:xfrm>
          </p:contentPart>
        </mc:Choice>
        <mc:Fallback>
          <p:pic>
            <p:nvPicPr>
              <p:cNvPr id="2095" name="Ink 2095">
                <a:extLst>
                  <a:ext uri="{FF2B5EF4-FFF2-40B4-BE49-F238E27FC236}">
                    <a16:creationId xmlns:a16="http://schemas.microsoft.com/office/drawing/2014/main" id="{B9173324-63F1-B7A3-597F-14751B30FBD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79640" y="4730079"/>
                <a:ext cx="561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02" name="Ink 2103">
                <a:extLst>
                  <a:ext uri="{FF2B5EF4-FFF2-40B4-BE49-F238E27FC236}">
                    <a16:creationId xmlns:a16="http://schemas.microsoft.com/office/drawing/2014/main" id="{7527A810-0F64-1340-C750-F85150F3D625}"/>
                  </a:ext>
                </a:extLst>
              </p14:cNvPr>
              <p14:cNvContentPartPr/>
              <p14:nvPr/>
            </p14:nvContentPartPr>
            <p14:xfrm>
              <a:off x="2635320" y="4785159"/>
              <a:ext cx="179280" cy="120240"/>
            </p14:xfrm>
          </p:contentPart>
        </mc:Choice>
        <mc:Fallback>
          <p:pic>
            <p:nvPicPr>
              <p:cNvPr id="2102" name="Ink 2103">
                <a:extLst>
                  <a:ext uri="{FF2B5EF4-FFF2-40B4-BE49-F238E27FC236}">
                    <a16:creationId xmlns:a16="http://schemas.microsoft.com/office/drawing/2014/main" id="{7527A810-0F64-1340-C750-F85150F3D62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27760" y="4777599"/>
                <a:ext cx="1944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03" name="Ink 2103">
                <a:extLst>
                  <a:ext uri="{FF2B5EF4-FFF2-40B4-BE49-F238E27FC236}">
                    <a16:creationId xmlns:a16="http://schemas.microsoft.com/office/drawing/2014/main" id="{0F10FD00-3714-9138-E2E0-518F707CB321}"/>
                  </a:ext>
                </a:extLst>
              </p14:cNvPr>
              <p14:cNvContentPartPr/>
              <p14:nvPr/>
            </p14:nvContentPartPr>
            <p14:xfrm>
              <a:off x="2114760" y="4775799"/>
              <a:ext cx="293400" cy="202320"/>
            </p14:xfrm>
          </p:contentPart>
        </mc:Choice>
        <mc:Fallback>
          <p:pic>
            <p:nvPicPr>
              <p:cNvPr id="2103" name="Ink 2103">
                <a:extLst>
                  <a:ext uri="{FF2B5EF4-FFF2-40B4-BE49-F238E27FC236}">
                    <a16:creationId xmlns:a16="http://schemas.microsoft.com/office/drawing/2014/main" id="{0F10FD00-3714-9138-E2E0-518F707CB32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07200" y="4768239"/>
                <a:ext cx="308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111" name="Ink 2112">
                <a:extLst>
                  <a:ext uri="{FF2B5EF4-FFF2-40B4-BE49-F238E27FC236}">
                    <a16:creationId xmlns:a16="http://schemas.microsoft.com/office/drawing/2014/main" id="{8F087D4E-057F-DC5E-49B2-AFE17CC416D3}"/>
                  </a:ext>
                </a:extLst>
              </p14:cNvPr>
              <p14:cNvContentPartPr/>
              <p14:nvPr/>
            </p14:nvContentPartPr>
            <p14:xfrm>
              <a:off x="3434880" y="4765359"/>
              <a:ext cx="497880" cy="119880"/>
            </p14:xfrm>
          </p:contentPart>
        </mc:Choice>
        <mc:Fallback>
          <p:pic>
            <p:nvPicPr>
              <p:cNvPr id="2111" name="Ink 2112">
                <a:extLst>
                  <a:ext uri="{FF2B5EF4-FFF2-40B4-BE49-F238E27FC236}">
                    <a16:creationId xmlns:a16="http://schemas.microsoft.com/office/drawing/2014/main" id="{8F087D4E-057F-DC5E-49B2-AFE17CC416D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27320" y="4757776"/>
                <a:ext cx="513000" cy="13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112" name="Ink 2112">
                <a:extLst>
                  <a:ext uri="{FF2B5EF4-FFF2-40B4-BE49-F238E27FC236}">
                    <a16:creationId xmlns:a16="http://schemas.microsoft.com/office/drawing/2014/main" id="{DF63018F-647F-472F-2E62-4D45372892E4}"/>
                  </a:ext>
                </a:extLst>
              </p14:cNvPr>
              <p14:cNvContentPartPr/>
              <p14:nvPr/>
            </p14:nvContentPartPr>
            <p14:xfrm>
              <a:off x="2972280" y="4759959"/>
              <a:ext cx="274680" cy="134640"/>
            </p14:xfrm>
          </p:contentPart>
        </mc:Choice>
        <mc:Fallback>
          <p:pic>
            <p:nvPicPr>
              <p:cNvPr id="2112" name="Ink 2112">
                <a:extLst>
                  <a:ext uri="{FF2B5EF4-FFF2-40B4-BE49-F238E27FC236}">
                    <a16:creationId xmlns:a16="http://schemas.microsoft.com/office/drawing/2014/main" id="{DF63018F-647F-472F-2E62-4D45372892E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64710" y="4752399"/>
                <a:ext cx="2898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113" name="Ink 2112">
                <a:extLst>
                  <a:ext uri="{FF2B5EF4-FFF2-40B4-BE49-F238E27FC236}">
                    <a16:creationId xmlns:a16="http://schemas.microsoft.com/office/drawing/2014/main" id="{43AF0121-35A5-6FA7-E7B8-CD5D683E6579}"/>
                  </a:ext>
                </a:extLst>
              </p14:cNvPr>
              <p14:cNvContentPartPr/>
              <p14:nvPr/>
            </p14:nvContentPartPr>
            <p14:xfrm>
              <a:off x="4090273" y="4759413"/>
              <a:ext cx="5040" cy="109440"/>
            </p14:xfrm>
          </p:contentPart>
        </mc:Choice>
        <mc:Fallback>
          <p:pic>
            <p:nvPicPr>
              <p:cNvPr id="2113" name="Ink 2112">
                <a:extLst>
                  <a:ext uri="{FF2B5EF4-FFF2-40B4-BE49-F238E27FC236}">
                    <a16:creationId xmlns:a16="http://schemas.microsoft.com/office/drawing/2014/main" id="{43AF0121-35A5-6FA7-E7B8-CD5D683E657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82713" y="4751853"/>
                <a:ext cx="20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EC1B5928-4ED4-E4F9-E5BA-F261FF8BD9D8}"/>
                  </a:ext>
                </a:extLst>
              </p14:cNvPr>
              <p14:cNvContentPartPr/>
              <p14:nvPr/>
            </p14:nvContentPartPr>
            <p14:xfrm>
              <a:off x="4055353" y="4759413"/>
              <a:ext cx="221040" cy="86400"/>
            </p14:xfrm>
          </p:contentPart>
        </mc:Choice>
        <mc:Fallback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EC1B5928-4ED4-E4F9-E5BA-F261FF8BD9D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47793" y="4751853"/>
                <a:ext cx="2361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115" name="Ink 2114">
                <a:extLst>
                  <a:ext uri="{FF2B5EF4-FFF2-40B4-BE49-F238E27FC236}">
                    <a16:creationId xmlns:a16="http://schemas.microsoft.com/office/drawing/2014/main" id="{9D3818E0-5F76-7436-293C-AC825835EF57}"/>
                  </a:ext>
                </a:extLst>
              </p14:cNvPr>
              <p14:cNvContentPartPr/>
              <p14:nvPr/>
            </p14:nvContentPartPr>
            <p14:xfrm>
              <a:off x="4422553" y="4759413"/>
              <a:ext cx="53640" cy="77040"/>
            </p14:xfrm>
          </p:contentPart>
        </mc:Choice>
        <mc:Fallback>
          <p:pic>
            <p:nvPicPr>
              <p:cNvPr id="2115" name="Ink 2114">
                <a:extLst>
                  <a:ext uri="{FF2B5EF4-FFF2-40B4-BE49-F238E27FC236}">
                    <a16:creationId xmlns:a16="http://schemas.microsoft.com/office/drawing/2014/main" id="{9D3818E0-5F76-7436-293C-AC825835EF5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14942" y="4751853"/>
                <a:ext cx="68862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116" name="Ink 2115">
                <a:extLst>
                  <a:ext uri="{FF2B5EF4-FFF2-40B4-BE49-F238E27FC236}">
                    <a16:creationId xmlns:a16="http://schemas.microsoft.com/office/drawing/2014/main" id="{F131A9F4-FDB0-710A-53BD-47387D8EE90B}"/>
                  </a:ext>
                </a:extLst>
              </p14:cNvPr>
              <p14:cNvContentPartPr/>
              <p14:nvPr/>
            </p14:nvContentPartPr>
            <p14:xfrm>
              <a:off x="4497073" y="4759773"/>
              <a:ext cx="100440" cy="72000"/>
            </p14:xfrm>
          </p:contentPart>
        </mc:Choice>
        <mc:Fallback>
          <p:pic>
            <p:nvPicPr>
              <p:cNvPr id="2116" name="Ink 2115">
                <a:extLst>
                  <a:ext uri="{FF2B5EF4-FFF2-40B4-BE49-F238E27FC236}">
                    <a16:creationId xmlns:a16="http://schemas.microsoft.com/office/drawing/2014/main" id="{F131A9F4-FDB0-710A-53BD-47387D8EE90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89513" y="4752175"/>
                <a:ext cx="115560" cy="87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117" name="Ink 2116">
                <a:extLst>
                  <a:ext uri="{FF2B5EF4-FFF2-40B4-BE49-F238E27FC236}">
                    <a16:creationId xmlns:a16="http://schemas.microsoft.com/office/drawing/2014/main" id="{F99E88F3-B1A6-131B-2B4B-7C5B064E538D}"/>
                  </a:ext>
                </a:extLst>
              </p14:cNvPr>
              <p14:cNvContentPartPr/>
              <p14:nvPr/>
            </p14:nvContentPartPr>
            <p14:xfrm>
              <a:off x="4617673" y="4759413"/>
              <a:ext cx="70200" cy="67680"/>
            </p14:xfrm>
          </p:contentPart>
        </mc:Choice>
        <mc:Fallback>
          <p:pic>
            <p:nvPicPr>
              <p:cNvPr id="2117" name="Ink 2116">
                <a:extLst>
                  <a:ext uri="{FF2B5EF4-FFF2-40B4-BE49-F238E27FC236}">
                    <a16:creationId xmlns:a16="http://schemas.microsoft.com/office/drawing/2014/main" id="{F99E88F3-B1A6-131B-2B4B-7C5B064E538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10113" y="4751853"/>
                <a:ext cx="853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546622F2-4277-2B26-48EA-FFC76B899732}"/>
                  </a:ext>
                </a:extLst>
              </p14:cNvPr>
              <p14:cNvContentPartPr/>
              <p14:nvPr/>
            </p14:nvContentPartPr>
            <p14:xfrm>
              <a:off x="4717753" y="4715493"/>
              <a:ext cx="5040" cy="111960"/>
            </p14:xfrm>
          </p:contentPart>
        </mc:Choice>
        <mc:Fallback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546622F2-4277-2B26-48EA-FFC76B89973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10193" y="4707933"/>
                <a:ext cx="20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119" name="Ink 2118">
                <a:extLst>
                  <a:ext uri="{FF2B5EF4-FFF2-40B4-BE49-F238E27FC236}">
                    <a16:creationId xmlns:a16="http://schemas.microsoft.com/office/drawing/2014/main" id="{2C774F27-C4F9-0D36-D69D-0CF8CAF9D6FE}"/>
                  </a:ext>
                </a:extLst>
              </p14:cNvPr>
              <p14:cNvContentPartPr/>
              <p14:nvPr/>
            </p14:nvContentPartPr>
            <p14:xfrm>
              <a:off x="4766713" y="4724853"/>
              <a:ext cx="7200" cy="93240"/>
            </p14:xfrm>
          </p:contentPart>
        </mc:Choice>
        <mc:Fallback>
          <p:pic>
            <p:nvPicPr>
              <p:cNvPr id="2119" name="Ink 2118">
                <a:extLst>
                  <a:ext uri="{FF2B5EF4-FFF2-40B4-BE49-F238E27FC236}">
                    <a16:creationId xmlns:a16="http://schemas.microsoft.com/office/drawing/2014/main" id="{2C774F27-C4F9-0D36-D69D-0CF8CAF9D6F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59153" y="4717293"/>
                <a:ext cx="223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120" name="Ink 2119">
                <a:extLst>
                  <a:ext uri="{FF2B5EF4-FFF2-40B4-BE49-F238E27FC236}">
                    <a16:creationId xmlns:a16="http://schemas.microsoft.com/office/drawing/2014/main" id="{1BF86B17-5708-AFCB-1B1E-98B44B8C1EC2}"/>
                  </a:ext>
                </a:extLst>
              </p14:cNvPr>
              <p14:cNvContentPartPr/>
              <p14:nvPr/>
            </p14:nvContentPartPr>
            <p14:xfrm>
              <a:off x="4808473" y="4750413"/>
              <a:ext cx="44640" cy="62640"/>
            </p14:xfrm>
          </p:contentPart>
        </mc:Choice>
        <mc:Fallback>
          <p:pic>
            <p:nvPicPr>
              <p:cNvPr id="2120" name="Ink 2119">
                <a:extLst>
                  <a:ext uri="{FF2B5EF4-FFF2-40B4-BE49-F238E27FC236}">
                    <a16:creationId xmlns:a16="http://schemas.microsoft.com/office/drawing/2014/main" id="{1BF86B17-5708-AFCB-1B1E-98B44B8C1E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00913" y="4742853"/>
                <a:ext cx="59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121" name="Ink 2120">
                <a:extLst>
                  <a:ext uri="{FF2B5EF4-FFF2-40B4-BE49-F238E27FC236}">
                    <a16:creationId xmlns:a16="http://schemas.microsoft.com/office/drawing/2014/main" id="{DCF3B2A3-BF62-D5A7-12A1-E80F4BC60DEF}"/>
                  </a:ext>
                </a:extLst>
              </p14:cNvPr>
              <p14:cNvContentPartPr/>
              <p14:nvPr/>
            </p14:nvContentPartPr>
            <p14:xfrm>
              <a:off x="4857073" y="4741053"/>
              <a:ext cx="51480" cy="79200"/>
            </p14:xfrm>
          </p:contentPart>
        </mc:Choice>
        <mc:Fallback>
          <p:pic>
            <p:nvPicPr>
              <p:cNvPr id="2121" name="Ink 2120">
                <a:extLst>
                  <a:ext uri="{FF2B5EF4-FFF2-40B4-BE49-F238E27FC236}">
                    <a16:creationId xmlns:a16="http://schemas.microsoft.com/office/drawing/2014/main" id="{DCF3B2A3-BF62-D5A7-12A1-E80F4BC60DE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49513" y="4733493"/>
                <a:ext cx="666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B9ACDF35-061C-598F-2133-E9FA8A8BF49F}"/>
                  </a:ext>
                </a:extLst>
              </p14:cNvPr>
              <p14:cNvContentPartPr/>
              <p14:nvPr/>
            </p14:nvContentPartPr>
            <p14:xfrm>
              <a:off x="4954633" y="4712973"/>
              <a:ext cx="5040" cy="95760"/>
            </p14:xfrm>
          </p:contentPart>
        </mc:Choice>
        <mc:Fallback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B9ACDF35-061C-598F-2133-E9FA8A8BF49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47073" y="4705413"/>
                <a:ext cx="201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23609E2B-5A2B-FEBB-E504-D7C1037EB9E1}"/>
                  </a:ext>
                </a:extLst>
              </p14:cNvPr>
              <p14:cNvContentPartPr/>
              <p14:nvPr/>
            </p14:nvContentPartPr>
            <p14:xfrm>
              <a:off x="4933753" y="4759413"/>
              <a:ext cx="70200" cy="11880"/>
            </p14:xfrm>
          </p:contentPart>
        </mc:Choice>
        <mc:Fallback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23609E2B-5A2B-FEBB-E504-D7C1037EB9E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926193" y="4751853"/>
                <a:ext cx="853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126" name="Ink 2125">
                <a:extLst>
                  <a:ext uri="{FF2B5EF4-FFF2-40B4-BE49-F238E27FC236}">
                    <a16:creationId xmlns:a16="http://schemas.microsoft.com/office/drawing/2014/main" id="{3A24F8FF-E173-144A-3C7B-AC32A92B3CD9}"/>
                  </a:ext>
                </a:extLst>
              </p14:cNvPr>
              <p14:cNvContentPartPr/>
              <p14:nvPr/>
            </p14:nvContentPartPr>
            <p14:xfrm>
              <a:off x="1182913" y="5101053"/>
              <a:ext cx="65160" cy="5040"/>
            </p14:xfrm>
          </p:contentPart>
        </mc:Choice>
        <mc:Fallback>
          <p:pic>
            <p:nvPicPr>
              <p:cNvPr id="2126" name="Ink 2125">
                <a:extLst>
                  <a:ext uri="{FF2B5EF4-FFF2-40B4-BE49-F238E27FC236}">
                    <a16:creationId xmlns:a16="http://schemas.microsoft.com/office/drawing/2014/main" id="{3A24F8FF-E173-144A-3C7B-AC32A92B3CD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5353" y="5093493"/>
                <a:ext cx="80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27" name="Ink 2126">
                <a:extLst>
                  <a:ext uri="{FF2B5EF4-FFF2-40B4-BE49-F238E27FC236}">
                    <a16:creationId xmlns:a16="http://schemas.microsoft.com/office/drawing/2014/main" id="{DDA6A3B2-3631-D7D7-64CD-0E3D2DFBD752}"/>
                  </a:ext>
                </a:extLst>
              </p14:cNvPr>
              <p14:cNvContentPartPr/>
              <p14:nvPr/>
            </p14:nvContentPartPr>
            <p14:xfrm>
              <a:off x="1505833" y="5036253"/>
              <a:ext cx="14400" cy="121320"/>
            </p14:xfrm>
          </p:contentPart>
        </mc:Choice>
        <mc:Fallback>
          <p:pic>
            <p:nvPicPr>
              <p:cNvPr id="2127" name="Ink 2126">
                <a:extLst>
                  <a:ext uri="{FF2B5EF4-FFF2-40B4-BE49-F238E27FC236}">
                    <a16:creationId xmlns:a16="http://schemas.microsoft.com/office/drawing/2014/main" id="{DDA6A3B2-3631-D7D7-64CD-0E3D2DFBD75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98079" y="5028693"/>
                <a:ext cx="29908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138" name="Ink 2139">
                <a:extLst>
                  <a:ext uri="{FF2B5EF4-FFF2-40B4-BE49-F238E27FC236}">
                    <a16:creationId xmlns:a16="http://schemas.microsoft.com/office/drawing/2014/main" id="{4BD15180-C446-E510-95BF-B681C2D5B8AC}"/>
                  </a:ext>
                </a:extLst>
              </p14:cNvPr>
              <p14:cNvContentPartPr/>
              <p14:nvPr/>
            </p14:nvContentPartPr>
            <p14:xfrm>
              <a:off x="2017033" y="5032653"/>
              <a:ext cx="639360" cy="129240"/>
            </p14:xfrm>
          </p:contentPart>
        </mc:Choice>
        <mc:Fallback>
          <p:pic>
            <p:nvPicPr>
              <p:cNvPr id="2138" name="Ink 2139">
                <a:extLst>
                  <a:ext uri="{FF2B5EF4-FFF2-40B4-BE49-F238E27FC236}">
                    <a16:creationId xmlns:a16="http://schemas.microsoft.com/office/drawing/2014/main" id="{4BD15180-C446-E510-95BF-B681C2D5B8A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09473" y="5025093"/>
                <a:ext cx="6544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139" name="Ink 2139">
                <a:extLst>
                  <a:ext uri="{FF2B5EF4-FFF2-40B4-BE49-F238E27FC236}">
                    <a16:creationId xmlns:a16="http://schemas.microsoft.com/office/drawing/2014/main" id="{717379EA-D026-7150-EA0A-42EEA56DD326}"/>
                  </a:ext>
                </a:extLst>
              </p14:cNvPr>
              <p14:cNvContentPartPr/>
              <p14:nvPr/>
            </p14:nvContentPartPr>
            <p14:xfrm>
              <a:off x="1694473" y="5059293"/>
              <a:ext cx="97560" cy="97920"/>
            </p14:xfrm>
          </p:contentPart>
        </mc:Choice>
        <mc:Fallback>
          <p:pic>
            <p:nvPicPr>
              <p:cNvPr id="2139" name="Ink 2139">
                <a:extLst>
                  <a:ext uri="{FF2B5EF4-FFF2-40B4-BE49-F238E27FC236}">
                    <a16:creationId xmlns:a16="http://schemas.microsoft.com/office/drawing/2014/main" id="{717379EA-D026-7150-EA0A-42EEA56DD32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86941" y="5051733"/>
                <a:ext cx="112624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140" name="Ink 2139">
                <a:extLst>
                  <a:ext uri="{FF2B5EF4-FFF2-40B4-BE49-F238E27FC236}">
                    <a16:creationId xmlns:a16="http://schemas.microsoft.com/office/drawing/2014/main" id="{39FB58B6-7A9E-0203-8979-E5BBF8DFC1C3}"/>
                  </a:ext>
                </a:extLst>
              </p14:cNvPr>
              <p14:cNvContentPartPr/>
              <p14:nvPr/>
            </p14:nvContentPartPr>
            <p14:xfrm>
              <a:off x="2837473" y="5073693"/>
              <a:ext cx="81720" cy="69840"/>
            </p14:xfrm>
          </p:contentPart>
        </mc:Choice>
        <mc:Fallback>
          <p:pic>
            <p:nvPicPr>
              <p:cNvPr id="2140" name="Ink 2139">
                <a:extLst>
                  <a:ext uri="{FF2B5EF4-FFF2-40B4-BE49-F238E27FC236}">
                    <a16:creationId xmlns:a16="http://schemas.microsoft.com/office/drawing/2014/main" id="{39FB58B6-7A9E-0203-8979-E5BBF8DFC1C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829913" y="5066133"/>
                <a:ext cx="96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153" name="Ink 2156">
                <a:extLst>
                  <a:ext uri="{FF2B5EF4-FFF2-40B4-BE49-F238E27FC236}">
                    <a16:creationId xmlns:a16="http://schemas.microsoft.com/office/drawing/2014/main" id="{8A4BA806-A364-6620-B44D-C8362C4E04FE}"/>
                  </a:ext>
                </a:extLst>
              </p14:cNvPr>
              <p14:cNvContentPartPr/>
              <p14:nvPr/>
            </p14:nvContentPartPr>
            <p14:xfrm>
              <a:off x="3964633" y="5031573"/>
              <a:ext cx="356040" cy="102600"/>
            </p14:xfrm>
          </p:contentPart>
        </mc:Choice>
        <mc:Fallback>
          <p:pic>
            <p:nvPicPr>
              <p:cNvPr id="2153" name="Ink 2156">
                <a:extLst>
                  <a:ext uri="{FF2B5EF4-FFF2-40B4-BE49-F238E27FC236}">
                    <a16:creationId xmlns:a16="http://schemas.microsoft.com/office/drawing/2014/main" id="{8A4BA806-A364-6620-B44D-C8362C4E04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957073" y="5024013"/>
                <a:ext cx="3711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154" name="Ink 2156">
                <a:extLst>
                  <a:ext uri="{FF2B5EF4-FFF2-40B4-BE49-F238E27FC236}">
                    <a16:creationId xmlns:a16="http://schemas.microsoft.com/office/drawing/2014/main" id="{C0E83CF3-E871-EEDA-421C-F8A539DD1B39}"/>
                  </a:ext>
                </a:extLst>
              </p14:cNvPr>
              <p14:cNvContentPartPr/>
              <p14:nvPr/>
            </p14:nvContentPartPr>
            <p14:xfrm>
              <a:off x="3599233" y="5020053"/>
              <a:ext cx="163440" cy="109440"/>
            </p14:xfrm>
          </p:contentPart>
        </mc:Choice>
        <mc:Fallback>
          <p:pic>
            <p:nvPicPr>
              <p:cNvPr id="2154" name="Ink 2156">
                <a:extLst>
                  <a:ext uri="{FF2B5EF4-FFF2-40B4-BE49-F238E27FC236}">
                    <a16:creationId xmlns:a16="http://schemas.microsoft.com/office/drawing/2014/main" id="{C0E83CF3-E871-EEDA-421C-F8A539DD1B3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91673" y="5012493"/>
                <a:ext cx="178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155" name="Ink 2156">
                <a:extLst>
                  <a:ext uri="{FF2B5EF4-FFF2-40B4-BE49-F238E27FC236}">
                    <a16:creationId xmlns:a16="http://schemas.microsoft.com/office/drawing/2014/main" id="{1405BF50-BF2C-BFC1-F3EC-A1900512A50A}"/>
                  </a:ext>
                </a:extLst>
              </p14:cNvPr>
              <p14:cNvContentPartPr/>
              <p14:nvPr/>
            </p14:nvContentPartPr>
            <p14:xfrm>
              <a:off x="3318793" y="5038413"/>
              <a:ext cx="109440" cy="104760"/>
            </p14:xfrm>
          </p:contentPart>
        </mc:Choice>
        <mc:Fallback>
          <p:pic>
            <p:nvPicPr>
              <p:cNvPr id="2155" name="Ink 2156">
                <a:extLst>
                  <a:ext uri="{FF2B5EF4-FFF2-40B4-BE49-F238E27FC236}">
                    <a16:creationId xmlns:a16="http://schemas.microsoft.com/office/drawing/2014/main" id="{1405BF50-BF2C-BFC1-F3EC-A1900512A50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311233" y="5030853"/>
                <a:ext cx="1245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156" name="Ink 2156">
                <a:extLst>
                  <a:ext uri="{FF2B5EF4-FFF2-40B4-BE49-F238E27FC236}">
                    <a16:creationId xmlns:a16="http://schemas.microsoft.com/office/drawing/2014/main" id="{7881B747-EC1D-12F5-1EDD-A78D7F2EF163}"/>
                  </a:ext>
                </a:extLst>
              </p14:cNvPr>
              <p14:cNvContentPartPr/>
              <p14:nvPr/>
            </p14:nvContentPartPr>
            <p14:xfrm>
              <a:off x="2935033" y="5007093"/>
              <a:ext cx="177120" cy="126720"/>
            </p14:xfrm>
          </p:contentPart>
        </mc:Choice>
        <mc:Fallback>
          <p:pic>
            <p:nvPicPr>
              <p:cNvPr id="2156" name="Ink 2156">
                <a:extLst>
                  <a:ext uri="{FF2B5EF4-FFF2-40B4-BE49-F238E27FC236}">
                    <a16:creationId xmlns:a16="http://schemas.microsoft.com/office/drawing/2014/main" id="{7881B747-EC1D-12F5-1EDD-A78D7F2EF16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927458" y="4999533"/>
                <a:ext cx="192271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157" name="Ink 2156">
                <a:extLst>
                  <a:ext uri="{FF2B5EF4-FFF2-40B4-BE49-F238E27FC236}">
                    <a16:creationId xmlns:a16="http://schemas.microsoft.com/office/drawing/2014/main" id="{9A338F5E-A7DE-F6B2-9242-29A5E1AD3F42}"/>
                  </a:ext>
                </a:extLst>
              </p14:cNvPr>
              <p14:cNvContentPartPr/>
              <p14:nvPr/>
            </p14:nvContentPartPr>
            <p14:xfrm>
              <a:off x="1248480" y="5424248"/>
              <a:ext cx="60120" cy="12600"/>
            </p14:xfrm>
          </p:contentPart>
        </mc:Choice>
        <mc:Fallback>
          <p:pic>
            <p:nvPicPr>
              <p:cNvPr id="2157" name="Ink 2156">
                <a:extLst>
                  <a:ext uri="{FF2B5EF4-FFF2-40B4-BE49-F238E27FC236}">
                    <a16:creationId xmlns:a16="http://schemas.microsoft.com/office/drawing/2014/main" id="{9A338F5E-A7DE-F6B2-9242-29A5E1AD3F4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240874" y="5416688"/>
                <a:ext cx="75331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158" name="Ink 2157">
                <a:extLst>
                  <a:ext uri="{FF2B5EF4-FFF2-40B4-BE49-F238E27FC236}">
                    <a16:creationId xmlns:a16="http://schemas.microsoft.com/office/drawing/2014/main" id="{9686597D-3DB2-BB93-786B-B5A30C4761E2}"/>
                  </a:ext>
                </a:extLst>
              </p14:cNvPr>
              <p14:cNvContentPartPr/>
              <p14:nvPr/>
            </p14:nvContentPartPr>
            <p14:xfrm>
              <a:off x="1482120" y="5345408"/>
              <a:ext cx="89640" cy="128880"/>
            </p14:xfrm>
          </p:contentPart>
        </mc:Choice>
        <mc:Fallback>
          <p:pic>
            <p:nvPicPr>
              <p:cNvPr id="2158" name="Ink 2157">
                <a:extLst>
                  <a:ext uri="{FF2B5EF4-FFF2-40B4-BE49-F238E27FC236}">
                    <a16:creationId xmlns:a16="http://schemas.microsoft.com/office/drawing/2014/main" id="{9686597D-3DB2-BB93-786B-B5A30C4761E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474560" y="5337848"/>
                <a:ext cx="104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159" name="Ink 2158">
                <a:extLst>
                  <a:ext uri="{FF2B5EF4-FFF2-40B4-BE49-F238E27FC236}">
                    <a16:creationId xmlns:a16="http://schemas.microsoft.com/office/drawing/2014/main" id="{4F4D54BC-246A-7216-BA8C-8509D89416E9}"/>
                  </a:ext>
                </a:extLst>
              </p14:cNvPr>
              <p14:cNvContentPartPr/>
              <p14:nvPr/>
            </p14:nvContentPartPr>
            <p14:xfrm>
              <a:off x="1591200" y="5399768"/>
              <a:ext cx="62280" cy="55080"/>
            </p14:xfrm>
          </p:contentPart>
        </mc:Choice>
        <mc:Fallback>
          <p:pic>
            <p:nvPicPr>
              <p:cNvPr id="2159" name="Ink 2158">
                <a:extLst>
                  <a:ext uri="{FF2B5EF4-FFF2-40B4-BE49-F238E27FC236}">
                    <a16:creationId xmlns:a16="http://schemas.microsoft.com/office/drawing/2014/main" id="{4F4D54BC-246A-7216-BA8C-8509D89416E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583640" y="5392208"/>
                <a:ext cx="77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160" name="Ink 2159">
                <a:extLst>
                  <a:ext uri="{FF2B5EF4-FFF2-40B4-BE49-F238E27FC236}">
                    <a16:creationId xmlns:a16="http://schemas.microsoft.com/office/drawing/2014/main" id="{18EFE7CF-AABB-7F66-E0DC-800231743CF5}"/>
                  </a:ext>
                </a:extLst>
              </p14:cNvPr>
              <p14:cNvContentPartPr/>
              <p14:nvPr/>
            </p14:nvContentPartPr>
            <p14:xfrm>
              <a:off x="1668240" y="5394728"/>
              <a:ext cx="87120" cy="64800"/>
            </p14:xfrm>
          </p:contentPart>
        </mc:Choice>
        <mc:Fallback>
          <p:pic>
            <p:nvPicPr>
              <p:cNvPr id="2160" name="Ink 2159">
                <a:extLst>
                  <a:ext uri="{FF2B5EF4-FFF2-40B4-BE49-F238E27FC236}">
                    <a16:creationId xmlns:a16="http://schemas.microsoft.com/office/drawing/2014/main" id="{18EFE7CF-AABB-7F66-E0DC-800231743C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660711" y="5387210"/>
                <a:ext cx="102178" cy="79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7BE14E15-B423-7895-A5F1-203DA65A6E4B}"/>
                  </a:ext>
                </a:extLst>
              </p14:cNvPr>
              <p14:cNvContentPartPr/>
              <p14:nvPr/>
            </p14:nvContentPartPr>
            <p14:xfrm>
              <a:off x="1772280" y="5377448"/>
              <a:ext cx="59760" cy="79560"/>
            </p14:xfrm>
          </p:contentPart>
        </mc:Choice>
        <mc:Fallback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7BE14E15-B423-7895-A5F1-203DA65A6E4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64720" y="5369888"/>
                <a:ext cx="748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162" name="Ink 2161">
                <a:extLst>
                  <a:ext uri="{FF2B5EF4-FFF2-40B4-BE49-F238E27FC236}">
                    <a16:creationId xmlns:a16="http://schemas.microsoft.com/office/drawing/2014/main" id="{1DD22E08-E4FE-D9BE-CE15-99025A3B2D2F}"/>
                  </a:ext>
                </a:extLst>
              </p14:cNvPr>
              <p14:cNvContentPartPr/>
              <p14:nvPr/>
            </p14:nvContentPartPr>
            <p14:xfrm>
              <a:off x="1824480" y="5404448"/>
              <a:ext cx="42480" cy="55800"/>
            </p14:xfrm>
          </p:contentPart>
        </mc:Choice>
        <mc:Fallback>
          <p:pic>
            <p:nvPicPr>
              <p:cNvPr id="2162" name="Ink 2161">
                <a:extLst>
                  <a:ext uri="{FF2B5EF4-FFF2-40B4-BE49-F238E27FC236}">
                    <a16:creationId xmlns:a16="http://schemas.microsoft.com/office/drawing/2014/main" id="{1DD22E08-E4FE-D9BE-CE15-99025A3B2D2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816920" y="5396888"/>
                <a:ext cx="576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163" name="Ink 2162">
                <a:extLst>
                  <a:ext uri="{FF2B5EF4-FFF2-40B4-BE49-F238E27FC236}">
                    <a16:creationId xmlns:a16="http://schemas.microsoft.com/office/drawing/2014/main" id="{BAB09256-72F1-38F0-E546-3F62F837633E}"/>
                  </a:ext>
                </a:extLst>
              </p14:cNvPr>
              <p14:cNvContentPartPr/>
              <p14:nvPr/>
            </p14:nvContentPartPr>
            <p14:xfrm>
              <a:off x="1849320" y="5359808"/>
              <a:ext cx="15120" cy="32760"/>
            </p14:xfrm>
          </p:contentPart>
        </mc:Choice>
        <mc:Fallback>
          <p:pic>
            <p:nvPicPr>
              <p:cNvPr id="2163" name="Ink 2162">
                <a:extLst>
                  <a:ext uri="{FF2B5EF4-FFF2-40B4-BE49-F238E27FC236}">
                    <a16:creationId xmlns:a16="http://schemas.microsoft.com/office/drawing/2014/main" id="{BAB09256-72F1-38F0-E546-3F62F837633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841760" y="5352164"/>
                <a:ext cx="30240" cy="48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168" name="Ink 2168">
                <a:extLst>
                  <a:ext uri="{FF2B5EF4-FFF2-40B4-BE49-F238E27FC236}">
                    <a16:creationId xmlns:a16="http://schemas.microsoft.com/office/drawing/2014/main" id="{1D8DF298-BE1B-AE65-09BB-DEAB3FFA2985}"/>
                  </a:ext>
                </a:extLst>
              </p14:cNvPr>
              <p14:cNvContentPartPr/>
              <p14:nvPr/>
            </p14:nvContentPartPr>
            <p14:xfrm>
              <a:off x="1889280" y="5326328"/>
              <a:ext cx="255960" cy="128160"/>
            </p14:xfrm>
          </p:contentPart>
        </mc:Choice>
        <mc:Fallback>
          <p:pic>
            <p:nvPicPr>
              <p:cNvPr id="2168" name="Ink 2168">
                <a:extLst>
                  <a:ext uri="{FF2B5EF4-FFF2-40B4-BE49-F238E27FC236}">
                    <a16:creationId xmlns:a16="http://schemas.microsoft.com/office/drawing/2014/main" id="{1D8DF298-BE1B-AE65-09BB-DEAB3FFA298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881720" y="5318768"/>
                <a:ext cx="2710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172" name="Ink 2172">
                <a:extLst>
                  <a:ext uri="{FF2B5EF4-FFF2-40B4-BE49-F238E27FC236}">
                    <a16:creationId xmlns:a16="http://schemas.microsoft.com/office/drawing/2014/main" id="{AD69CDBE-7D2E-A14C-9A2C-F311A73AA5A2}"/>
                  </a:ext>
                </a:extLst>
              </p14:cNvPr>
              <p14:cNvContentPartPr/>
              <p14:nvPr/>
            </p14:nvContentPartPr>
            <p14:xfrm>
              <a:off x="2359676" y="5267709"/>
              <a:ext cx="415080" cy="289800"/>
            </p14:xfrm>
          </p:contentPart>
        </mc:Choice>
        <mc:Fallback>
          <p:pic>
            <p:nvPicPr>
              <p:cNvPr id="2172" name="Ink 2172">
                <a:extLst>
                  <a:ext uri="{FF2B5EF4-FFF2-40B4-BE49-F238E27FC236}">
                    <a16:creationId xmlns:a16="http://schemas.microsoft.com/office/drawing/2014/main" id="{AD69CDBE-7D2E-A14C-9A2C-F311A73AA5A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352109" y="5260140"/>
                <a:ext cx="430213" cy="304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180" name="Ink 2180">
                <a:extLst>
                  <a:ext uri="{FF2B5EF4-FFF2-40B4-BE49-F238E27FC236}">
                    <a16:creationId xmlns:a16="http://schemas.microsoft.com/office/drawing/2014/main" id="{3EDDCE18-F7D1-F3A7-7681-5208F9D188F7}"/>
                  </a:ext>
                </a:extLst>
              </p14:cNvPr>
              <p14:cNvContentPartPr/>
              <p14:nvPr/>
            </p14:nvContentPartPr>
            <p14:xfrm>
              <a:off x="3014156" y="5310909"/>
              <a:ext cx="541800" cy="166680"/>
            </p14:xfrm>
          </p:contentPart>
        </mc:Choice>
        <mc:Fallback>
          <p:pic>
            <p:nvPicPr>
              <p:cNvPr id="2180" name="Ink 2180">
                <a:extLst>
                  <a:ext uri="{FF2B5EF4-FFF2-40B4-BE49-F238E27FC236}">
                    <a16:creationId xmlns:a16="http://schemas.microsoft.com/office/drawing/2014/main" id="{3EDDCE18-F7D1-F3A7-7681-5208F9D188F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006596" y="5303349"/>
                <a:ext cx="556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189" name="Ink 2190">
                <a:extLst>
                  <a:ext uri="{FF2B5EF4-FFF2-40B4-BE49-F238E27FC236}">
                    <a16:creationId xmlns:a16="http://schemas.microsoft.com/office/drawing/2014/main" id="{1F98D5A7-348E-0CA3-4E33-9C2780E38785}"/>
                  </a:ext>
                </a:extLst>
              </p14:cNvPr>
              <p14:cNvContentPartPr/>
              <p14:nvPr/>
            </p14:nvContentPartPr>
            <p14:xfrm>
              <a:off x="4254716" y="5263029"/>
              <a:ext cx="500400" cy="168120"/>
            </p14:xfrm>
          </p:contentPart>
        </mc:Choice>
        <mc:Fallback>
          <p:pic>
            <p:nvPicPr>
              <p:cNvPr id="2189" name="Ink 2190">
                <a:extLst>
                  <a:ext uri="{FF2B5EF4-FFF2-40B4-BE49-F238E27FC236}">
                    <a16:creationId xmlns:a16="http://schemas.microsoft.com/office/drawing/2014/main" id="{1F98D5A7-348E-0CA3-4E33-9C2780E3878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247161" y="5255469"/>
                <a:ext cx="515509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190" name="Ink 2190">
                <a:extLst>
                  <a:ext uri="{FF2B5EF4-FFF2-40B4-BE49-F238E27FC236}">
                    <a16:creationId xmlns:a16="http://schemas.microsoft.com/office/drawing/2014/main" id="{5CA93BEF-C770-7C8D-FB7D-F4C741630F4F}"/>
                  </a:ext>
                </a:extLst>
              </p14:cNvPr>
              <p14:cNvContentPartPr/>
              <p14:nvPr/>
            </p14:nvContentPartPr>
            <p14:xfrm>
              <a:off x="3754316" y="5252949"/>
              <a:ext cx="325800" cy="208800"/>
            </p14:xfrm>
          </p:contentPart>
        </mc:Choice>
        <mc:Fallback>
          <p:pic>
            <p:nvPicPr>
              <p:cNvPr id="2190" name="Ink 2190">
                <a:extLst>
                  <a:ext uri="{FF2B5EF4-FFF2-40B4-BE49-F238E27FC236}">
                    <a16:creationId xmlns:a16="http://schemas.microsoft.com/office/drawing/2014/main" id="{5CA93BEF-C770-7C8D-FB7D-F4C741630F4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746756" y="5245389"/>
                <a:ext cx="3409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938D1170-A618-7519-03CE-7503020E1BB3}"/>
                  </a:ext>
                </a:extLst>
              </p14:cNvPr>
              <p14:cNvContentPartPr/>
              <p14:nvPr/>
            </p14:nvContentPartPr>
            <p14:xfrm>
              <a:off x="4912436" y="5235309"/>
              <a:ext cx="61920" cy="151200"/>
            </p14:xfrm>
          </p:contentPart>
        </mc:Choice>
        <mc:Fallback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938D1170-A618-7519-03CE-7503020E1BB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904876" y="5227749"/>
                <a:ext cx="770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192" name="Ink 2191">
                <a:extLst>
                  <a:ext uri="{FF2B5EF4-FFF2-40B4-BE49-F238E27FC236}">
                    <a16:creationId xmlns:a16="http://schemas.microsoft.com/office/drawing/2014/main" id="{C44B55FF-C54A-8C32-D742-B5F17C084556}"/>
                  </a:ext>
                </a:extLst>
              </p14:cNvPr>
              <p14:cNvContentPartPr/>
              <p14:nvPr/>
            </p14:nvContentPartPr>
            <p14:xfrm>
              <a:off x="4889036" y="5232069"/>
              <a:ext cx="253440" cy="133920"/>
            </p14:xfrm>
          </p:contentPart>
        </mc:Choice>
        <mc:Fallback>
          <p:pic>
            <p:nvPicPr>
              <p:cNvPr id="2192" name="Ink 2191">
                <a:extLst>
                  <a:ext uri="{FF2B5EF4-FFF2-40B4-BE49-F238E27FC236}">
                    <a16:creationId xmlns:a16="http://schemas.microsoft.com/office/drawing/2014/main" id="{C44B55FF-C54A-8C32-D742-B5F17C08455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881476" y="5224529"/>
                <a:ext cx="268560" cy="148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212" name="Ink 2212">
                <a:extLst>
                  <a:ext uri="{FF2B5EF4-FFF2-40B4-BE49-F238E27FC236}">
                    <a16:creationId xmlns:a16="http://schemas.microsoft.com/office/drawing/2014/main" id="{617E22C8-162E-54D9-1D78-329218D7233C}"/>
                  </a:ext>
                </a:extLst>
              </p14:cNvPr>
              <p14:cNvContentPartPr/>
              <p14:nvPr/>
            </p14:nvContentPartPr>
            <p14:xfrm>
              <a:off x="5309876" y="5206509"/>
              <a:ext cx="682560" cy="145800"/>
            </p14:xfrm>
          </p:contentPart>
        </mc:Choice>
        <mc:Fallback>
          <p:pic>
            <p:nvPicPr>
              <p:cNvPr id="2212" name="Ink 2212">
                <a:extLst>
                  <a:ext uri="{FF2B5EF4-FFF2-40B4-BE49-F238E27FC236}">
                    <a16:creationId xmlns:a16="http://schemas.microsoft.com/office/drawing/2014/main" id="{617E22C8-162E-54D9-1D78-329218D7233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02312" y="5198949"/>
                <a:ext cx="697688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213" name="Ink 2212">
                <a:extLst>
                  <a:ext uri="{FF2B5EF4-FFF2-40B4-BE49-F238E27FC236}">
                    <a16:creationId xmlns:a16="http://schemas.microsoft.com/office/drawing/2014/main" id="{63546A34-BFD0-834F-B29D-E62BBDACC7FC}"/>
                  </a:ext>
                </a:extLst>
              </p14:cNvPr>
              <p14:cNvContentPartPr/>
              <p14:nvPr/>
            </p14:nvContentPartPr>
            <p14:xfrm>
              <a:off x="1294076" y="5697909"/>
              <a:ext cx="79200" cy="17640"/>
            </p14:xfrm>
          </p:contentPart>
        </mc:Choice>
        <mc:Fallback>
          <p:pic>
            <p:nvPicPr>
              <p:cNvPr id="2213" name="Ink 2212">
                <a:extLst>
                  <a:ext uri="{FF2B5EF4-FFF2-40B4-BE49-F238E27FC236}">
                    <a16:creationId xmlns:a16="http://schemas.microsoft.com/office/drawing/2014/main" id="{63546A34-BFD0-834F-B29D-E62BBDACC7F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286516" y="5690191"/>
                <a:ext cx="94320" cy="33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214" name="Ink 2213">
                <a:extLst>
                  <a:ext uri="{FF2B5EF4-FFF2-40B4-BE49-F238E27FC236}">
                    <a16:creationId xmlns:a16="http://schemas.microsoft.com/office/drawing/2014/main" id="{7FA734F3-BB84-E20A-B021-7D1D51CA422F}"/>
                  </a:ext>
                </a:extLst>
              </p14:cNvPr>
              <p14:cNvContentPartPr/>
              <p14:nvPr/>
            </p14:nvContentPartPr>
            <p14:xfrm>
              <a:off x="1592156" y="5660469"/>
              <a:ext cx="96480" cy="161280"/>
            </p14:xfrm>
          </p:contentPart>
        </mc:Choice>
        <mc:Fallback>
          <p:pic>
            <p:nvPicPr>
              <p:cNvPr id="2214" name="Ink 2213">
                <a:extLst>
                  <a:ext uri="{FF2B5EF4-FFF2-40B4-BE49-F238E27FC236}">
                    <a16:creationId xmlns:a16="http://schemas.microsoft.com/office/drawing/2014/main" id="{7FA734F3-BB84-E20A-B021-7D1D51CA422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584568" y="5652909"/>
                <a:ext cx="111657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218" name="Ink 2218">
                <a:extLst>
                  <a:ext uri="{FF2B5EF4-FFF2-40B4-BE49-F238E27FC236}">
                    <a16:creationId xmlns:a16="http://schemas.microsoft.com/office/drawing/2014/main" id="{A49E949C-7107-B7B6-17F4-2C0165944AE5}"/>
                  </a:ext>
                </a:extLst>
              </p14:cNvPr>
              <p14:cNvContentPartPr/>
              <p14:nvPr/>
            </p14:nvContentPartPr>
            <p14:xfrm>
              <a:off x="1884836" y="5667309"/>
              <a:ext cx="147960" cy="116640"/>
            </p14:xfrm>
          </p:contentPart>
        </mc:Choice>
        <mc:Fallback>
          <p:pic>
            <p:nvPicPr>
              <p:cNvPr id="2218" name="Ink 2218">
                <a:extLst>
                  <a:ext uri="{FF2B5EF4-FFF2-40B4-BE49-F238E27FC236}">
                    <a16:creationId xmlns:a16="http://schemas.microsoft.com/office/drawing/2014/main" id="{A49E949C-7107-B7B6-17F4-2C0165944AE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877258" y="5659772"/>
                <a:ext cx="163117" cy="131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229" name="Ink 2229">
                <a:extLst>
                  <a:ext uri="{FF2B5EF4-FFF2-40B4-BE49-F238E27FC236}">
                    <a16:creationId xmlns:a16="http://schemas.microsoft.com/office/drawing/2014/main" id="{35E466CA-F0BA-F3C8-2918-07CEAD743794}"/>
                  </a:ext>
                </a:extLst>
              </p14:cNvPr>
              <p14:cNvContentPartPr/>
              <p14:nvPr/>
            </p14:nvContentPartPr>
            <p14:xfrm>
              <a:off x="2229716" y="5612949"/>
              <a:ext cx="815760" cy="201960"/>
            </p14:xfrm>
          </p:contentPart>
        </mc:Choice>
        <mc:Fallback>
          <p:pic>
            <p:nvPicPr>
              <p:cNvPr id="2229" name="Ink 2229">
                <a:extLst>
                  <a:ext uri="{FF2B5EF4-FFF2-40B4-BE49-F238E27FC236}">
                    <a16:creationId xmlns:a16="http://schemas.microsoft.com/office/drawing/2014/main" id="{35E466CA-F0BA-F3C8-2918-07CEAD74379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222156" y="5605375"/>
                <a:ext cx="830880" cy="217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241" name="Ink 2244">
                <a:extLst>
                  <a:ext uri="{FF2B5EF4-FFF2-40B4-BE49-F238E27FC236}">
                    <a16:creationId xmlns:a16="http://schemas.microsoft.com/office/drawing/2014/main" id="{59A0A94C-ED0E-85AD-8AA4-09A0059AAE47}"/>
                  </a:ext>
                </a:extLst>
              </p14:cNvPr>
              <p14:cNvContentPartPr/>
              <p14:nvPr/>
            </p14:nvContentPartPr>
            <p14:xfrm>
              <a:off x="4645316" y="5577963"/>
              <a:ext cx="401400" cy="144360"/>
            </p14:xfrm>
          </p:contentPart>
        </mc:Choice>
        <mc:Fallback>
          <p:pic>
            <p:nvPicPr>
              <p:cNvPr id="2241" name="Ink 2244">
                <a:extLst>
                  <a:ext uri="{FF2B5EF4-FFF2-40B4-BE49-F238E27FC236}">
                    <a16:creationId xmlns:a16="http://schemas.microsoft.com/office/drawing/2014/main" id="{59A0A94C-ED0E-85AD-8AA4-09A0059AAE4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37756" y="5570403"/>
                <a:ext cx="416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242" name="Ink 2244">
                <a:extLst>
                  <a:ext uri="{FF2B5EF4-FFF2-40B4-BE49-F238E27FC236}">
                    <a16:creationId xmlns:a16="http://schemas.microsoft.com/office/drawing/2014/main" id="{4879C51F-41BE-71F2-DC35-E494101DBD27}"/>
                  </a:ext>
                </a:extLst>
              </p14:cNvPr>
              <p14:cNvContentPartPr/>
              <p14:nvPr/>
            </p14:nvContentPartPr>
            <p14:xfrm>
              <a:off x="4193156" y="5595243"/>
              <a:ext cx="211320" cy="144360"/>
            </p14:xfrm>
          </p:contentPart>
        </mc:Choice>
        <mc:Fallback>
          <p:pic>
            <p:nvPicPr>
              <p:cNvPr id="2242" name="Ink 2244">
                <a:extLst>
                  <a:ext uri="{FF2B5EF4-FFF2-40B4-BE49-F238E27FC236}">
                    <a16:creationId xmlns:a16="http://schemas.microsoft.com/office/drawing/2014/main" id="{4879C51F-41BE-71F2-DC35-E494101DBD2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185596" y="5587683"/>
                <a:ext cx="226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243" name="Ink 2244">
                <a:extLst>
                  <a:ext uri="{FF2B5EF4-FFF2-40B4-BE49-F238E27FC236}">
                    <a16:creationId xmlns:a16="http://schemas.microsoft.com/office/drawing/2014/main" id="{CF4A6C56-9398-118A-DE43-3F651B73B67F}"/>
                  </a:ext>
                </a:extLst>
              </p14:cNvPr>
              <p14:cNvContentPartPr/>
              <p14:nvPr/>
            </p14:nvContentPartPr>
            <p14:xfrm>
              <a:off x="3850436" y="5598483"/>
              <a:ext cx="151200" cy="141120"/>
            </p14:xfrm>
          </p:contentPart>
        </mc:Choice>
        <mc:Fallback>
          <p:pic>
            <p:nvPicPr>
              <p:cNvPr id="2243" name="Ink 2244">
                <a:extLst>
                  <a:ext uri="{FF2B5EF4-FFF2-40B4-BE49-F238E27FC236}">
                    <a16:creationId xmlns:a16="http://schemas.microsoft.com/office/drawing/2014/main" id="{CF4A6C56-9398-118A-DE43-3F651B73B67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842876" y="5590904"/>
                <a:ext cx="166320" cy="15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244" name="Ink 2244">
                <a:extLst>
                  <a:ext uri="{FF2B5EF4-FFF2-40B4-BE49-F238E27FC236}">
                    <a16:creationId xmlns:a16="http://schemas.microsoft.com/office/drawing/2014/main" id="{E9AA5282-C56C-CE87-C5CD-4BF0F8F0DE5C}"/>
                  </a:ext>
                </a:extLst>
              </p14:cNvPr>
              <p14:cNvContentPartPr/>
              <p14:nvPr/>
            </p14:nvContentPartPr>
            <p14:xfrm>
              <a:off x="3236996" y="5597279"/>
              <a:ext cx="305280" cy="176760"/>
            </p14:xfrm>
          </p:contentPart>
        </mc:Choice>
        <mc:Fallback>
          <p:pic>
            <p:nvPicPr>
              <p:cNvPr id="2244" name="Ink 2244">
                <a:extLst>
                  <a:ext uri="{FF2B5EF4-FFF2-40B4-BE49-F238E27FC236}">
                    <a16:creationId xmlns:a16="http://schemas.microsoft.com/office/drawing/2014/main" id="{E9AA5282-C56C-CE87-C5CD-4BF0F8F0DE5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229436" y="5589719"/>
                <a:ext cx="3204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245" name="Ink 2244">
                <a:extLst>
                  <a:ext uri="{FF2B5EF4-FFF2-40B4-BE49-F238E27FC236}">
                    <a16:creationId xmlns:a16="http://schemas.microsoft.com/office/drawing/2014/main" id="{8734228F-B3D7-8509-F502-D60EFA02DBAC}"/>
                  </a:ext>
                </a:extLst>
              </p14:cNvPr>
              <p14:cNvContentPartPr/>
              <p14:nvPr/>
            </p14:nvContentPartPr>
            <p14:xfrm>
              <a:off x="1290836" y="6044213"/>
              <a:ext cx="113400" cy="20880"/>
            </p14:xfrm>
          </p:contentPart>
        </mc:Choice>
        <mc:Fallback>
          <p:pic>
            <p:nvPicPr>
              <p:cNvPr id="2245" name="Ink 2244">
                <a:extLst>
                  <a:ext uri="{FF2B5EF4-FFF2-40B4-BE49-F238E27FC236}">
                    <a16:creationId xmlns:a16="http://schemas.microsoft.com/office/drawing/2014/main" id="{8734228F-B3D7-8509-F502-D60EFA02DBA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283276" y="6036653"/>
                <a:ext cx="12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257" name="Ink 2258">
                <a:extLst>
                  <a:ext uri="{FF2B5EF4-FFF2-40B4-BE49-F238E27FC236}">
                    <a16:creationId xmlns:a16="http://schemas.microsoft.com/office/drawing/2014/main" id="{A72AB9B9-3F42-2FD6-3D21-643A92970C22}"/>
                  </a:ext>
                </a:extLst>
              </p14:cNvPr>
              <p14:cNvContentPartPr/>
              <p14:nvPr/>
            </p14:nvContentPartPr>
            <p14:xfrm>
              <a:off x="2526480" y="5949961"/>
              <a:ext cx="398880" cy="255600"/>
            </p14:xfrm>
          </p:contentPart>
        </mc:Choice>
        <mc:Fallback>
          <p:pic>
            <p:nvPicPr>
              <p:cNvPr id="2257" name="Ink 2258">
                <a:extLst>
                  <a:ext uri="{FF2B5EF4-FFF2-40B4-BE49-F238E27FC236}">
                    <a16:creationId xmlns:a16="http://schemas.microsoft.com/office/drawing/2014/main" id="{A72AB9B9-3F42-2FD6-3D21-643A92970C2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18920" y="5942401"/>
                <a:ext cx="4140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258" name="Ink 2258">
                <a:extLst>
                  <a:ext uri="{FF2B5EF4-FFF2-40B4-BE49-F238E27FC236}">
                    <a16:creationId xmlns:a16="http://schemas.microsoft.com/office/drawing/2014/main" id="{88CC8C4C-5015-47DB-7695-38AE45D6FDCF}"/>
                  </a:ext>
                </a:extLst>
              </p14:cNvPr>
              <p14:cNvContentPartPr/>
              <p14:nvPr/>
            </p14:nvContentPartPr>
            <p14:xfrm>
              <a:off x="1635120" y="5957161"/>
              <a:ext cx="667080" cy="199440"/>
            </p14:xfrm>
          </p:contentPart>
        </mc:Choice>
        <mc:Fallback>
          <p:pic>
            <p:nvPicPr>
              <p:cNvPr id="2258" name="Ink 2258">
                <a:extLst>
                  <a:ext uri="{FF2B5EF4-FFF2-40B4-BE49-F238E27FC236}">
                    <a16:creationId xmlns:a16="http://schemas.microsoft.com/office/drawing/2014/main" id="{88CC8C4C-5015-47DB-7695-38AE45D6FDC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627560" y="5949601"/>
                <a:ext cx="682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264" name="Ink 2264">
                <a:extLst>
                  <a:ext uri="{FF2B5EF4-FFF2-40B4-BE49-F238E27FC236}">
                    <a16:creationId xmlns:a16="http://schemas.microsoft.com/office/drawing/2014/main" id="{6492DD70-1144-D58D-8AE0-39042D873557}"/>
                  </a:ext>
                </a:extLst>
              </p14:cNvPr>
              <p14:cNvContentPartPr/>
              <p14:nvPr/>
            </p14:nvContentPartPr>
            <p14:xfrm>
              <a:off x="3108600" y="5968321"/>
              <a:ext cx="361440" cy="156240"/>
            </p14:xfrm>
          </p:contentPart>
        </mc:Choice>
        <mc:Fallback>
          <p:pic>
            <p:nvPicPr>
              <p:cNvPr id="2264" name="Ink 2264">
                <a:extLst>
                  <a:ext uri="{FF2B5EF4-FFF2-40B4-BE49-F238E27FC236}">
                    <a16:creationId xmlns:a16="http://schemas.microsoft.com/office/drawing/2014/main" id="{6492DD70-1144-D58D-8AE0-39042D87355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101040" y="5960761"/>
                <a:ext cx="376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273" name="Ink 2274">
                <a:extLst>
                  <a:ext uri="{FF2B5EF4-FFF2-40B4-BE49-F238E27FC236}">
                    <a16:creationId xmlns:a16="http://schemas.microsoft.com/office/drawing/2014/main" id="{9FFFEB09-754C-E28C-E751-F4DC5B9BF3F1}"/>
                  </a:ext>
                </a:extLst>
              </p14:cNvPr>
              <p14:cNvContentPartPr/>
              <p14:nvPr/>
            </p14:nvContentPartPr>
            <p14:xfrm>
              <a:off x="4120920" y="5949601"/>
              <a:ext cx="514440" cy="140760"/>
            </p14:xfrm>
          </p:contentPart>
        </mc:Choice>
        <mc:Fallback>
          <p:pic>
            <p:nvPicPr>
              <p:cNvPr id="2273" name="Ink 2274">
                <a:extLst>
                  <a:ext uri="{FF2B5EF4-FFF2-40B4-BE49-F238E27FC236}">
                    <a16:creationId xmlns:a16="http://schemas.microsoft.com/office/drawing/2014/main" id="{9FFFEB09-754C-E28C-E751-F4DC5B9BF3F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113360" y="5942041"/>
                <a:ext cx="529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274" name="Ink 2274">
                <a:extLst>
                  <a:ext uri="{FF2B5EF4-FFF2-40B4-BE49-F238E27FC236}">
                    <a16:creationId xmlns:a16="http://schemas.microsoft.com/office/drawing/2014/main" id="{CF1130AE-B439-1DC6-77E7-073FDE025BC8}"/>
                  </a:ext>
                </a:extLst>
              </p14:cNvPr>
              <p14:cNvContentPartPr/>
              <p14:nvPr/>
            </p14:nvContentPartPr>
            <p14:xfrm>
              <a:off x="3666600" y="5948161"/>
              <a:ext cx="274320" cy="154080"/>
            </p14:xfrm>
          </p:contentPart>
        </mc:Choice>
        <mc:Fallback>
          <p:pic>
            <p:nvPicPr>
              <p:cNvPr id="2274" name="Ink 2274">
                <a:extLst>
                  <a:ext uri="{FF2B5EF4-FFF2-40B4-BE49-F238E27FC236}">
                    <a16:creationId xmlns:a16="http://schemas.microsoft.com/office/drawing/2014/main" id="{CF1130AE-B439-1DC6-77E7-073FDE025BC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659040" y="5940601"/>
                <a:ext cx="2894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286" name="Ink 2287">
                <a:extLst>
                  <a:ext uri="{FF2B5EF4-FFF2-40B4-BE49-F238E27FC236}">
                    <a16:creationId xmlns:a16="http://schemas.microsoft.com/office/drawing/2014/main" id="{D933F358-07D5-BE38-EFE2-1633D533B723}"/>
                  </a:ext>
                </a:extLst>
              </p14:cNvPr>
              <p14:cNvContentPartPr/>
              <p14:nvPr/>
            </p14:nvContentPartPr>
            <p14:xfrm>
              <a:off x="5292400" y="5856275"/>
              <a:ext cx="735480" cy="177840"/>
            </p14:xfrm>
          </p:contentPart>
        </mc:Choice>
        <mc:Fallback>
          <p:pic>
            <p:nvPicPr>
              <p:cNvPr id="2286" name="Ink 2287">
                <a:extLst>
                  <a:ext uri="{FF2B5EF4-FFF2-40B4-BE49-F238E27FC236}">
                    <a16:creationId xmlns:a16="http://schemas.microsoft.com/office/drawing/2014/main" id="{D933F358-07D5-BE38-EFE2-1633D533B72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284840" y="5848715"/>
                <a:ext cx="750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287" name="Ink 2287">
                <a:extLst>
                  <a:ext uri="{FF2B5EF4-FFF2-40B4-BE49-F238E27FC236}">
                    <a16:creationId xmlns:a16="http://schemas.microsoft.com/office/drawing/2014/main" id="{10C3F9B0-D1DA-1500-726D-EED2DF4B38F4}"/>
                  </a:ext>
                </a:extLst>
              </p14:cNvPr>
              <p14:cNvContentPartPr/>
              <p14:nvPr/>
            </p14:nvContentPartPr>
            <p14:xfrm>
              <a:off x="4803160" y="5924675"/>
              <a:ext cx="280800" cy="128160"/>
            </p14:xfrm>
          </p:contentPart>
        </mc:Choice>
        <mc:Fallback>
          <p:pic>
            <p:nvPicPr>
              <p:cNvPr id="2287" name="Ink 2287">
                <a:extLst>
                  <a:ext uri="{FF2B5EF4-FFF2-40B4-BE49-F238E27FC236}">
                    <a16:creationId xmlns:a16="http://schemas.microsoft.com/office/drawing/2014/main" id="{10C3F9B0-D1DA-1500-726D-EED2DF4B38F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795590" y="5917115"/>
                <a:ext cx="295939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288" name="Ink 2287">
                <a:extLst>
                  <a:ext uri="{FF2B5EF4-FFF2-40B4-BE49-F238E27FC236}">
                    <a16:creationId xmlns:a16="http://schemas.microsoft.com/office/drawing/2014/main" id="{A5AE6540-53CE-B4FE-A011-BE7F0063243E}"/>
                  </a:ext>
                </a:extLst>
              </p14:cNvPr>
              <p14:cNvContentPartPr/>
              <p14:nvPr/>
            </p14:nvContentPartPr>
            <p14:xfrm>
              <a:off x="1333120" y="6376475"/>
              <a:ext cx="87480" cy="22320"/>
            </p14:xfrm>
          </p:contentPart>
        </mc:Choice>
        <mc:Fallback>
          <p:pic>
            <p:nvPicPr>
              <p:cNvPr id="2288" name="Ink 2287">
                <a:extLst>
                  <a:ext uri="{FF2B5EF4-FFF2-40B4-BE49-F238E27FC236}">
                    <a16:creationId xmlns:a16="http://schemas.microsoft.com/office/drawing/2014/main" id="{A5AE6540-53CE-B4FE-A011-BE7F0063243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325591" y="6368915"/>
                <a:ext cx="102538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300" name="Ink 2302">
                <a:extLst>
                  <a:ext uri="{FF2B5EF4-FFF2-40B4-BE49-F238E27FC236}">
                    <a16:creationId xmlns:a16="http://schemas.microsoft.com/office/drawing/2014/main" id="{2876B331-AF7A-4AC3-2B25-12DAD1DD1787}"/>
                  </a:ext>
                </a:extLst>
              </p14:cNvPr>
              <p14:cNvContentPartPr/>
              <p14:nvPr/>
            </p14:nvContentPartPr>
            <p14:xfrm>
              <a:off x="2439040" y="6305195"/>
              <a:ext cx="635400" cy="162000"/>
            </p14:xfrm>
          </p:contentPart>
        </mc:Choice>
        <mc:Fallback>
          <p:pic>
            <p:nvPicPr>
              <p:cNvPr id="2300" name="Ink 2302">
                <a:extLst>
                  <a:ext uri="{FF2B5EF4-FFF2-40B4-BE49-F238E27FC236}">
                    <a16:creationId xmlns:a16="http://schemas.microsoft.com/office/drawing/2014/main" id="{2876B331-AF7A-4AC3-2B25-12DAD1DD178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431484" y="6297635"/>
                <a:ext cx="650511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301" name="Ink 2302">
                <a:extLst>
                  <a:ext uri="{FF2B5EF4-FFF2-40B4-BE49-F238E27FC236}">
                    <a16:creationId xmlns:a16="http://schemas.microsoft.com/office/drawing/2014/main" id="{A8FA4B87-064C-9F27-3EEF-0B3B6CCB5D91}"/>
                  </a:ext>
                </a:extLst>
              </p14:cNvPr>
              <p14:cNvContentPartPr/>
              <p14:nvPr/>
            </p14:nvContentPartPr>
            <p14:xfrm>
              <a:off x="2046280" y="6360635"/>
              <a:ext cx="123120" cy="105120"/>
            </p14:xfrm>
          </p:contentPart>
        </mc:Choice>
        <mc:Fallback>
          <p:pic>
            <p:nvPicPr>
              <p:cNvPr id="2301" name="Ink 2302">
                <a:extLst>
                  <a:ext uri="{FF2B5EF4-FFF2-40B4-BE49-F238E27FC236}">
                    <a16:creationId xmlns:a16="http://schemas.microsoft.com/office/drawing/2014/main" id="{A8FA4B87-064C-9F27-3EEF-0B3B6CCB5D9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038698" y="6353049"/>
                <a:ext cx="138284" cy="120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302" name="Ink 2302">
                <a:extLst>
                  <a:ext uri="{FF2B5EF4-FFF2-40B4-BE49-F238E27FC236}">
                    <a16:creationId xmlns:a16="http://schemas.microsoft.com/office/drawing/2014/main" id="{8DEC1F15-A1A3-A454-EFE1-C10FDAB69ED3}"/>
                  </a:ext>
                </a:extLst>
              </p14:cNvPr>
              <p14:cNvContentPartPr/>
              <p14:nvPr/>
            </p14:nvContentPartPr>
            <p14:xfrm>
              <a:off x="1675840" y="6314195"/>
              <a:ext cx="153000" cy="155880"/>
            </p14:xfrm>
          </p:contentPart>
        </mc:Choice>
        <mc:Fallback>
          <p:pic>
            <p:nvPicPr>
              <p:cNvPr id="2302" name="Ink 2302">
                <a:extLst>
                  <a:ext uri="{FF2B5EF4-FFF2-40B4-BE49-F238E27FC236}">
                    <a16:creationId xmlns:a16="http://schemas.microsoft.com/office/drawing/2014/main" id="{8DEC1F15-A1A3-A454-EFE1-C10FDAB69ED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668280" y="6306652"/>
                <a:ext cx="168120" cy="170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303" name="Ink 2302">
                <a:extLst>
                  <a:ext uri="{FF2B5EF4-FFF2-40B4-BE49-F238E27FC236}">
                    <a16:creationId xmlns:a16="http://schemas.microsoft.com/office/drawing/2014/main" id="{FAE26828-6BDA-02C3-3DDC-7E03F6E39C50}"/>
                  </a:ext>
                </a:extLst>
              </p14:cNvPr>
              <p14:cNvContentPartPr/>
              <p14:nvPr/>
            </p14:nvContentPartPr>
            <p14:xfrm>
              <a:off x="3146080" y="6444875"/>
              <a:ext cx="22320" cy="62640"/>
            </p14:xfrm>
          </p:contentPart>
        </mc:Choice>
        <mc:Fallback>
          <p:pic>
            <p:nvPicPr>
              <p:cNvPr id="2303" name="Ink 2302">
                <a:extLst>
                  <a:ext uri="{FF2B5EF4-FFF2-40B4-BE49-F238E27FC236}">
                    <a16:creationId xmlns:a16="http://schemas.microsoft.com/office/drawing/2014/main" id="{FAE26828-6BDA-02C3-3DDC-7E03F6E39C5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138520" y="6437358"/>
                <a:ext cx="37440" cy="77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307" name="Ink 2306">
                <a:extLst>
                  <a:ext uri="{FF2B5EF4-FFF2-40B4-BE49-F238E27FC236}">
                    <a16:creationId xmlns:a16="http://schemas.microsoft.com/office/drawing/2014/main" id="{790B8924-067D-00A3-1391-59EFF94BF2C2}"/>
                  </a:ext>
                </a:extLst>
              </p14:cNvPr>
              <p14:cNvContentPartPr/>
              <p14:nvPr/>
            </p14:nvContentPartPr>
            <p14:xfrm>
              <a:off x="3971560" y="6317075"/>
              <a:ext cx="87120" cy="124560"/>
            </p14:xfrm>
          </p:contentPart>
        </mc:Choice>
        <mc:Fallback>
          <p:pic>
            <p:nvPicPr>
              <p:cNvPr id="2307" name="Ink 2306">
                <a:extLst>
                  <a:ext uri="{FF2B5EF4-FFF2-40B4-BE49-F238E27FC236}">
                    <a16:creationId xmlns:a16="http://schemas.microsoft.com/office/drawing/2014/main" id="{790B8924-067D-00A3-1391-59EFF94BF2C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964031" y="6309515"/>
                <a:ext cx="102178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314" name="Ink 2316">
                <a:extLst>
                  <a:ext uri="{FF2B5EF4-FFF2-40B4-BE49-F238E27FC236}">
                    <a16:creationId xmlns:a16="http://schemas.microsoft.com/office/drawing/2014/main" id="{DBDCFDB3-E771-9F0B-7040-23B932E35ED5}"/>
                  </a:ext>
                </a:extLst>
              </p14:cNvPr>
              <p14:cNvContentPartPr/>
              <p14:nvPr/>
            </p14:nvContentPartPr>
            <p14:xfrm>
              <a:off x="4659880" y="6276755"/>
              <a:ext cx="355680" cy="117000"/>
            </p14:xfrm>
          </p:contentPart>
        </mc:Choice>
        <mc:Fallback>
          <p:pic>
            <p:nvPicPr>
              <p:cNvPr id="2314" name="Ink 2316">
                <a:extLst>
                  <a:ext uri="{FF2B5EF4-FFF2-40B4-BE49-F238E27FC236}">
                    <a16:creationId xmlns:a16="http://schemas.microsoft.com/office/drawing/2014/main" id="{DBDCFDB3-E771-9F0B-7040-23B932E35ED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652312" y="6269195"/>
                <a:ext cx="370815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315" name="Ink 2316">
                <a:extLst>
                  <a:ext uri="{FF2B5EF4-FFF2-40B4-BE49-F238E27FC236}">
                    <a16:creationId xmlns:a16="http://schemas.microsoft.com/office/drawing/2014/main" id="{8E27106B-4BAE-9FD4-75DB-D87740520BCE}"/>
                  </a:ext>
                </a:extLst>
              </p14:cNvPr>
              <p14:cNvContentPartPr/>
              <p14:nvPr/>
            </p14:nvContentPartPr>
            <p14:xfrm>
              <a:off x="4278640" y="6286115"/>
              <a:ext cx="141840" cy="131040"/>
            </p14:xfrm>
          </p:contentPart>
        </mc:Choice>
        <mc:Fallback>
          <p:pic>
            <p:nvPicPr>
              <p:cNvPr id="2315" name="Ink 2316">
                <a:extLst>
                  <a:ext uri="{FF2B5EF4-FFF2-40B4-BE49-F238E27FC236}">
                    <a16:creationId xmlns:a16="http://schemas.microsoft.com/office/drawing/2014/main" id="{8E27106B-4BAE-9FD4-75DB-D87740520BC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271080" y="6278576"/>
                <a:ext cx="156960" cy="146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316" name="Ink 2316">
                <a:extLst>
                  <a:ext uri="{FF2B5EF4-FFF2-40B4-BE49-F238E27FC236}">
                    <a16:creationId xmlns:a16="http://schemas.microsoft.com/office/drawing/2014/main" id="{2730B9EF-1859-477A-08DC-B13E9BF1BAEF}"/>
                  </a:ext>
                </a:extLst>
              </p14:cNvPr>
              <p14:cNvContentPartPr/>
              <p14:nvPr/>
            </p14:nvContentPartPr>
            <p14:xfrm>
              <a:off x="3379720" y="6294035"/>
              <a:ext cx="302400" cy="176040"/>
            </p14:xfrm>
          </p:contentPart>
        </mc:Choice>
        <mc:Fallback>
          <p:pic>
            <p:nvPicPr>
              <p:cNvPr id="2316" name="Ink 2316">
                <a:extLst>
                  <a:ext uri="{FF2B5EF4-FFF2-40B4-BE49-F238E27FC236}">
                    <a16:creationId xmlns:a16="http://schemas.microsoft.com/office/drawing/2014/main" id="{2730B9EF-1859-477A-08DC-B13E9BF1BAE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372169" y="6286490"/>
                <a:ext cx="317502" cy="191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317" name="Ink 2316">
                <a:extLst>
                  <a:ext uri="{FF2B5EF4-FFF2-40B4-BE49-F238E27FC236}">
                    <a16:creationId xmlns:a16="http://schemas.microsoft.com/office/drawing/2014/main" id="{22B4D5AB-93CE-E03D-6659-804DD60319CB}"/>
                  </a:ext>
                </a:extLst>
              </p14:cNvPr>
              <p14:cNvContentPartPr/>
              <p14:nvPr/>
            </p14:nvContentPartPr>
            <p14:xfrm>
              <a:off x="1392160" y="6765635"/>
              <a:ext cx="103320" cy="19080"/>
            </p14:xfrm>
          </p:contentPart>
        </mc:Choice>
        <mc:Fallback>
          <p:pic>
            <p:nvPicPr>
              <p:cNvPr id="2317" name="Ink 2316">
                <a:extLst>
                  <a:ext uri="{FF2B5EF4-FFF2-40B4-BE49-F238E27FC236}">
                    <a16:creationId xmlns:a16="http://schemas.microsoft.com/office/drawing/2014/main" id="{22B4D5AB-93CE-E03D-6659-804DD60319C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384574" y="6758075"/>
                <a:ext cx="118493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326" name="Ink 2326">
                <a:extLst>
                  <a:ext uri="{FF2B5EF4-FFF2-40B4-BE49-F238E27FC236}">
                    <a16:creationId xmlns:a16="http://schemas.microsoft.com/office/drawing/2014/main" id="{7835FDC3-3D71-1A80-B0A0-FC28DAE5733F}"/>
                  </a:ext>
                </a:extLst>
              </p14:cNvPr>
              <p14:cNvContentPartPr/>
              <p14:nvPr/>
            </p14:nvContentPartPr>
            <p14:xfrm>
              <a:off x="1688080" y="6621275"/>
              <a:ext cx="660960" cy="207000"/>
            </p14:xfrm>
          </p:contentPart>
        </mc:Choice>
        <mc:Fallback>
          <p:pic>
            <p:nvPicPr>
              <p:cNvPr id="2326" name="Ink 2326">
                <a:extLst>
                  <a:ext uri="{FF2B5EF4-FFF2-40B4-BE49-F238E27FC236}">
                    <a16:creationId xmlns:a16="http://schemas.microsoft.com/office/drawing/2014/main" id="{7835FDC3-3D71-1A80-B0A0-FC28DAE5733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680516" y="6613702"/>
                <a:ext cx="676088" cy="222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330" name="Ink 2330">
                <a:extLst>
                  <a:ext uri="{FF2B5EF4-FFF2-40B4-BE49-F238E27FC236}">
                    <a16:creationId xmlns:a16="http://schemas.microsoft.com/office/drawing/2014/main" id="{2464C2F1-166F-E0E9-1561-1E85FA794CFA}"/>
                  </a:ext>
                </a:extLst>
              </p14:cNvPr>
              <p14:cNvContentPartPr/>
              <p14:nvPr/>
            </p14:nvContentPartPr>
            <p14:xfrm>
              <a:off x="2560360" y="6663035"/>
              <a:ext cx="358920" cy="205920"/>
            </p14:xfrm>
          </p:contentPart>
        </mc:Choice>
        <mc:Fallback>
          <p:pic>
            <p:nvPicPr>
              <p:cNvPr id="2330" name="Ink 2330">
                <a:extLst>
                  <a:ext uri="{FF2B5EF4-FFF2-40B4-BE49-F238E27FC236}">
                    <a16:creationId xmlns:a16="http://schemas.microsoft.com/office/drawing/2014/main" id="{2464C2F1-166F-E0E9-1561-1E85FA794CF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552792" y="6655475"/>
                <a:ext cx="374055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334" name="Ink 2334">
                <a:extLst>
                  <a:ext uri="{FF2B5EF4-FFF2-40B4-BE49-F238E27FC236}">
                    <a16:creationId xmlns:a16="http://schemas.microsoft.com/office/drawing/2014/main" id="{5609450E-DFF5-BE81-5EB1-AD43B8132D3D}"/>
                  </a:ext>
                </a:extLst>
              </p14:cNvPr>
              <p14:cNvContentPartPr/>
              <p14:nvPr/>
            </p14:nvContentPartPr>
            <p14:xfrm>
              <a:off x="3096145" y="6633840"/>
              <a:ext cx="280080" cy="124920"/>
            </p14:xfrm>
          </p:contentPart>
        </mc:Choice>
        <mc:Fallback>
          <p:pic>
            <p:nvPicPr>
              <p:cNvPr id="2334" name="Ink 2334">
                <a:extLst>
                  <a:ext uri="{FF2B5EF4-FFF2-40B4-BE49-F238E27FC236}">
                    <a16:creationId xmlns:a16="http://schemas.microsoft.com/office/drawing/2014/main" id="{5609450E-DFF5-BE81-5EB1-AD43B8132D3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088575" y="6626302"/>
                <a:ext cx="295219" cy="13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343" name="Ink 2344">
                <a:extLst>
                  <a:ext uri="{FF2B5EF4-FFF2-40B4-BE49-F238E27FC236}">
                    <a16:creationId xmlns:a16="http://schemas.microsoft.com/office/drawing/2014/main" id="{A08B4833-4413-F3EC-7415-811D192E7181}"/>
                  </a:ext>
                </a:extLst>
              </p14:cNvPr>
              <p14:cNvContentPartPr/>
              <p14:nvPr/>
            </p14:nvContentPartPr>
            <p14:xfrm>
              <a:off x="3973825" y="6592440"/>
              <a:ext cx="422640" cy="117720"/>
            </p14:xfrm>
          </p:contentPart>
        </mc:Choice>
        <mc:Fallback>
          <p:pic>
            <p:nvPicPr>
              <p:cNvPr id="2343" name="Ink 2344">
                <a:extLst>
                  <a:ext uri="{FF2B5EF4-FFF2-40B4-BE49-F238E27FC236}">
                    <a16:creationId xmlns:a16="http://schemas.microsoft.com/office/drawing/2014/main" id="{A08B4833-4413-F3EC-7415-811D192E718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966271" y="6584880"/>
                <a:ext cx="437747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2344" name="Ink 2344">
                <a:extLst>
                  <a:ext uri="{FF2B5EF4-FFF2-40B4-BE49-F238E27FC236}">
                    <a16:creationId xmlns:a16="http://schemas.microsoft.com/office/drawing/2014/main" id="{62F58058-4FD4-CE4C-1D47-117B90F914E4}"/>
                  </a:ext>
                </a:extLst>
              </p14:cNvPr>
              <p14:cNvContentPartPr/>
              <p14:nvPr/>
            </p14:nvContentPartPr>
            <p14:xfrm>
              <a:off x="3553345" y="6585240"/>
              <a:ext cx="215280" cy="141120"/>
            </p14:xfrm>
          </p:contentPart>
        </mc:Choice>
        <mc:Fallback>
          <p:pic>
            <p:nvPicPr>
              <p:cNvPr id="2344" name="Ink 2344">
                <a:extLst>
                  <a:ext uri="{FF2B5EF4-FFF2-40B4-BE49-F238E27FC236}">
                    <a16:creationId xmlns:a16="http://schemas.microsoft.com/office/drawing/2014/main" id="{62F58058-4FD4-CE4C-1D47-117B90F914E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545772" y="6577680"/>
                <a:ext cx="230425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356" name="Ink 2357">
                <a:extLst>
                  <a:ext uri="{FF2B5EF4-FFF2-40B4-BE49-F238E27FC236}">
                    <a16:creationId xmlns:a16="http://schemas.microsoft.com/office/drawing/2014/main" id="{C292312F-5866-AE4F-A2A5-63EE3E1B4A17}"/>
                  </a:ext>
                </a:extLst>
              </p14:cNvPr>
              <p14:cNvContentPartPr/>
              <p14:nvPr/>
            </p14:nvContentPartPr>
            <p14:xfrm>
              <a:off x="4969925" y="6536370"/>
              <a:ext cx="607680" cy="131040"/>
            </p14:xfrm>
          </p:contentPart>
        </mc:Choice>
        <mc:Fallback>
          <p:pic>
            <p:nvPicPr>
              <p:cNvPr id="2356" name="Ink 2357">
                <a:extLst>
                  <a:ext uri="{FF2B5EF4-FFF2-40B4-BE49-F238E27FC236}">
                    <a16:creationId xmlns:a16="http://schemas.microsoft.com/office/drawing/2014/main" id="{C292312F-5866-AE4F-A2A5-63EE3E1B4A1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962365" y="6528831"/>
                <a:ext cx="622800" cy="146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2357" name="Ink 2357">
                <a:extLst>
                  <a:ext uri="{FF2B5EF4-FFF2-40B4-BE49-F238E27FC236}">
                    <a16:creationId xmlns:a16="http://schemas.microsoft.com/office/drawing/2014/main" id="{9798EBC3-11E6-C02C-9F27-70BBA21364DD}"/>
                  </a:ext>
                </a:extLst>
              </p14:cNvPr>
              <p14:cNvContentPartPr/>
              <p14:nvPr/>
            </p14:nvContentPartPr>
            <p14:xfrm>
              <a:off x="4567805" y="6567330"/>
              <a:ext cx="234360" cy="127080"/>
            </p14:xfrm>
          </p:contentPart>
        </mc:Choice>
        <mc:Fallback>
          <p:pic>
            <p:nvPicPr>
              <p:cNvPr id="2357" name="Ink 2357">
                <a:extLst>
                  <a:ext uri="{FF2B5EF4-FFF2-40B4-BE49-F238E27FC236}">
                    <a16:creationId xmlns:a16="http://schemas.microsoft.com/office/drawing/2014/main" id="{9798EBC3-11E6-C02C-9F27-70BBA21364D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560245" y="6559770"/>
                <a:ext cx="2494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2358" name="Ink 2357">
                <a:extLst>
                  <a:ext uri="{FF2B5EF4-FFF2-40B4-BE49-F238E27FC236}">
                    <a16:creationId xmlns:a16="http://schemas.microsoft.com/office/drawing/2014/main" id="{F416A83A-F9C5-4604-72CC-788A65B2FE4D}"/>
                  </a:ext>
                </a:extLst>
              </p14:cNvPr>
              <p14:cNvContentPartPr/>
              <p14:nvPr/>
            </p14:nvContentPartPr>
            <p14:xfrm>
              <a:off x="1504599" y="7120938"/>
              <a:ext cx="83160" cy="15120"/>
            </p14:xfrm>
          </p:contentPart>
        </mc:Choice>
        <mc:Fallback>
          <p:pic>
            <p:nvPicPr>
              <p:cNvPr id="2358" name="Ink 2357">
                <a:extLst>
                  <a:ext uri="{FF2B5EF4-FFF2-40B4-BE49-F238E27FC236}">
                    <a16:creationId xmlns:a16="http://schemas.microsoft.com/office/drawing/2014/main" id="{F416A83A-F9C5-4604-72CC-788A65B2FE4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497072" y="7113194"/>
                <a:ext cx="98215" cy="30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644AD49E-6017-2B4F-BF3E-4133AD722549}"/>
                  </a:ext>
                </a:extLst>
              </p14:cNvPr>
              <p14:cNvContentPartPr/>
              <p14:nvPr/>
            </p14:nvContentPartPr>
            <p14:xfrm>
              <a:off x="1823919" y="7057578"/>
              <a:ext cx="73440" cy="129600"/>
            </p14:xfrm>
          </p:contentPart>
        </mc:Choice>
        <mc:Fallback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644AD49E-6017-2B4F-BF3E-4133AD72254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816359" y="7050018"/>
                <a:ext cx="885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2363" name="Ink 2363">
                <a:extLst>
                  <a:ext uri="{FF2B5EF4-FFF2-40B4-BE49-F238E27FC236}">
                    <a16:creationId xmlns:a16="http://schemas.microsoft.com/office/drawing/2014/main" id="{90FF2CEC-42B5-82A3-D570-486102FF6C25}"/>
                  </a:ext>
                </a:extLst>
              </p14:cNvPr>
              <p14:cNvContentPartPr/>
              <p14:nvPr/>
            </p14:nvContentPartPr>
            <p14:xfrm>
              <a:off x="2104359" y="7079538"/>
              <a:ext cx="117360" cy="99360"/>
            </p14:xfrm>
          </p:contentPart>
        </mc:Choice>
        <mc:Fallback>
          <p:pic>
            <p:nvPicPr>
              <p:cNvPr id="2363" name="Ink 2363">
                <a:extLst>
                  <a:ext uri="{FF2B5EF4-FFF2-40B4-BE49-F238E27FC236}">
                    <a16:creationId xmlns:a16="http://schemas.microsoft.com/office/drawing/2014/main" id="{90FF2CEC-42B5-82A3-D570-486102FF6C2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096776" y="7071951"/>
                <a:ext cx="132527" cy="11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370" name="Ink 2370">
                <a:extLst>
                  <a:ext uri="{FF2B5EF4-FFF2-40B4-BE49-F238E27FC236}">
                    <a16:creationId xmlns:a16="http://schemas.microsoft.com/office/drawing/2014/main" id="{F477BA5D-EF16-FEF7-2AA5-96333C3FFED4}"/>
                  </a:ext>
                </a:extLst>
              </p14:cNvPr>
              <p14:cNvContentPartPr/>
              <p14:nvPr/>
            </p14:nvContentPartPr>
            <p14:xfrm>
              <a:off x="2450679" y="7035258"/>
              <a:ext cx="522360" cy="136800"/>
            </p14:xfrm>
          </p:contentPart>
        </mc:Choice>
        <mc:Fallback>
          <p:pic>
            <p:nvPicPr>
              <p:cNvPr id="2370" name="Ink 2370">
                <a:extLst>
                  <a:ext uri="{FF2B5EF4-FFF2-40B4-BE49-F238E27FC236}">
                    <a16:creationId xmlns:a16="http://schemas.microsoft.com/office/drawing/2014/main" id="{F477BA5D-EF16-FEF7-2AA5-96333C3FFED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43119" y="7027698"/>
                <a:ext cx="537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2371" name="Ink 2370">
                <a:extLst>
                  <a:ext uri="{FF2B5EF4-FFF2-40B4-BE49-F238E27FC236}">
                    <a16:creationId xmlns:a16="http://schemas.microsoft.com/office/drawing/2014/main" id="{F175DB79-09D2-FF1A-EDFA-E65BF8A1674B}"/>
                  </a:ext>
                </a:extLst>
              </p14:cNvPr>
              <p14:cNvContentPartPr/>
              <p14:nvPr/>
            </p14:nvContentPartPr>
            <p14:xfrm>
              <a:off x="3031359" y="7142898"/>
              <a:ext cx="5400" cy="29520"/>
            </p14:xfrm>
          </p:contentPart>
        </mc:Choice>
        <mc:Fallback>
          <p:pic>
            <p:nvPicPr>
              <p:cNvPr id="2371" name="Ink 2370">
                <a:extLst>
                  <a:ext uri="{FF2B5EF4-FFF2-40B4-BE49-F238E27FC236}">
                    <a16:creationId xmlns:a16="http://schemas.microsoft.com/office/drawing/2014/main" id="{F175DB79-09D2-FF1A-EDFA-E65BF8A1674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023799" y="7135338"/>
                <a:ext cx="20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2377" name="Ink 2378">
                <a:extLst>
                  <a:ext uri="{FF2B5EF4-FFF2-40B4-BE49-F238E27FC236}">
                    <a16:creationId xmlns:a16="http://schemas.microsoft.com/office/drawing/2014/main" id="{FD314A76-00AF-FAA5-BFC3-DA8A9C6E155D}"/>
                  </a:ext>
                </a:extLst>
              </p14:cNvPr>
              <p14:cNvContentPartPr/>
              <p14:nvPr/>
            </p14:nvContentPartPr>
            <p14:xfrm>
              <a:off x="3618879" y="7011138"/>
              <a:ext cx="88200" cy="127080"/>
            </p14:xfrm>
          </p:contentPart>
        </mc:Choice>
        <mc:Fallback>
          <p:pic>
            <p:nvPicPr>
              <p:cNvPr id="2377" name="Ink 2378">
                <a:extLst>
                  <a:ext uri="{FF2B5EF4-FFF2-40B4-BE49-F238E27FC236}">
                    <a16:creationId xmlns:a16="http://schemas.microsoft.com/office/drawing/2014/main" id="{FD314A76-00AF-FAA5-BFC3-DA8A9C6E155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611319" y="7003578"/>
                <a:ext cx="103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2378" name="Ink 2378">
                <a:extLst>
                  <a:ext uri="{FF2B5EF4-FFF2-40B4-BE49-F238E27FC236}">
                    <a16:creationId xmlns:a16="http://schemas.microsoft.com/office/drawing/2014/main" id="{074FC0CF-824B-459A-8179-1EA610A17BEF}"/>
                  </a:ext>
                </a:extLst>
              </p14:cNvPr>
              <p14:cNvContentPartPr/>
              <p14:nvPr/>
            </p14:nvContentPartPr>
            <p14:xfrm>
              <a:off x="3189759" y="7021218"/>
              <a:ext cx="210240" cy="127080"/>
            </p14:xfrm>
          </p:contentPart>
        </mc:Choice>
        <mc:Fallback>
          <p:pic>
            <p:nvPicPr>
              <p:cNvPr id="2378" name="Ink 2378">
                <a:extLst>
                  <a:ext uri="{FF2B5EF4-FFF2-40B4-BE49-F238E27FC236}">
                    <a16:creationId xmlns:a16="http://schemas.microsoft.com/office/drawing/2014/main" id="{074FC0CF-824B-459A-8179-1EA610A17BE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182199" y="7013637"/>
                <a:ext cx="225360" cy="142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2385" name="Ink 2386">
                <a:extLst>
                  <a:ext uri="{FF2B5EF4-FFF2-40B4-BE49-F238E27FC236}">
                    <a16:creationId xmlns:a16="http://schemas.microsoft.com/office/drawing/2014/main" id="{2FC6F3BF-1CC7-3356-E39D-99D3F03AA366}"/>
                  </a:ext>
                </a:extLst>
              </p14:cNvPr>
              <p14:cNvContentPartPr/>
              <p14:nvPr/>
            </p14:nvContentPartPr>
            <p14:xfrm>
              <a:off x="4235919" y="7001418"/>
              <a:ext cx="309960" cy="103320"/>
            </p14:xfrm>
          </p:contentPart>
        </mc:Choice>
        <mc:Fallback>
          <p:pic>
            <p:nvPicPr>
              <p:cNvPr id="2385" name="Ink 2386">
                <a:extLst>
                  <a:ext uri="{FF2B5EF4-FFF2-40B4-BE49-F238E27FC236}">
                    <a16:creationId xmlns:a16="http://schemas.microsoft.com/office/drawing/2014/main" id="{2FC6F3BF-1CC7-3356-E39D-99D3F03AA36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28359" y="6993832"/>
                <a:ext cx="325080" cy="118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386" name="Ink 2386">
                <a:extLst>
                  <a:ext uri="{FF2B5EF4-FFF2-40B4-BE49-F238E27FC236}">
                    <a16:creationId xmlns:a16="http://schemas.microsoft.com/office/drawing/2014/main" id="{98A5DFC4-CEE5-5591-8141-87B61F8BAF53}"/>
                  </a:ext>
                </a:extLst>
              </p14:cNvPr>
              <p14:cNvContentPartPr/>
              <p14:nvPr/>
            </p14:nvContentPartPr>
            <p14:xfrm>
              <a:off x="3900399" y="7013658"/>
              <a:ext cx="113760" cy="112320"/>
            </p14:xfrm>
          </p:contentPart>
        </mc:Choice>
        <mc:Fallback>
          <p:pic>
            <p:nvPicPr>
              <p:cNvPr id="2386" name="Ink 2386">
                <a:extLst>
                  <a:ext uri="{FF2B5EF4-FFF2-40B4-BE49-F238E27FC236}">
                    <a16:creationId xmlns:a16="http://schemas.microsoft.com/office/drawing/2014/main" id="{98A5DFC4-CEE5-5591-8141-87B61F8BAF5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92839" y="7006098"/>
                <a:ext cx="128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390" name="Ink 2390">
                <a:extLst>
                  <a:ext uri="{FF2B5EF4-FFF2-40B4-BE49-F238E27FC236}">
                    <a16:creationId xmlns:a16="http://schemas.microsoft.com/office/drawing/2014/main" id="{586D6B91-7B91-BB5F-02AF-7F43396940BE}"/>
                  </a:ext>
                </a:extLst>
              </p14:cNvPr>
              <p14:cNvContentPartPr/>
              <p14:nvPr/>
            </p14:nvContentPartPr>
            <p14:xfrm>
              <a:off x="4010095" y="1735441"/>
              <a:ext cx="193680" cy="860760"/>
            </p14:xfrm>
          </p:contentPart>
        </mc:Choice>
        <mc:Fallback>
          <p:pic>
            <p:nvPicPr>
              <p:cNvPr id="2390" name="Ink 2390">
                <a:extLst>
                  <a:ext uri="{FF2B5EF4-FFF2-40B4-BE49-F238E27FC236}">
                    <a16:creationId xmlns:a16="http://schemas.microsoft.com/office/drawing/2014/main" id="{586D6B91-7B91-BB5F-02AF-7F43396940B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002535" y="1727878"/>
                <a:ext cx="208800" cy="875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396" name="Ink 2395">
                <a:extLst>
                  <a:ext uri="{FF2B5EF4-FFF2-40B4-BE49-F238E27FC236}">
                    <a16:creationId xmlns:a16="http://schemas.microsoft.com/office/drawing/2014/main" id="{4A446895-5DE5-57D3-F625-CCA2EF9A4D5B}"/>
                  </a:ext>
                </a:extLst>
              </p14:cNvPr>
              <p14:cNvContentPartPr/>
              <p14:nvPr/>
            </p14:nvContentPartPr>
            <p14:xfrm>
              <a:off x="3901735" y="2189761"/>
              <a:ext cx="86040" cy="115920"/>
            </p14:xfrm>
          </p:contentPart>
        </mc:Choice>
        <mc:Fallback>
          <p:pic>
            <p:nvPicPr>
              <p:cNvPr id="2396" name="Ink 2395">
                <a:extLst>
                  <a:ext uri="{FF2B5EF4-FFF2-40B4-BE49-F238E27FC236}">
                    <a16:creationId xmlns:a16="http://schemas.microsoft.com/office/drawing/2014/main" id="{4A446895-5DE5-57D3-F625-CCA2EF9A4D5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894175" y="2182201"/>
                <a:ext cx="1011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399" name="Ink 2399">
                <a:extLst>
                  <a:ext uri="{FF2B5EF4-FFF2-40B4-BE49-F238E27FC236}">
                    <a16:creationId xmlns:a16="http://schemas.microsoft.com/office/drawing/2014/main" id="{7CE45F2C-1E03-B5CA-79F9-FB21CC9D2BC7}"/>
                  </a:ext>
                </a:extLst>
              </p14:cNvPr>
              <p14:cNvContentPartPr/>
              <p14:nvPr/>
            </p14:nvContentPartPr>
            <p14:xfrm>
              <a:off x="3937375" y="2558761"/>
              <a:ext cx="269640" cy="294120"/>
            </p14:xfrm>
          </p:contentPart>
        </mc:Choice>
        <mc:Fallback>
          <p:pic>
            <p:nvPicPr>
              <p:cNvPr id="2399" name="Ink 2399">
                <a:extLst>
                  <a:ext uri="{FF2B5EF4-FFF2-40B4-BE49-F238E27FC236}">
                    <a16:creationId xmlns:a16="http://schemas.microsoft.com/office/drawing/2014/main" id="{7CE45F2C-1E03-B5CA-79F9-FB21CC9D2BC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929815" y="2551201"/>
                <a:ext cx="2847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2400" name="Ink 2399">
                <a:extLst>
                  <a:ext uri="{FF2B5EF4-FFF2-40B4-BE49-F238E27FC236}">
                    <a16:creationId xmlns:a16="http://schemas.microsoft.com/office/drawing/2014/main" id="{F93AE337-ADB8-9416-6D36-6FD25FDA9FC6}"/>
                  </a:ext>
                </a:extLst>
              </p14:cNvPr>
              <p14:cNvContentPartPr/>
              <p14:nvPr/>
            </p14:nvContentPartPr>
            <p14:xfrm>
              <a:off x="4207375" y="2376241"/>
              <a:ext cx="372960" cy="313200"/>
            </p14:xfrm>
          </p:contentPart>
        </mc:Choice>
        <mc:Fallback>
          <p:pic>
            <p:nvPicPr>
              <p:cNvPr id="2400" name="Ink 2399">
                <a:extLst>
                  <a:ext uri="{FF2B5EF4-FFF2-40B4-BE49-F238E27FC236}">
                    <a16:creationId xmlns:a16="http://schemas.microsoft.com/office/drawing/2014/main" id="{F93AE337-ADB8-9416-6D36-6FD25FDA9FC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199815" y="2368681"/>
                <a:ext cx="3880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2401" name="Ink 2400">
                <a:extLst>
                  <a:ext uri="{FF2B5EF4-FFF2-40B4-BE49-F238E27FC236}">
                    <a16:creationId xmlns:a16="http://schemas.microsoft.com/office/drawing/2014/main" id="{1EAD7A43-A979-6146-0407-870B4D633C60}"/>
                  </a:ext>
                </a:extLst>
              </p14:cNvPr>
              <p14:cNvContentPartPr/>
              <p14:nvPr/>
            </p14:nvContentPartPr>
            <p14:xfrm>
              <a:off x="4304215" y="2424481"/>
              <a:ext cx="11520" cy="78480"/>
            </p14:xfrm>
          </p:contentPart>
        </mc:Choice>
        <mc:Fallback>
          <p:pic>
            <p:nvPicPr>
              <p:cNvPr id="2401" name="Ink 2400">
                <a:extLst>
                  <a:ext uri="{FF2B5EF4-FFF2-40B4-BE49-F238E27FC236}">
                    <a16:creationId xmlns:a16="http://schemas.microsoft.com/office/drawing/2014/main" id="{1EAD7A43-A979-6146-0407-870B4D633C6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296655" y="2416921"/>
                <a:ext cx="26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2409" name="Ink 2409">
                <a:extLst>
                  <a:ext uri="{FF2B5EF4-FFF2-40B4-BE49-F238E27FC236}">
                    <a16:creationId xmlns:a16="http://schemas.microsoft.com/office/drawing/2014/main" id="{60B26E50-A939-66D9-98AF-9F342678146B}"/>
                  </a:ext>
                </a:extLst>
              </p14:cNvPr>
              <p14:cNvContentPartPr/>
              <p14:nvPr/>
            </p14:nvContentPartPr>
            <p14:xfrm>
              <a:off x="4576015" y="2189761"/>
              <a:ext cx="205200" cy="208440"/>
            </p14:xfrm>
          </p:contentPart>
        </mc:Choice>
        <mc:Fallback>
          <p:pic>
            <p:nvPicPr>
              <p:cNvPr id="2409" name="Ink 2409">
                <a:extLst>
                  <a:ext uri="{FF2B5EF4-FFF2-40B4-BE49-F238E27FC236}">
                    <a16:creationId xmlns:a16="http://schemas.microsoft.com/office/drawing/2014/main" id="{60B26E50-A939-66D9-98AF-9F342678146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568455" y="2182201"/>
                <a:ext cx="220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412" name="Ink 2412">
                <a:extLst>
                  <a:ext uri="{FF2B5EF4-FFF2-40B4-BE49-F238E27FC236}">
                    <a16:creationId xmlns:a16="http://schemas.microsoft.com/office/drawing/2014/main" id="{2FAF8CED-2EBA-4D25-8E4E-CB6DF86FD505}"/>
                  </a:ext>
                </a:extLst>
              </p14:cNvPr>
              <p14:cNvContentPartPr/>
              <p14:nvPr/>
            </p14:nvContentPartPr>
            <p14:xfrm>
              <a:off x="4756375" y="1936714"/>
              <a:ext cx="393480" cy="290880"/>
            </p14:xfrm>
          </p:contentPart>
        </mc:Choice>
        <mc:Fallback>
          <p:pic>
            <p:nvPicPr>
              <p:cNvPr id="2412" name="Ink 2412">
                <a:extLst>
                  <a:ext uri="{FF2B5EF4-FFF2-40B4-BE49-F238E27FC236}">
                    <a16:creationId xmlns:a16="http://schemas.microsoft.com/office/drawing/2014/main" id="{2FAF8CED-2EBA-4D25-8E4E-CB6DF86FD505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748815" y="1929154"/>
                <a:ext cx="4086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413" name="Ink 2412">
                <a:extLst>
                  <a:ext uri="{FF2B5EF4-FFF2-40B4-BE49-F238E27FC236}">
                    <a16:creationId xmlns:a16="http://schemas.microsoft.com/office/drawing/2014/main" id="{C21F80A7-A15B-5886-4EB5-14D02DAFC609}"/>
                  </a:ext>
                </a:extLst>
              </p14:cNvPr>
              <p14:cNvContentPartPr/>
              <p14:nvPr/>
            </p14:nvContentPartPr>
            <p14:xfrm>
              <a:off x="5216455" y="1847074"/>
              <a:ext cx="3960" cy="104760"/>
            </p14:xfrm>
          </p:contentPart>
        </mc:Choice>
        <mc:Fallback>
          <p:pic>
            <p:nvPicPr>
              <p:cNvPr id="2413" name="Ink 2412">
                <a:extLst>
                  <a:ext uri="{FF2B5EF4-FFF2-40B4-BE49-F238E27FC236}">
                    <a16:creationId xmlns:a16="http://schemas.microsoft.com/office/drawing/2014/main" id="{C21F80A7-A15B-5886-4EB5-14D02DAFC609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208895" y="1839514"/>
                <a:ext cx="19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2417" name="Ink 2416">
                <a:extLst>
                  <a:ext uri="{FF2B5EF4-FFF2-40B4-BE49-F238E27FC236}">
                    <a16:creationId xmlns:a16="http://schemas.microsoft.com/office/drawing/2014/main" id="{F94DA771-4600-9904-7DB7-A4EEC7CB1924}"/>
                  </a:ext>
                </a:extLst>
              </p14:cNvPr>
              <p14:cNvContentPartPr/>
              <p14:nvPr/>
            </p14:nvContentPartPr>
            <p14:xfrm>
              <a:off x="5149495" y="1763554"/>
              <a:ext cx="188280" cy="218160"/>
            </p14:xfrm>
          </p:contentPart>
        </mc:Choice>
        <mc:Fallback>
          <p:pic>
            <p:nvPicPr>
              <p:cNvPr id="2417" name="Ink 2416">
                <a:extLst>
                  <a:ext uri="{FF2B5EF4-FFF2-40B4-BE49-F238E27FC236}">
                    <a16:creationId xmlns:a16="http://schemas.microsoft.com/office/drawing/2014/main" id="{F94DA771-4600-9904-7DB7-A4EEC7CB1924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141935" y="1755982"/>
                <a:ext cx="203400" cy="233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2419" name="Ink 2418">
                <a:extLst>
                  <a:ext uri="{FF2B5EF4-FFF2-40B4-BE49-F238E27FC236}">
                    <a16:creationId xmlns:a16="http://schemas.microsoft.com/office/drawing/2014/main" id="{75559F8D-8E1D-821C-2597-159F17749D39}"/>
                  </a:ext>
                </a:extLst>
              </p14:cNvPr>
              <p14:cNvContentPartPr/>
              <p14:nvPr/>
            </p14:nvContentPartPr>
            <p14:xfrm>
              <a:off x="5212855" y="1966234"/>
              <a:ext cx="37440" cy="838440"/>
            </p14:xfrm>
          </p:contentPart>
        </mc:Choice>
        <mc:Fallback>
          <p:pic>
            <p:nvPicPr>
              <p:cNvPr id="2419" name="Ink 2418">
                <a:extLst>
                  <a:ext uri="{FF2B5EF4-FFF2-40B4-BE49-F238E27FC236}">
                    <a16:creationId xmlns:a16="http://schemas.microsoft.com/office/drawing/2014/main" id="{75559F8D-8E1D-821C-2597-159F17749D3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205295" y="1958674"/>
                <a:ext cx="525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2430" name="Ink 2431">
                <a:extLst>
                  <a:ext uri="{FF2B5EF4-FFF2-40B4-BE49-F238E27FC236}">
                    <a16:creationId xmlns:a16="http://schemas.microsoft.com/office/drawing/2014/main" id="{C166A66B-B73D-34D6-0888-235EFFBAB4E8}"/>
                  </a:ext>
                </a:extLst>
              </p14:cNvPr>
              <p14:cNvContentPartPr/>
              <p14:nvPr/>
            </p14:nvContentPartPr>
            <p14:xfrm>
              <a:off x="5157415" y="2737354"/>
              <a:ext cx="245520" cy="241920"/>
            </p14:xfrm>
          </p:contentPart>
        </mc:Choice>
        <mc:Fallback>
          <p:pic>
            <p:nvPicPr>
              <p:cNvPr id="2430" name="Ink 2431">
                <a:extLst>
                  <a:ext uri="{FF2B5EF4-FFF2-40B4-BE49-F238E27FC236}">
                    <a16:creationId xmlns:a16="http://schemas.microsoft.com/office/drawing/2014/main" id="{C166A66B-B73D-34D6-0888-235EFFBAB4E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149844" y="2729794"/>
                <a:ext cx="26066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2431" name="Ink 2431">
                <a:extLst>
                  <a:ext uri="{FF2B5EF4-FFF2-40B4-BE49-F238E27FC236}">
                    <a16:creationId xmlns:a16="http://schemas.microsoft.com/office/drawing/2014/main" id="{964B6E0B-CF45-EF36-F5B8-2DFFDD211D11}"/>
                  </a:ext>
                </a:extLst>
              </p14:cNvPr>
              <p14:cNvContentPartPr/>
              <p14:nvPr/>
            </p14:nvContentPartPr>
            <p14:xfrm>
              <a:off x="5287375" y="2316514"/>
              <a:ext cx="123120" cy="141840"/>
            </p14:xfrm>
          </p:contentPart>
        </mc:Choice>
        <mc:Fallback>
          <p:pic>
            <p:nvPicPr>
              <p:cNvPr id="2431" name="Ink 2431">
                <a:extLst>
                  <a:ext uri="{FF2B5EF4-FFF2-40B4-BE49-F238E27FC236}">
                    <a16:creationId xmlns:a16="http://schemas.microsoft.com/office/drawing/2014/main" id="{964B6E0B-CF45-EF36-F5B8-2DFFDD211D1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279815" y="2308973"/>
                <a:ext cx="138240" cy="15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434" name="Ink 2434">
                <a:extLst>
                  <a:ext uri="{FF2B5EF4-FFF2-40B4-BE49-F238E27FC236}">
                    <a16:creationId xmlns:a16="http://schemas.microsoft.com/office/drawing/2014/main" id="{BEDDD2FA-6061-8E7A-1C69-4FAD42530DA3}"/>
                  </a:ext>
                </a:extLst>
              </p14:cNvPr>
              <p14:cNvContentPartPr/>
              <p14:nvPr/>
            </p14:nvContentPartPr>
            <p14:xfrm>
              <a:off x="4672855" y="2379874"/>
              <a:ext cx="142200" cy="361800"/>
            </p14:xfrm>
          </p:contentPart>
        </mc:Choice>
        <mc:Fallback>
          <p:pic>
            <p:nvPicPr>
              <p:cNvPr id="2434" name="Ink 2434">
                <a:extLst>
                  <a:ext uri="{FF2B5EF4-FFF2-40B4-BE49-F238E27FC236}">
                    <a16:creationId xmlns:a16="http://schemas.microsoft.com/office/drawing/2014/main" id="{BEDDD2FA-6061-8E7A-1C69-4FAD42530DA3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665295" y="2372314"/>
                <a:ext cx="1573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435" name="Ink 2434">
                <a:extLst>
                  <a:ext uri="{FF2B5EF4-FFF2-40B4-BE49-F238E27FC236}">
                    <a16:creationId xmlns:a16="http://schemas.microsoft.com/office/drawing/2014/main" id="{497197C2-525C-DD0A-E4CA-A06F992BD2FA}"/>
                  </a:ext>
                </a:extLst>
              </p14:cNvPr>
              <p14:cNvContentPartPr/>
              <p14:nvPr/>
            </p14:nvContentPartPr>
            <p14:xfrm>
              <a:off x="4654135" y="2789554"/>
              <a:ext cx="60120" cy="71280"/>
            </p14:xfrm>
          </p:contentPart>
        </mc:Choice>
        <mc:Fallback>
          <p:pic>
            <p:nvPicPr>
              <p:cNvPr id="2435" name="Ink 2434">
                <a:extLst>
                  <a:ext uri="{FF2B5EF4-FFF2-40B4-BE49-F238E27FC236}">
                    <a16:creationId xmlns:a16="http://schemas.microsoft.com/office/drawing/2014/main" id="{497197C2-525C-DD0A-E4CA-A06F992BD2FA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646529" y="2781994"/>
                <a:ext cx="75331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2436" name="Ink 2435">
                <a:extLst>
                  <a:ext uri="{FF2B5EF4-FFF2-40B4-BE49-F238E27FC236}">
                    <a16:creationId xmlns:a16="http://schemas.microsoft.com/office/drawing/2014/main" id="{76F23E03-1388-0CA5-D9BC-DE14162C20B6}"/>
                  </a:ext>
                </a:extLst>
              </p14:cNvPr>
              <p14:cNvContentPartPr/>
              <p14:nvPr/>
            </p14:nvContentPartPr>
            <p14:xfrm>
              <a:off x="4706335" y="2789554"/>
              <a:ext cx="7920" cy="127080"/>
            </p14:xfrm>
          </p:contentPart>
        </mc:Choice>
        <mc:Fallback>
          <p:pic>
            <p:nvPicPr>
              <p:cNvPr id="2436" name="Ink 2435">
                <a:extLst>
                  <a:ext uri="{FF2B5EF4-FFF2-40B4-BE49-F238E27FC236}">
                    <a16:creationId xmlns:a16="http://schemas.microsoft.com/office/drawing/2014/main" id="{76F23E03-1388-0CA5-D9BC-DE14162C20B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698415" y="2781994"/>
                <a:ext cx="23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439" name="Ink 2438">
                <a:extLst>
                  <a:ext uri="{FF2B5EF4-FFF2-40B4-BE49-F238E27FC236}">
                    <a16:creationId xmlns:a16="http://schemas.microsoft.com/office/drawing/2014/main" id="{C7EF6D0F-3ED8-B9A8-4580-3B6F2008C5AD}"/>
                  </a:ext>
                </a:extLst>
              </p14:cNvPr>
              <p14:cNvContentPartPr/>
              <p14:nvPr/>
            </p14:nvContentPartPr>
            <p14:xfrm>
              <a:off x="4594735" y="2737354"/>
              <a:ext cx="196920" cy="193680"/>
            </p14:xfrm>
          </p:contentPart>
        </mc:Choice>
        <mc:Fallback>
          <p:pic>
            <p:nvPicPr>
              <p:cNvPr id="2439" name="Ink 2438">
                <a:extLst>
                  <a:ext uri="{FF2B5EF4-FFF2-40B4-BE49-F238E27FC236}">
                    <a16:creationId xmlns:a16="http://schemas.microsoft.com/office/drawing/2014/main" id="{C7EF6D0F-3ED8-B9A8-4580-3B6F2008C5AD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587175" y="2729780"/>
                <a:ext cx="212040" cy="20882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7E140E50-CDF8-D2DE-556A-9EC0544CF43F}"/>
                  </a:ext>
                </a:extLst>
              </p14:cNvPr>
              <p14:cNvContentPartPr/>
              <p14:nvPr/>
            </p14:nvContentPartPr>
            <p14:xfrm>
              <a:off x="3878638" y="1848670"/>
              <a:ext cx="2170115" cy="1789059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7E140E50-CDF8-D2DE-556A-9EC0544CF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1078" y="1841109"/>
                <a:ext cx="2185235" cy="1804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54C711DB-B110-ACF3-5942-52BB760984FA}"/>
                  </a:ext>
                </a:extLst>
              </p14:cNvPr>
              <p14:cNvContentPartPr/>
              <p14:nvPr/>
            </p14:nvContentPartPr>
            <p14:xfrm>
              <a:off x="4554206" y="4029110"/>
              <a:ext cx="850680" cy="25092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54C711DB-B110-ACF3-5942-52BB760984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6646" y="4021550"/>
                <a:ext cx="865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11AA68-B6D1-1049-C9A6-7AAC815AFACA}"/>
                  </a:ext>
                </a:extLst>
              </p14:cNvPr>
              <p14:cNvContentPartPr/>
              <p14:nvPr/>
            </p14:nvContentPartPr>
            <p14:xfrm>
              <a:off x="4646366" y="4471550"/>
              <a:ext cx="7560" cy="114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11AA68-B6D1-1049-C9A6-7AAC815AFA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8806" y="4463966"/>
                <a:ext cx="22680" cy="13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AC98A729-E678-8BAD-52CD-2B385AE7A7FE}"/>
                  </a:ext>
                </a:extLst>
              </p14:cNvPr>
              <p14:cNvContentPartPr/>
              <p14:nvPr/>
            </p14:nvContentPartPr>
            <p14:xfrm>
              <a:off x="4823486" y="4364630"/>
              <a:ext cx="453960" cy="23652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AC98A729-E678-8BAD-52CD-2B385AE7A7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15926" y="4357070"/>
                <a:ext cx="469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BEB08F1-D140-539F-CE01-B9CA3D9425C7}"/>
                  </a:ext>
                </a:extLst>
              </p14:cNvPr>
              <p14:cNvContentPartPr/>
              <p14:nvPr/>
            </p14:nvContentPartPr>
            <p14:xfrm>
              <a:off x="5288246" y="4456790"/>
              <a:ext cx="110880" cy="110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BEB08F1-D140-539F-CE01-B9CA3D9425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80686" y="4449230"/>
                <a:ext cx="1260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7CAE6B-94F0-A6CE-F42C-2DCB4336F41A}"/>
                  </a:ext>
                </a:extLst>
              </p14:cNvPr>
              <p14:cNvContentPartPr/>
              <p14:nvPr/>
            </p14:nvContentPartPr>
            <p14:xfrm>
              <a:off x="5395526" y="4349870"/>
              <a:ext cx="70560" cy="258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7CAE6B-94F0-A6CE-F42C-2DCB4336F4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87966" y="4342321"/>
                <a:ext cx="85680" cy="27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2027E4E-3944-9E09-CAA5-5C57ABE3AAC9}"/>
                  </a:ext>
                </a:extLst>
              </p14:cNvPr>
              <p14:cNvContentPartPr/>
              <p14:nvPr/>
            </p14:nvContentPartPr>
            <p14:xfrm>
              <a:off x="4635206" y="4811030"/>
              <a:ext cx="85320" cy="125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2027E4E-3944-9E09-CAA5-5C57ABE3AA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27646" y="4803470"/>
                <a:ext cx="1004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D76EBBD-3FC0-E5B5-1DBA-AE6BA1B47BA5}"/>
                  </a:ext>
                </a:extLst>
              </p14:cNvPr>
              <p14:cNvContentPartPr/>
              <p14:nvPr/>
            </p14:nvContentPartPr>
            <p14:xfrm>
              <a:off x="4853006" y="4855310"/>
              <a:ext cx="118440" cy="7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D76EBBD-3FC0-E5B5-1DBA-AE6BA1B47B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45446" y="4847750"/>
                <a:ext cx="133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B1AB2860-3D42-8D41-4354-A021D9F93F1B}"/>
                  </a:ext>
                </a:extLst>
              </p14:cNvPr>
              <p14:cNvContentPartPr/>
              <p14:nvPr/>
            </p14:nvContentPartPr>
            <p14:xfrm>
              <a:off x="5081606" y="4711310"/>
              <a:ext cx="266400" cy="25128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B1AB2860-3D42-8D41-4354-A021D9F93F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74036" y="4703750"/>
                <a:ext cx="2815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F1FA09B9-1B9C-46A4-B9F8-ECEFEDB5119F}"/>
                  </a:ext>
                </a:extLst>
              </p14:cNvPr>
              <p14:cNvContentPartPr/>
              <p14:nvPr/>
            </p14:nvContentPartPr>
            <p14:xfrm>
              <a:off x="5380766" y="4718870"/>
              <a:ext cx="195480" cy="26244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F1FA09B9-1B9C-46A4-B9F8-ECEFEDB5119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73220" y="4711310"/>
                <a:ext cx="210572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81" name="Ink 3081">
                <a:extLst>
                  <a:ext uri="{FF2B5EF4-FFF2-40B4-BE49-F238E27FC236}">
                    <a16:creationId xmlns:a16="http://schemas.microsoft.com/office/drawing/2014/main" id="{616062A0-22D6-AC23-D571-5455064E4CDD}"/>
                  </a:ext>
                </a:extLst>
              </p14:cNvPr>
              <p14:cNvContentPartPr/>
              <p14:nvPr/>
            </p14:nvContentPartPr>
            <p14:xfrm>
              <a:off x="4646366" y="5047190"/>
              <a:ext cx="723600" cy="258480"/>
            </p14:xfrm>
          </p:contentPart>
        </mc:Choice>
        <mc:Fallback>
          <p:pic>
            <p:nvPicPr>
              <p:cNvPr id="3081" name="Ink 3081">
                <a:extLst>
                  <a:ext uri="{FF2B5EF4-FFF2-40B4-BE49-F238E27FC236}">
                    <a16:creationId xmlns:a16="http://schemas.microsoft.com/office/drawing/2014/main" id="{616062A0-22D6-AC23-D571-5455064E4CD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8802" y="5039641"/>
                <a:ext cx="738728" cy="27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84" name="Ink 3084">
                <a:extLst>
                  <a:ext uri="{FF2B5EF4-FFF2-40B4-BE49-F238E27FC236}">
                    <a16:creationId xmlns:a16="http://schemas.microsoft.com/office/drawing/2014/main" id="{BB1AB4AF-CE17-9B14-4137-F64E825CE46A}"/>
                  </a:ext>
                </a:extLst>
              </p14:cNvPr>
              <p14:cNvContentPartPr/>
              <p14:nvPr/>
            </p14:nvContentPartPr>
            <p14:xfrm>
              <a:off x="5387966" y="5069150"/>
              <a:ext cx="173520" cy="228960"/>
            </p14:xfrm>
          </p:contentPart>
        </mc:Choice>
        <mc:Fallback>
          <p:pic>
            <p:nvPicPr>
              <p:cNvPr id="3084" name="Ink 3084">
                <a:extLst>
                  <a:ext uri="{FF2B5EF4-FFF2-40B4-BE49-F238E27FC236}">
                    <a16:creationId xmlns:a16="http://schemas.microsoft.com/office/drawing/2014/main" id="{BB1AB4AF-CE17-9B14-4137-F64E825CE46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0390" y="5061590"/>
                <a:ext cx="188671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85" name="Ink 3084">
                <a:extLst>
                  <a:ext uri="{FF2B5EF4-FFF2-40B4-BE49-F238E27FC236}">
                    <a16:creationId xmlns:a16="http://schemas.microsoft.com/office/drawing/2014/main" id="{AD9AF88E-5849-4CA1-9A4B-515EB60F465F}"/>
                  </a:ext>
                </a:extLst>
              </p14:cNvPr>
              <p14:cNvContentPartPr/>
              <p14:nvPr/>
            </p14:nvContentPartPr>
            <p14:xfrm>
              <a:off x="4720166" y="5504714"/>
              <a:ext cx="26280" cy="96120"/>
            </p14:xfrm>
          </p:contentPart>
        </mc:Choice>
        <mc:Fallback>
          <p:pic>
            <p:nvPicPr>
              <p:cNvPr id="3085" name="Ink 3084">
                <a:extLst>
                  <a:ext uri="{FF2B5EF4-FFF2-40B4-BE49-F238E27FC236}">
                    <a16:creationId xmlns:a16="http://schemas.microsoft.com/office/drawing/2014/main" id="{AD9AF88E-5849-4CA1-9A4B-515EB60F46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12501" y="5497182"/>
                <a:ext cx="41610" cy="11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86" name="Ink 3085">
                <a:extLst>
                  <a:ext uri="{FF2B5EF4-FFF2-40B4-BE49-F238E27FC236}">
                    <a16:creationId xmlns:a16="http://schemas.microsoft.com/office/drawing/2014/main" id="{C6880CAA-F6A0-2145-2F71-28C0D67F3F7A}"/>
                  </a:ext>
                </a:extLst>
              </p14:cNvPr>
              <p14:cNvContentPartPr/>
              <p14:nvPr/>
            </p14:nvContentPartPr>
            <p14:xfrm>
              <a:off x="4912046" y="5508314"/>
              <a:ext cx="85320" cy="15120"/>
            </p14:xfrm>
          </p:contentPart>
        </mc:Choice>
        <mc:Fallback>
          <p:pic>
            <p:nvPicPr>
              <p:cNvPr id="3086" name="Ink 3085">
                <a:extLst>
                  <a:ext uri="{FF2B5EF4-FFF2-40B4-BE49-F238E27FC236}">
                    <a16:creationId xmlns:a16="http://schemas.microsoft.com/office/drawing/2014/main" id="{C6880CAA-F6A0-2145-2F71-28C0D67F3F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04486" y="5500754"/>
                <a:ext cx="100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89" name="Ink 3089">
                <a:extLst>
                  <a:ext uri="{FF2B5EF4-FFF2-40B4-BE49-F238E27FC236}">
                    <a16:creationId xmlns:a16="http://schemas.microsoft.com/office/drawing/2014/main" id="{730FA8A9-ED78-2AC2-FD02-5A3C7BF86B8A}"/>
                  </a:ext>
                </a:extLst>
              </p14:cNvPr>
              <p14:cNvContentPartPr/>
              <p14:nvPr/>
            </p14:nvContentPartPr>
            <p14:xfrm>
              <a:off x="5133446" y="5375474"/>
              <a:ext cx="210600" cy="240120"/>
            </p14:xfrm>
          </p:contentPart>
        </mc:Choice>
        <mc:Fallback>
          <p:pic>
            <p:nvPicPr>
              <p:cNvPr id="3089" name="Ink 3089">
                <a:extLst>
                  <a:ext uri="{FF2B5EF4-FFF2-40B4-BE49-F238E27FC236}">
                    <a16:creationId xmlns:a16="http://schemas.microsoft.com/office/drawing/2014/main" id="{730FA8A9-ED78-2AC2-FD02-5A3C7BF86B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25899" y="5367914"/>
                <a:ext cx="225694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93" name="Ink 3093">
                <a:extLst>
                  <a:ext uri="{FF2B5EF4-FFF2-40B4-BE49-F238E27FC236}">
                    <a16:creationId xmlns:a16="http://schemas.microsoft.com/office/drawing/2014/main" id="{765B3869-F610-CD8C-B950-EE48C7E01D58}"/>
                  </a:ext>
                </a:extLst>
              </p14:cNvPr>
              <p14:cNvContentPartPr/>
              <p14:nvPr/>
            </p14:nvContentPartPr>
            <p14:xfrm>
              <a:off x="5384366" y="5331194"/>
              <a:ext cx="188280" cy="325080"/>
            </p14:xfrm>
          </p:contentPart>
        </mc:Choice>
        <mc:Fallback>
          <p:pic>
            <p:nvPicPr>
              <p:cNvPr id="3093" name="Ink 3093">
                <a:extLst>
                  <a:ext uri="{FF2B5EF4-FFF2-40B4-BE49-F238E27FC236}">
                    <a16:creationId xmlns:a16="http://schemas.microsoft.com/office/drawing/2014/main" id="{765B3869-F610-CD8C-B950-EE48C7E01D5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76820" y="5323634"/>
                <a:ext cx="203371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99" name="Ink 3099">
                <a:extLst>
                  <a:ext uri="{FF2B5EF4-FFF2-40B4-BE49-F238E27FC236}">
                    <a16:creationId xmlns:a16="http://schemas.microsoft.com/office/drawing/2014/main" id="{67C387E8-0C4B-5501-D506-E99842403FE9}"/>
                  </a:ext>
                </a:extLst>
              </p14:cNvPr>
              <p14:cNvContentPartPr/>
              <p14:nvPr/>
            </p14:nvContentPartPr>
            <p14:xfrm>
              <a:off x="4768046" y="5707754"/>
              <a:ext cx="627840" cy="247320"/>
            </p14:xfrm>
          </p:contentPart>
        </mc:Choice>
        <mc:Fallback>
          <p:pic>
            <p:nvPicPr>
              <p:cNvPr id="3099" name="Ink 3099">
                <a:extLst>
                  <a:ext uri="{FF2B5EF4-FFF2-40B4-BE49-F238E27FC236}">
                    <a16:creationId xmlns:a16="http://schemas.microsoft.com/office/drawing/2014/main" id="{67C387E8-0C4B-5501-D506-E99842403FE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60482" y="5700205"/>
                <a:ext cx="642969" cy="262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02" name="Ink 3102">
                <a:extLst>
                  <a:ext uri="{FF2B5EF4-FFF2-40B4-BE49-F238E27FC236}">
                    <a16:creationId xmlns:a16="http://schemas.microsoft.com/office/drawing/2014/main" id="{232438AC-2385-6D47-4643-18B39C42A431}"/>
                  </a:ext>
                </a:extLst>
              </p14:cNvPr>
              <p14:cNvContentPartPr/>
              <p14:nvPr/>
            </p14:nvContentPartPr>
            <p14:xfrm>
              <a:off x="5406326" y="5703794"/>
              <a:ext cx="203040" cy="225360"/>
            </p14:xfrm>
          </p:contentPart>
        </mc:Choice>
        <mc:Fallback>
          <p:pic>
            <p:nvPicPr>
              <p:cNvPr id="3102" name="Ink 3102">
                <a:extLst>
                  <a:ext uri="{FF2B5EF4-FFF2-40B4-BE49-F238E27FC236}">
                    <a16:creationId xmlns:a16="http://schemas.microsoft.com/office/drawing/2014/main" id="{232438AC-2385-6D47-4643-18B39C42A43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98753" y="5696234"/>
                <a:ext cx="218187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03" name="Ink 3102">
                <a:extLst>
                  <a:ext uri="{FF2B5EF4-FFF2-40B4-BE49-F238E27FC236}">
                    <a16:creationId xmlns:a16="http://schemas.microsoft.com/office/drawing/2014/main" id="{6B8ACF98-239F-7D2A-2DC4-B385DFE34594}"/>
                  </a:ext>
                </a:extLst>
              </p14:cNvPr>
              <p14:cNvContentPartPr/>
              <p14:nvPr/>
            </p14:nvContentPartPr>
            <p14:xfrm>
              <a:off x="4790366" y="6164954"/>
              <a:ext cx="100080" cy="107280"/>
            </p14:xfrm>
          </p:contentPart>
        </mc:Choice>
        <mc:Fallback>
          <p:pic>
            <p:nvPicPr>
              <p:cNvPr id="3103" name="Ink 3102">
                <a:extLst>
                  <a:ext uri="{FF2B5EF4-FFF2-40B4-BE49-F238E27FC236}">
                    <a16:creationId xmlns:a16="http://schemas.microsoft.com/office/drawing/2014/main" id="{6B8ACF98-239F-7D2A-2DC4-B385DFE345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82806" y="6157394"/>
                <a:ext cx="115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10" name="Ink 3110">
                <a:extLst>
                  <a:ext uri="{FF2B5EF4-FFF2-40B4-BE49-F238E27FC236}">
                    <a16:creationId xmlns:a16="http://schemas.microsoft.com/office/drawing/2014/main" id="{1F04A8EC-BE2D-877B-C719-6A1644356BAA}"/>
                  </a:ext>
                </a:extLst>
              </p14:cNvPr>
              <p14:cNvContentPartPr/>
              <p14:nvPr/>
            </p14:nvContentPartPr>
            <p14:xfrm>
              <a:off x="5022566" y="6047234"/>
              <a:ext cx="616320" cy="236160"/>
            </p14:xfrm>
          </p:contentPart>
        </mc:Choice>
        <mc:Fallback>
          <p:pic>
            <p:nvPicPr>
              <p:cNvPr id="3110" name="Ink 3110">
                <a:extLst>
                  <a:ext uri="{FF2B5EF4-FFF2-40B4-BE49-F238E27FC236}">
                    <a16:creationId xmlns:a16="http://schemas.microsoft.com/office/drawing/2014/main" id="{1F04A8EC-BE2D-877B-C719-6A1644356BA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15002" y="6039686"/>
                <a:ext cx="631449" cy="251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17" name="Ink 3117">
                <a:extLst>
                  <a:ext uri="{FF2B5EF4-FFF2-40B4-BE49-F238E27FC236}">
                    <a16:creationId xmlns:a16="http://schemas.microsoft.com/office/drawing/2014/main" id="{04245E7B-E1AC-6065-99E3-6596F89D4C30}"/>
                  </a:ext>
                </a:extLst>
              </p14:cNvPr>
              <p14:cNvContentPartPr/>
              <p14:nvPr/>
            </p14:nvContentPartPr>
            <p14:xfrm>
              <a:off x="4830686" y="6311114"/>
              <a:ext cx="771480" cy="256320"/>
            </p14:xfrm>
          </p:contentPart>
        </mc:Choice>
        <mc:Fallback>
          <p:pic>
            <p:nvPicPr>
              <p:cNvPr id="3117" name="Ink 3117">
                <a:extLst>
                  <a:ext uri="{FF2B5EF4-FFF2-40B4-BE49-F238E27FC236}">
                    <a16:creationId xmlns:a16="http://schemas.microsoft.com/office/drawing/2014/main" id="{04245E7B-E1AC-6065-99E3-6596F89D4C3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23122" y="6303565"/>
                <a:ext cx="786607" cy="271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18" name="Ink 3117">
                <a:extLst>
                  <a:ext uri="{FF2B5EF4-FFF2-40B4-BE49-F238E27FC236}">
                    <a16:creationId xmlns:a16="http://schemas.microsoft.com/office/drawing/2014/main" id="{F04AFC4A-78A0-D234-F0C8-AF531A9B2997}"/>
                  </a:ext>
                </a:extLst>
              </p14:cNvPr>
              <p14:cNvContentPartPr/>
              <p14:nvPr/>
            </p14:nvContentPartPr>
            <p14:xfrm>
              <a:off x="4596686" y="5811074"/>
              <a:ext cx="1378080" cy="110880"/>
            </p14:xfrm>
          </p:contentPart>
        </mc:Choice>
        <mc:Fallback>
          <p:pic>
            <p:nvPicPr>
              <p:cNvPr id="3118" name="Ink 3117">
                <a:extLst>
                  <a:ext uri="{FF2B5EF4-FFF2-40B4-BE49-F238E27FC236}">
                    <a16:creationId xmlns:a16="http://schemas.microsoft.com/office/drawing/2014/main" id="{F04AFC4A-78A0-D234-F0C8-AF531A9B299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589126" y="5803538"/>
                <a:ext cx="1393200" cy="125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19" name="Ink 3118">
                <a:extLst>
                  <a:ext uri="{FF2B5EF4-FFF2-40B4-BE49-F238E27FC236}">
                    <a16:creationId xmlns:a16="http://schemas.microsoft.com/office/drawing/2014/main" id="{F6F32B53-F670-AA91-3725-8D200A01D073}"/>
                  </a:ext>
                </a:extLst>
              </p14:cNvPr>
              <p14:cNvContentPartPr/>
              <p14:nvPr/>
            </p14:nvContentPartPr>
            <p14:xfrm>
              <a:off x="4458806" y="6148754"/>
              <a:ext cx="1754280" cy="131040"/>
            </p14:xfrm>
          </p:contentPart>
        </mc:Choice>
        <mc:Fallback>
          <p:pic>
            <p:nvPicPr>
              <p:cNvPr id="3119" name="Ink 3118">
                <a:extLst>
                  <a:ext uri="{FF2B5EF4-FFF2-40B4-BE49-F238E27FC236}">
                    <a16:creationId xmlns:a16="http://schemas.microsoft.com/office/drawing/2014/main" id="{F6F32B53-F670-AA91-3725-8D200A01D07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451246" y="6141215"/>
                <a:ext cx="1769400" cy="146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21" name="Ink 3120">
                <a:extLst>
                  <a:ext uri="{FF2B5EF4-FFF2-40B4-BE49-F238E27FC236}">
                    <a16:creationId xmlns:a16="http://schemas.microsoft.com/office/drawing/2014/main" id="{80EB6216-97BF-3A30-BEE0-EB1F176F6D1B}"/>
                  </a:ext>
                </a:extLst>
              </p14:cNvPr>
              <p14:cNvContentPartPr/>
              <p14:nvPr/>
            </p14:nvContentPartPr>
            <p14:xfrm>
              <a:off x="4669046" y="6374114"/>
              <a:ext cx="1222560" cy="153000"/>
            </p14:xfrm>
          </p:contentPart>
        </mc:Choice>
        <mc:Fallback>
          <p:pic>
            <p:nvPicPr>
              <p:cNvPr id="3121" name="Ink 3120">
                <a:extLst>
                  <a:ext uri="{FF2B5EF4-FFF2-40B4-BE49-F238E27FC236}">
                    <a16:creationId xmlns:a16="http://schemas.microsoft.com/office/drawing/2014/main" id="{80EB6216-97BF-3A30-BEE0-EB1F176F6D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61488" y="6366536"/>
                <a:ext cx="1237676" cy="1681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102530-80B1-EDFA-D6F3-980C56A208B7}"/>
                  </a:ext>
                </a:extLst>
              </p14:cNvPr>
              <p14:cNvContentPartPr/>
              <p14:nvPr/>
            </p14:nvContentPartPr>
            <p14:xfrm>
              <a:off x="2323641" y="1849620"/>
              <a:ext cx="176400" cy="19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102530-80B1-EDFA-D6F3-980C56A208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6066" y="1842060"/>
                <a:ext cx="191551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A6A44154-0BEE-C889-8807-53D823AB9D19}"/>
                  </a:ext>
                </a:extLst>
              </p14:cNvPr>
              <p14:cNvContentPartPr/>
              <p14:nvPr/>
            </p14:nvContentPartPr>
            <p14:xfrm>
              <a:off x="1819798" y="5486050"/>
              <a:ext cx="339840" cy="15984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A6A44154-0BEE-C889-8807-53D823AB9D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2246" y="5478490"/>
                <a:ext cx="354944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70A3773E-AC1A-3F9B-2D73-8B8A0CEECD32}"/>
                  </a:ext>
                </a:extLst>
              </p14:cNvPr>
              <p14:cNvContentPartPr/>
              <p14:nvPr/>
            </p14:nvContentPartPr>
            <p14:xfrm>
              <a:off x="2204638" y="5420530"/>
              <a:ext cx="589680" cy="24624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70A3773E-AC1A-3F9B-2D73-8B8A0CEECD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7083" y="5412970"/>
                <a:ext cx="604791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D7020622-753F-F1F3-51DD-DF0E0EBB7F4F}"/>
                  </a:ext>
                </a:extLst>
              </p14:cNvPr>
              <p14:cNvContentPartPr/>
              <p14:nvPr/>
            </p14:nvContentPartPr>
            <p14:xfrm>
              <a:off x="2787118" y="5330170"/>
              <a:ext cx="240553" cy="35424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D7020622-753F-F1F3-51DD-DF0E0EBB7F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9544" y="5322610"/>
                <a:ext cx="2557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FFBEF4A0-315F-44A4-C305-8CD60C51A0AE}"/>
                  </a:ext>
                </a:extLst>
              </p14:cNvPr>
              <p14:cNvContentPartPr/>
              <p14:nvPr/>
            </p14:nvContentPartPr>
            <p14:xfrm>
              <a:off x="3274058" y="5440429"/>
              <a:ext cx="226800" cy="159120"/>
            </p14:xfrm>
          </p:contentPart>
        </mc:Choice>
        <mc:Fallback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FFBEF4A0-315F-44A4-C305-8CD60C51A0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6486" y="5432886"/>
                <a:ext cx="241944" cy="174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0475752F-3A45-EF52-8680-A000E8AC4139}"/>
                  </a:ext>
                </a:extLst>
              </p14:cNvPr>
              <p14:cNvContentPartPr/>
              <p14:nvPr/>
            </p14:nvContentPartPr>
            <p14:xfrm>
              <a:off x="3050138" y="5504869"/>
              <a:ext cx="104400" cy="8820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0475752F-3A45-EF52-8680-A000E8AC41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42578" y="5497309"/>
                <a:ext cx="1195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CA726825-0D32-7A02-7626-9D59AD11DD24}"/>
                  </a:ext>
                </a:extLst>
              </p14:cNvPr>
              <p14:cNvContentPartPr/>
              <p14:nvPr/>
            </p14:nvContentPartPr>
            <p14:xfrm>
              <a:off x="1595013" y="5850165"/>
              <a:ext cx="951120" cy="74592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CA726825-0D32-7A02-7626-9D59AD11DD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87456" y="5842605"/>
                <a:ext cx="966234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6FEF6C-839D-BACF-678D-249BE9349E59}"/>
                  </a:ext>
                </a:extLst>
              </p14:cNvPr>
              <p14:cNvContentPartPr/>
              <p14:nvPr/>
            </p14:nvContentPartPr>
            <p14:xfrm>
              <a:off x="879939" y="6711903"/>
              <a:ext cx="10440" cy="115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6FEF6C-839D-BACF-678D-249BE9349E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2379" y="6704343"/>
                <a:ext cx="255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BDF175A-E44B-4A0F-A3B4-E8904C41F74F}"/>
                  </a:ext>
                </a:extLst>
              </p14:cNvPr>
              <p14:cNvContentPartPr/>
              <p14:nvPr/>
            </p14:nvContentPartPr>
            <p14:xfrm>
              <a:off x="857259" y="6669423"/>
              <a:ext cx="111240" cy="143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BDF175A-E44B-4A0F-A3B4-E8904C41F7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9699" y="6661863"/>
                <a:ext cx="126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1FCDE183-81BD-34B8-E1D0-86F9DD099B4E}"/>
                  </a:ext>
                </a:extLst>
              </p14:cNvPr>
              <p14:cNvContentPartPr/>
              <p14:nvPr/>
            </p14:nvContentPartPr>
            <p14:xfrm>
              <a:off x="996579" y="6715143"/>
              <a:ext cx="146880" cy="10404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1FCDE183-81BD-34B8-E1D0-86F9DD099B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9019" y="6707583"/>
                <a:ext cx="162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D0BFCBF-C69F-694D-DD77-A016972F94AA}"/>
                  </a:ext>
                </a:extLst>
              </p14:cNvPr>
              <p14:cNvContentPartPr/>
              <p14:nvPr/>
            </p14:nvContentPartPr>
            <p14:xfrm>
              <a:off x="1257579" y="6682383"/>
              <a:ext cx="145080" cy="133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D0BFCBF-C69F-694D-DD77-A016972F94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50000" y="6674823"/>
                <a:ext cx="160238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4D9125-1220-1A99-8291-9F6A5E21BDD7}"/>
                  </a:ext>
                </a:extLst>
              </p14:cNvPr>
              <p14:cNvContentPartPr/>
              <p14:nvPr/>
            </p14:nvContentPartPr>
            <p14:xfrm>
              <a:off x="1432539" y="6730623"/>
              <a:ext cx="48600" cy="73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4D9125-1220-1A99-8291-9F6A5E21BD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24979" y="6723063"/>
                <a:ext cx="637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B5FD20-85D7-3B0E-457B-DA9BFEF85159}"/>
                  </a:ext>
                </a:extLst>
              </p14:cNvPr>
              <p14:cNvContentPartPr/>
              <p14:nvPr/>
            </p14:nvContentPartPr>
            <p14:xfrm>
              <a:off x="1513899" y="6730263"/>
              <a:ext cx="7920" cy="68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B5FD20-85D7-3B0E-457B-DA9BFEF851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06339" y="6722703"/>
                <a:ext cx="2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A5EBC7-AAC6-B93B-8415-F18431FE2167}"/>
                  </a:ext>
                </a:extLst>
              </p14:cNvPr>
              <p14:cNvContentPartPr/>
              <p14:nvPr/>
            </p14:nvContentPartPr>
            <p14:xfrm>
              <a:off x="1504899" y="6703623"/>
              <a:ext cx="9360" cy="6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A5EBC7-AAC6-B93B-8415-F18431FE216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97339" y="6696063"/>
                <a:ext cx="244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C529764-FC41-04A6-DD0C-BF25A932A06D}"/>
                  </a:ext>
                </a:extLst>
              </p14:cNvPr>
              <p14:cNvContentPartPr/>
              <p14:nvPr/>
            </p14:nvContentPartPr>
            <p14:xfrm>
              <a:off x="1564659" y="6720183"/>
              <a:ext cx="56160" cy="68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C529764-FC41-04A6-DD0C-BF25A932A06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57099" y="6712623"/>
                <a:ext cx="71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A098AEBE-A42C-1124-D7CA-7547F449C63D}"/>
                  </a:ext>
                </a:extLst>
              </p14:cNvPr>
              <p14:cNvContentPartPr/>
              <p14:nvPr/>
            </p14:nvContentPartPr>
            <p14:xfrm>
              <a:off x="1638099" y="6694983"/>
              <a:ext cx="134640" cy="9396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A098AEBE-A42C-1124-D7CA-7547F449C63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30559" y="6687452"/>
                <a:ext cx="149720" cy="109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0F3EE0-231E-BE17-410B-770FC3DD24FC}"/>
                  </a:ext>
                </a:extLst>
              </p14:cNvPr>
              <p14:cNvContentPartPr/>
              <p14:nvPr/>
            </p14:nvContentPartPr>
            <p14:xfrm>
              <a:off x="2540979" y="5911263"/>
              <a:ext cx="362880" cy="852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0F3EE0-231E-BE17-410B-770FC3DD24F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33426" y="5903703"/>
                <a:ext cx="377985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03" name="Ink 4103">
                <a:extLst>
                  <a:ext uri="{FF2B5EF4-FFF2-40B4-BE49-F238E27FC236}">
                    <a16:creationId xmlns:a16="http://schemas.microsoft.com/office/drawing/2014/main" id="{12CF2C68-6A29-A888-8CCE-C8C4C10986E5}"/>
                  </a:ext>
                </a:extLst>
              </p14:cNvPr>
              <p14:cNvContentPartPr/>
              <p14:nvPr/>
            </p14:nvContentPartPr>
            <p14:xfrm>
              <a:off x="2336859" y="6740703"/>
              <a:ext cx="607680" cy="248400"/>
            </p14:xfrm>
          </p:contentPart>
        </mc:Choice>
        <mc:Fallback>
          <p:pic>
            <p:nvPicPr>
              <p:cNvPr id="4103" name="Ink 4103">
                <a:extLst>
                  <a:ext uri="{FF2B5EF4-FFF2-40B4-BE49-F238E27FC236}">
                    <a16:creationId xmlns:a16="http://schemas.microsoft.com/office/drawing/2014/main" id="{12CF2C68-6A29-A888-8CCE-C8C4C10986E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29295" y="6733143"/>
                <a:ext cx="622809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06" name="Ink 4106">
                <a:extLst>
                  <a:ext uri="{FF2B5EF4-FFF2-40B4-BE49-F238E27FC236}">
                    <a16:creationId xmlns:a16="http://schemas.microsoft.com/office/drawing/2014/main" id="{EE626C59-A78D-06CA-2563-21759A2D1386}"/>
                  </a:ext>
                </a:extLst>
              </p14:cNvPr>
              <p14:cNvContentPartPr/>
              <p14:nvPr/>
            </p14:nvContentPartPr>
            <p14:xfrm>
              <a:off x="2929059" y="6790023"/>
              <a:ext cx="365400" cy="328320"/>
            </p14:xfrm>
          </p:contentPart>
        </mc:Choice>
        <mc:Fallback>
          <p:pic>
            <p:nvPicPr>
              <p:cNvPr id="4106" name="Ink 4106">
                <a:extLst>
                  <a:ext uri="{FF2B5EF4-FFF2-40B4-BE49-F238E27FC236}">
                    <a16:creationId xmlns:a16="http://schemas.microsoft.com/office/drawing/2014/main" id="{EE626C59-A78D-06CA-2563-21759A2D13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21499" y="6782463"/>
                <a:ext cx="380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11" name="Ink 4111">
                <a:extLst>
                  <a:ext uri="{FF2B5EF4-FFF2-40B4-BE49-F238E27FC236}">
                    <a16:creationId xmlns:a16="http://schemas.microsoft.com/office/drawing/2014/main" id="{BF80B430-CCCB-E959-2AD2-50BC1683179D}"/>
                  </a:ext>
                </a:extLst>
              </p14:cNvPr>
              <p14:cNvContentPartPr/>
              <p14:nvPr/>
            </p14:nvContentPartPr>
            <p14:xfrm>
              <a:off x="3370059" y="7014303"/>
              <a:ext cx="226080" cy="156600"/>
            </p14:xfrm>
          </p:contentPart>
        </mc:Choice>
        <mc:Fallback>
          <p:pic>
            <p:nvPicPr>
              <p:cNvPr id="4111" name="Ink 4111">
                <a:extLst>
                  <a:ext uri="{FF2B5EF4-FFF2-40B4-BE49-F238E27FC236}">
                    <a16:creationId xmlns:a16="http://schemas.microsoft.com/office/drawing/2014/main" id="{BF80B430-CCCB-E959-2AD2-50BC1683179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62499" y="7006726"/>
                <a:ext cx="241200" cy="171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18" name="Ink 4118">
                <a:extLst>
                  <a:ext uri="{FF2B5EF4-FFF2-40B4-BE49-F238E27FC236}">
                    <a16:creationId xmlns:a16="http://schemas.microsoft.com/office/drawing/2014/main" id="{A9D8E438-E997-9B7D-CD49-57A6640EB1B7}"/>
                  </a:ext>
                </a:extLst>
              </p14:cNvPr>
              <p14:cNvContentPartPr/>
              <p14:nvPr/>
            </p14:nvContentPartPr>
            <p14:xfrm>
              <a:off x="3618819" y="6986583"/>
              <a:ext cx="512640" cy="172800"/>
            </p14:xfrm>
          </p:contentPart>
        </mc:Choice>
        <mc:Fallback>
          <p:pic>
            <p:nvPicPr>
              <p:cNvPr id="4118" name="Ink 4118">
                <a:extLst>
                  <a:ext uri="{FF2B5EF4-FFF2-40B4-BE49-F238E27FC236}">
                    <a16:creationId xmlns:a16="http://schemas.microsoft.com/office/drawing/2014/main" id="{A9D8E438-E997-9B7D-CD49-57A6640EB1B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11259" y="6979023"/>
                <a:ext cx="5277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21" name="Ink 4121">
                <a:extLst>
                  <a:ext uri="{FF2B5EF4-FFF2-40B4-BE49-F238E27FC236}">
                    <a16:creationId xmlns:a16="http://schemas.microsoft.com/office/drawing/2014/main" id="{A7C0B0D9-BA8C-A2A0-7FB7-30A20CFD41CF}"/>
                  </a:ext>
                </a:extLst>
              </p14:cNvPr>
              <p14:cNvContentPartPr/>
              <p14:nvPr/>
            </p14:nvContentPartPr>
            <p14:xfrm>
              <a:off x="2987233" y="7120776"/>
              <a:ext cx="269280" cy="421200"/>
            </p14:xfrm>
          </p:contentPart>
        </mc:Choice>
        <mc:Fallback>
          <p:pic>
            <p:nvPicPr>
              <p:cNvPr id="4121" name="Ink 4121">
                <a:extLst>
                  <a:ext uri="{FF2B5EF4-FFF2-40B4-BE49-F238E27FC236}">
                    <a16:creationId xmlns:a16="http://schemas.microsoft.com/office/drawing/2014/main" id="{A7C0B0D9-BA8C-A2A0-7FB7-30A20CFD41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79673" y="7113210"/>
                <a:ext cx="284400" cy="43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38" name="Ink 4138">
                <a:extLst>
                  <a:ext uri="{FF2B5EF4-FFF2-40B4-BE49-F238E27FC236}">
                    <a16:creationId xmlns:a16="http://schemas.microsoft.com/office/drawing/2014/main" id="{74B6D9DA-A9D3-33FE-D318-1D2C7FCCFED8}"/>
                  </a:ext>
                </a:extLst>
              </p14:cNvPr>
              <p14:cNvContentPartPr/>
              <p14:nvPr/>
            </p14:nvContentPartPr>
            <p14:xfrm>
              <a:off x="2987233" y="7612896"/>
              <a:ext cx="456840" cy="236160"/>
            </p14:xfrm>
          </p:contentPart>
        </mc:Choice>
        <mc:Fallback>
          <p:pic>
            <p:nvPicPr>
              <p:cNvPr id="4138" name="Ink 4138">
                <a:extLst>
                  <a:ext uri="{FF2B5EF4-FFF2-40B4-BE49-F238E27FC236}">
                    <a16:creationId xmlns:a16="http://schemas.microsoft.com/office/drawing/2014/main" id="{74B6D9DA-A9D3-33FE-D318-1D2C7FCCFED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79673" y="7605348"/>
                <a:ext cx="471960" cy="251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39" name="Ink 4138">
                <a:extLst>
                  <a:ext uri="{FF2B5EF4-FFF2-40B4-BE49-F238E27FC236}">
                    <a16:creationId xmlns:a16="http://schemas.microsoft.com/office/drawing/2014/main" id="{93A28C46-6E04-D7D0-C522-1FE0CD4E47FD}"/>
                  </a:ext>
                </a:extLst>
              </p14:cNvPr>
              <p14:cNvContentPartPr/>
              <p14:nvPr/>
            </p14:nvContentPartPr>
            <p14:xfrm>
              <a:off x="3050593" y="7169016"/>
              <a:ext cx="1400400" cy="337680"/>
            </p14:xfrm>
          </p:contentPart>
        </mc:Choice>
        <mc:Fallback>
          <p:pic>
            <p:nvPicPr>
              <p:cNvPr id="4139" name="Ink 4138">
                <a:extLst>
                  <a:ext uri="{FF2B5EF4-FFF2-40B4-BE49-F238E27FC236}">
                    <a16:creationId xmlns:a16="http://schemas.microsoft.com/office/drawing/2014/main" id="{93A28C46-6E04-D7D0-C522-1FE0CD4E47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43031" y="7161456"/>
                <a:ext cx="1415524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53" name="Ink 4153">
                <a:extLst>
                  <a:ext uri="{FF2B5EF4-FFF2-40B4-BE49-F238E27FC236}">
                    <a16:creationId xmlns:a16="http://schemas.microsoft.com/office/drawing/2014/main" id="{42E12B19-D6B1-87E6-32ED-737BA16659BA}"/>
                  </a:ext>
                </a:extLst>
              </p14:cNvPr>
              <p14:cNvContentPartPr/>
              <p14:nvPr/>
            </p14:nvContentPartPr>
            <p14:xfrm>
              <a:off x="4438033" y="7072536"/>
              <a:ext cx="628920" cy="147600"/>
            </p14:xfrm>
          </p:contentPart>
        </mc:Choice>
        <mc:Fallback>
          <p:pic>
            <p:nvPicPr>
              <p:cNvPr id="4153" name="Ink 4153">
                <a:extLst>
                  <a:ext uri="{FF2B5EF4-FFF2-40B4-BE49-F238E27FC236}">
                    <a16:creationId xmlns:a16="http://schemas.microsoft.com/office/drawing/2014/main" id="{42E12B19-D6B1-87E6-32ED-737BA16659B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30473" y="7064976"/>
                <a:ext cx="6440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56" name="Ink 4156">
                <a:extLst>
                  <a:ext uri="{FF2B5EF4-FFF2-40B4-BE49-F238E27FC236}">
                    <a16:creationId xmlns:a16="http://schemas.microsoft.com/office/drawing/2014/main" id="{CC341216-ACB9-C111-F18E-72D6748F5C41}"/>
                  </a:ext>
                </a:extLst>
              </p14:cNvPr>
              <p14:cNvContentPartPr/>
              <p14:nvPr/>
            </p14:nvContentPartPr>
            <p14:xfrm>
              <a:off x="1514113" y="7508856"/>
              <a:ext cx="1488600" cy="604080"/>
            </p14:xfrm>
          </p:contentPart>
        </mc:Choice>
        <mc:Fallback>
          <p:pic>
            <p:nvPicPr>
              <p:cNvPr id="4156" name="Ink 4156">
                <a:extLst>
                  <a:ext uri="{FF2B5EF4-FFF2-40B4-BE49-F238E27FC236}">
                    <a16:creationId xmlns:a16="http://schemas.microsoft.com/office/drawing/2014/main" id="{CC341216-ACB9-C111-F18E-72D6748F5C4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06555" y="7501291"/>
                <a:ext cx="1503716" cy="6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167" name="Ink 4167">
                <a:extLst>
                  <a:ext uri="{FF2B5EF4-FFF2-40B4-BE49-F238E27FC236}">
                    <a16:creationId xmlns:a16="http://schemas.microsoft.com/office/drawing/2014/main" id="{D32A5D4E-A7A1-D3A2-30D7-B3F6CF01C219}"/>
                  </a:ext>
                </a:extLst>
              </p14:cNvPr>
              <p14:cNvContentPartPr/>
              <p14:nvPr/>
            </p14:nvContentPartPr>
            <p14:xfrm>
              <a:off x="1506193" y="8099616"/>
              <a:ext cx="542520" cy="200880"/>
            </p14:xfrm>
          </p:contentPart>
        </mc:Choice>
        <mc:Fallback>
          <p:pic>
            <p:nvPicPr>
              <p:cNvPr id="4167" name="Ink 4167">
                <a:extLst>
                  <a:ext uri="{FF2B5EF4-FFF2-40B4-BE49-F238E27FC236}">
                    <a16:creationId xmlns:a16="http://schemas.microsoft.com/office/drawing/2014/main" id="{D32A5D4E-A7A1-D3A2-30D7-B3F6CF01C21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498633" y="8092042"/>
                <a:ext cx="557640" cy="21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177" name="Ink 4177">
                <a:extLst>
                  <a:ext uri="{FF2B5EF4-FFF2-40B4-BE49-F238E27FC236}">
                    <a16:creationId xmlns:a16="http://schemas.microsoft.com/office/drawing/2014/main" id="{19BC0F22-A98A-3FA5-26F2-8B4BB52A8672}"/>
                  </a:ext>
                </a:extLst>
              </p14:cNvPr>
              <p14:cNvContentPartPr/>
              <p14:nvPr/>
            </p14:nvContentPartPr>
            <p14:xfrm>
              <a:off x="1650603" y="6098960"/>
              <a:ext cx="291960" cy="124560"/>
            </p14:xfrm>
          </p:contentPart>
        </mc:Choice>
        <mc:Fallback>
          <p:pic>
            <p:nvPicPr>
              <p:cNvPr id="4177" name="Ink 4177">
                <a:extLst>
                  <a:ext uri="{FF2B5EF4-FFF2-40B4-BE49-F238E27FC236}">
                    <a16:creationId xmlns:a16="http://schemas.microsoft.com/office/drawing/2014/main" id="{19BC0F22-A98A-3FA5-26F2-8B4BB52A867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643043" y="6091400"/>
                <a:ext cx="307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182" name="Ink 4182">
                <a:extLst>
                  <a:ext uri="{FF2B5EF4-FFF2-40B4-BE49-F238E27FC236}">
                    <a16:creationId xmlns:a16="http://schemas.microsoft.com/office/drawing/2014/main" id="{742D261B-72B2-E217-DF77-1C76DB44109E}"/>
                  </a:ext>
                </a:extLst>
              </p14:cNvPr>
              <p14:cNvContentPartPr/>
              <p14:nvPr/>
            </p14:nvContentPartPr>
            <p14:xfrm>
              <a:off x="2781723" y="6164840"/>
              <a:ext cx="304200" cy="142200"/>
            </p14:xfrm>
          </p:contentPart>
        </mc:Choice>
        <mc:Fallback>
          <p:pic>
            <p:nvPicPr>
              <p:cNvPr id="4182" name="Ink 4182">
                <a:extLst>
                  <a:ext uri="{FF2B5EF4-FFF2-40B4-BE49-F238E27FC236}">
                    <a16:creationId xmlns:a16="http://schemas.microsoft.com/office/drawing/2014/main" id="{742D261B-72B2-E217-DF77-1C76DB44109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74163" y="6157299"/>
                <a:ext cx="319320" cy="157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85" name="Ink 4185">
                <a:extLst>
                  <a:ext uri="{FF2B5EF4-FFF2-40B4-BE49-F238E27FC236}">
                    <a16:creationId xmlns:a16="http://schemas.microsoft.com/office/drawing/2014/main" id="{5A3A070B-27BA-1B98-E829-9AC9D770BCF0}"/>
                  </a:ext>
                </a:extLst>
              </p14:cNvPr>
              <p14:cNvContentPartPr/>
              <p14:nvPr/>
            </p14:nvContentPartPr>
            <p14:xfrm>
              <a:off x="3114162" y="6773600"/>
              <a:ext cx="177480" cy="104400"/>
            </p14:xfrm>
          </p:contentPart>
        </mc:Choice>
        <mc:Fallback>
          <p:pic>
            <p:nvPicPr>
              <p:cNvPr id="4185" name="Ink 4185">
                <a:extLst>
                  <a:ext uri="{FF2B5EF4-FFF2-40B4-BE49-F238E27FC236}">
                    <a16:creationId xmlns:a16="http://schemas.microsoft.com/office/drawing/2014/main" id="{5A3A070B-27BA-1B98-E829-9AC9D770BCF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106602" y="6766040"/>
                <a:ext cx="192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189" name="Ink 4189">
                <a:extLst>
                  <a:ext uri="{FF2B5EF4-FFF2-40B4-BE49-F238E27FC236}">
                    <a16:creationId xmlns:a16="http://schemas.microsoft.com/office/drawing/2014/main" id="{33C7F852-4A76-18A9-E77C-330DFE1BCB8C}"/>
                  </a:ext>
                </a:extLst>
              </p14:cNvPr>
              <p14:cNvContentPartPr/>
              <p14:nvPr/>
            </p14:nvContentPartPr>
            <p14:xfrm>
              <a:off x="3215322" y="7240160"/>
              <a:ext cx="193320" cy="127080"/>
            </p14:xfrm>
          </p:contentPart>
        </mc:Choice>
        <mc:Fallback>
          <p:pic>
            <p:nvPicPr>
              <p:cNvPr id="4189" name="Ink 4189">
                <a:extLst>
                  <a:ext uri="{FF2B5EF4-FFF2-40B4-BE49-F238E27FC236}">
                    <a16:creationId xmlns:a16="http://schemas.microsoft.com/office/drawing/2014/main" id="{33C7F852-4A76-18A9-E77C-330DFE1BCB8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07748" y="7232600"/>
                <a:ext cx="208468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97" name="Ink 4198">
                <a:extLst>
                  <a:ext uri="{FF2B5EF4-FFF2-40B4-BE49-F238E27FC236}">
                    <a16:creationId xmlns:a16="http://schemas.microsoft.com/office/drawing/2014/main" id="{7AA58E08-3590-B70F-7E8E-03A26706948A}"/>
                  </a:ext>
                </a:extLst>
              </p14:cNvPr>
              <p14:cNvContentPartPr/>
              <p14:nvPr/>
            </p14:nvContentPartPr>
            <p14:xfrm>
              <a:off x="2228922" y="7835960"/>
              <a:ext cx="329760" cy="164880"/>
            </p14:xfrm>
          </p:contentPart>
        </mc:Choice>
        <mc:Fallback>
          <p:pic>
            <p:nvPicPr>
              <p:cNvPr id="4197" name="Ink 4198">
                <a:extLst>
                  <a:ext uri="{FF2B5EF4-FFF2-40B4-BE49-F238E27FC236}">
                    <a16:creationId xmlns:a16="http://schemas.microsoft.com/office/drawing/2014/main" id="{7AA58E08-3590-B70F-7E8E-03A26706948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221362" y="7828400"/>
                <a:ext cx="344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98" name="Ink 4198">
                <a:extLst>
                  <a:ext uri="{FF2B5EF4-FFF2-40B4-BE49-F238E27FC236}">
                    <a16:creationId xmlns:a16="http://schemas.microsoft.com/office/drawing/2014/main" id="{1F7376F4-A0B1-E42A-8A0B-4B8C96880850}"/>
                  </a:ext>
                </a:extLst>
              </p14:cNvPr>
              <p14:cNvContentPartPr/>
              <p14:nvPr/>
            </p14:nvContentPartPr>
            <p14:xfrm>
              <a:off x="3717522" y="7432760"/>
              <a:ext cx="281880" cy="132120"/>
            </p14:xfrm>
          </p:contentPart>
        </mc:Choice>
        <mc:Fallback>
          <p:pic>
            <p:nvPicPr>
              <p:cNvPr id="4198" name="Ink 4198">
                <a:extLst>
                  <a:ext uri="{FF2B5EF4-FFF2-40B4-BE49-F238E27FC236}">
                    <a16:creationId xmlns:a16="http://schemas.microsoft.com/office/drawing/2014/main" id="{1F7376F4-A0B1-E42A-8A0B-4B8C9688085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09962" y="7425200"/>
                <a:ext cx="297000" cy="14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E92CC4F5-6B1B-C634-2FE3-5FDF1ED07618}"/>
                  </a:ext>
                </a:extLst>
              </p14:cNvPr>
              <p14:cNvContentPartPr/>
              <p14:nvPr/>
            </p14:nvContentPartPr>
            <p14:xfrm>
              <a:off x="1042251" y="4138123"/>
              <a:ext cx="955800" cy="34344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E92CC4F5-6B1B-C634-2FE3-5FDF1ED07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688" y="4130571"/>
                <a:ext cx="970926" cy="358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F2778DFA-562B-B0F3-29D4-68929960A870}"/>
                  </a:ext>
                </a:extLst>
              </p14:cNvPr>
              <p14:cNvContentPartPr/>
              <p14:nvPr/>
            </p14:nvContentPartPr>
            <p14:xfrm>
              <a:off x="1022451" y="4621904"/>
              <a:ext cx="1135080" cy="31032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F2778DFA-562B-B0F3-29D4-68929960A8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893" y="4614344"/>
                <a:ext cx="1150195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2D31DF7B-043C-1ADD-110D-C2CA7816F99F}"/>
                  </a:ext>
                </a:extLst>
              </p14:cNvPr>
              <p14:cNvContentPartPr/>
              <p14:nvPr/>
            </p14:nvContentPartPr>
            <p14:xfrm>
              <a:off x="1193811" y="5148768"/>
              <a:ext cx="714600" cy="21348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2D31DF7B-043C-1ADD-110D-C2CA7816F9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6247" y="5141208"/>
                <a:ext cx="729728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A96201-4307-A140-9A98-00009606561F}"/>
                  </a:ext>
                </a:extLst>
              </p14:cNvPr>
              <p14:cNvContentPartPr/>
              <p14:nvPr/>
            </p14:nvContentPartPr>
            <p14:xfrm>
              <a:off x="2668731" y="3885780"/>
              <a:ext cx="117000" cy="136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A96201-4307-A140-9A98-0000960656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1171" y="3878240"/>
                <a:ext cx="132120" cy="1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BE5BB7-152B-8D93-65A5-E32C2F5A6372}"/>
                  </a:ext>
                </a:extLst>
              </p14:cNvPr>
              <p14:cNvContentPartPr/>
              <p14:nvPr/>
            </p14:nvContentPartPr>
            <p14:xfrm>
              <a:off x="3152211" y="3893700"/>
              <a:ext cx="8280" cy="156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BE5BB7-152B-8D93-65A5-E32C2F5A63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4307" y="3886140"/>
                <a:ext cx="24087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3C499F5-6BCA-341C-49FE-EC71176DEE07}"/>
                  </a:ext>
                </a:extLst>
              </p14:cNvPr>
              <p14:cNvContentPartPr/>
              <p14:nvPr/>
            </p14:nvContentPartPr>
            <p14:xfrm>
              <a:off x="3444891" y="3901260"/>
              <a:ext cx="132840" cy="129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3C499F5-6BCA-341C-49FE-EC71176DEE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7351" y="3893679"/>
                <a:ext cx="147919" cy="144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D6D0410-7C35-2221-D8A0-0E765EE70708}"/>
                  </a:ext>
                </a:extLst>
              </p14:cNvPr>
              <p14:cNvContentPartPr/>
              <p14:nvPr/>
            </p14:nvContentPartPr>
            <p14:xfrm>
              <a:off x="3840891" y="3873900"/>
              <a:ext cx="115200" cy="148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D6D0410-7C35-2221-D8A0-0E765EE707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3331" y="3866340"/>
                <a:ext cx="130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985CED-AD34-D4A2-006C-55F7D4815DE3}"/>
                  </a:ext>
                </a:extLst>
              </p14:cNvPr>
              <p14:cNvContentPartPr/>
              <p14:nvPr/>
            </p14:nvContentPartPr>
            <p14:xfrm>
              <a:off x="4295211" y="3864540"/>
              <a:ext cx="105840" cy="138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985CED-AD34-D4A2-006C-55F7D4815D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7651" y="3856980"/>
                <a:ext cx="120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594B32F-91C2-D3F6-92E0-DFBE83A41309}"/>
                  </a:ext>
                </a:extLst>
              </p14:cNvPr>
              <p14:cNvContentPartPr/>
              <p14:nvPr/>
            </p14:nvContentPartPr>
            <p14:xfrm>
              <a:off x="5017011" y="3807660"/>
              <a:ext cx="116640" cy="191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594B32F-91C2-D3F6-92E0-DFBE83A413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09428" y="3800100"/>
                <a:ext cx="131807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AA3850C6-DE07-9639-1DD7-B2DEC7C4EC47}"/>
                  </a:ext>
                </a:extLst>
              </p14:cNvPr>
              <p14:cNvContentPartPr/>
              <p14:nvPr/>
            </p14:nvContentPartPr>
            <p14:xfrm>
              <a:off x="4653771" y="3835020"/>
              <a:ext cx="156600" cy="14472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AA3850C6-DE07-9639-1DD7-B2DEC7C4EC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46194" y="3827441"/>
                <a:ext cx="171755" cy="15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C9D33F2-1469-169A-B247-16CA7A73504E}"/>
                  </a:ext>
                </a:extLst>
              </p14:cNvPr>
              <p14:cNvContentPartPr/>
              <p14:nvPr/>
            </p14:nvContentPartPr>
            <p14:xfrm>
              <a:off x="5391051" y="3827100"/>
              <a:ext cx="90000" cy="164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C9D33F2-1469-169A-B247-16CA7A7350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83491" y="3819540"/>
                <a:ext cx="105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FB175F7-352D-8DE9-2AF6-613394FC9EE6}"/>
                  </a:ext>
                </a:extLst>
              </p14:cNvPr>
              <p14:cNvContentPartPr/>
              <p14:nvPr/>
            </p14:nvContentPartPr>
            <p14:xfrm>
              <a:off x="5410491" y="3889740"/>
              <a:ext cx="136800" cy="15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FB175F7-352D-8DE9-2AF6-613394FC9E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02931" y="3882348"/>
                <a:ext cx="151920" cy="30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FF2205-CD6B-4A06-21F1-8BA388F47C90}"/>
                  </a:ext>
                </a:extLst>
              </p14:cNvPr>
              <p14:cNvContentPartPr/>
              <p14:nvPr/>
            </p14:nvContentPartPr>
            <p14:xfrm>
              <a:off x="5780931" y="3803700"/>
              <a:ext cx="105840" cy="183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FF2205-CD6B-4A06-21F1-8BA388F47C9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73345" y="3796140"/>
                <a:ext cx="121012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8E1E0AC-DB26-D9DD-2809-AE24DF80DB22}"/>
                  </a:ext>
                </a:extLst>
              </p14:cNvPr>
              <p14:cNvContentPartPr/>
              <p14:nvPr/>
            </p14:nvContentPartPr>
            <p14:xfrm>
              <a:off x="6077931" y="3803700"/>
              <a:ext cx="113040" cy="179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8E1E0AC-DB26-D9DD-2809-AE24DF80DB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70371" y="3796140"/>
                <a:ext cx="1281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5124EF-F41E-9246-9030-8677B98A58A2}"/>
                  </a:ext>
                </a:extLst>
              </p14:cNvPr>
              <p14:cNvContentPartPr/>
              <p14:nvPr/>
            </p14:nvContentPartPr>
            <p14:xfrm>
              <a:off x="2685927" y="4229846"/>
              <a:ext cx="90000" cy="140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5124EF-F41E-9246-9030-8677B98A58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78367" y="4222286"/>
                <a:ext cx="105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E36E85A-7FE6-CA70-34E2-75D53248A65D}"/>
                  </a:ext>
                </a:extLst>
              </p14:cNvPr>
              <p14:cNvContentPartPr/>
              <p14:nvPr/>
            </p14:nvContentPartPr>
            <p14:xfrm>
              <a:off x="3134127" y="4226246"/>
              <a:ext cx="97920" cy="128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E36E85A-7FE6-CA70-34E2-75D53248A65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26567" y="4218707"/>
                <a:ext cx="113040" cy="143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C1B8D64-5D50-31AC-A07B-793038623CDF}"/>
                  </a:ext>
                </a:extLst>
              </p14:cNvPr>
              <p14:cNvContentPartPr/>
              <p14:nvPr/>
            </p14:nvContentPartPr>
            <p14:xfrm>
              <a:off x="3528327" y="4217966"/>
              <a:ext cx="128520" cy="124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C1B8D64-5D50-31AC-A07B-793038623CD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20788" y="4210406"/>
                <a:ext cx="143598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534F81E-0C0D-2198-2420-062ACC894477}"/>
                  </a:ext>
                </a:extLst>
              </p14:cNvPr>
              <p14:cNvContentPartPr/>
              <p14:nvPr/>
            </p14:nvContentPartPr>
            <p14:xfrm>
              <a:off x="3918207" y="4214006"/>
              <a:ext cx="136440" cy="132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534F81E-0C0D-2198-2420-062ACC8944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0647" y="4206446"/>
                <a:ext cx="1515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AD6847-2436-C54D-25E6-2A886838671A}"/>
                  </a:ext>
                </a:extLst>
              </p14:cNvPr>
              <p14:cNvContentPartPr/>
              <p14:nvPr/>
            </p14:nvContentPartPr>
            <p14:xfrm>
              <a:off x="4366767" y="4206806"/>
              <a:ext cx="89640" cy="136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AD6847-2436-C54D-25E6-2A886838671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59207" y="4199246"/>
                <a:ext cx="104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3ED6029-F767-740C-879F-925E250368B9}"/>
                  </a:ext>
                </a:extLst>
              </p14:cNvPr>
              <p14:cNvContentPartPr/>
              <p14:nvPr/>
            </p14:nvContentPartPr>
            <p14:xfrm>
              <a:off x="4721727" y="4206446"/>
              <a:ext cx="101880" cy="105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3ED6029-F767-740C-879F-925E250368B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14167" y="4198886"/>
                <a:ext cx="117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72A0BCC-353F-7032-EE95-18724F2320D5}"/>
                  </a:ext>
                </a:extLst>
              </p14:cNvPr>
              <p14:cNvContentPartPr/>
              <p14:nvPr/>
            </p14:nvContentPartPr>
            <p14:xfrm>
              <a:off x="5057247" y="4183046"/>
              <a:ext cx="101880" cy="120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72A0BCC-353F-7032-EE95-18724F2320D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049687" y="4175486"/>
                <a:ext cx="1170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D26B247-BA49-5377-6867-DAE50611B56B}"/>
                  </a:ext>
                </a:extLst>
              </p14:cNvPr>
              <p14:cNvContentPartPr/>
              <p14:nvPr/>
            </p14:nvContentPartPr>
            <p14:xfrm>
              <a:off x="5400327" y="4183406"/>
              <a:ext cx="105840" cy="128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D26B247-BA49-5377-6867-DAE50611B56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92741" y="4175846"/>
                <a:ext cx="121012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656160B-E285-266B-AFAE-989BF57F4776}"/>
                  </a:ext>
                </a:extLst>
              </p14:cNvPr>
              <p14:cNvContentPartPr/>
              <p14:nvPr/>
            </p14:nvContentPartPr>
            <p14:xfrm>
              <a:off x="5751327" y="4151726"/>
              <a:ext cx="113400" cy="124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656160B-E285-266B-AFAE-989BF57F477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43767" y="4144188"/>
                <a:ext cx="128520" cy="139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3C24F9-1165-52B3-4E3E-073574D9D433}"/>
                  </a:ext>
                </a:extLst>
              </p14:cNvPr>
              <p14:cNvContentPartPr/>
              <p14:nvPr/>
            </p14:nvContentPartPr>
            <p14:xfrm>
              <a:off x="6086847" y="4156046"/>
              <a:ext cx="128520" cy="113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3C24F9-1165-52B3-4E3E-073574D9D4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79308" y="4148486"/>
                <a:ext cx="143598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1B31120-7A55-2D19-EFE0-69C7D45DA2B2}"/>
                  </a:ext>
                </a:extLst>
              </p14:cNvPr>
              <p14:cNvContentPartPr/>
              <p14:nvPr/>
            </p14:nvContentPartPr>
            <p14:xfrm>
              <a:off x="2633091" y="3849212"/>
              <a:ext cx="199440" cy="176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1B31120-7A55-2D19-EFE0-69C7D45DA2B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25517" y="3841637"/>
                <a:ext cx="214587" cy="191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20" name="Ink 5119">
                <a:extLst>
                  <a:ext uri="{FF2B5EF4-FFF2-40B4-BE49-F238E27FC236}">
                    <a16:creationId xmlns:a16="http://schemas.microsoft.com/office/drawing/2014/main" id="{10A30A5E-0B2A-61E4-628F-B565385F115B}"/>
                  </a:ext>
                </a:extLst>
              </p14:cNvPr>
              <p14:cNvContentPartPr/>
              <p14:nvPr/>
            </p14:nvContentPartPr>
            <p14:xfrm>
              <a:off x="3073731" y="3884492"/>
              <a:ext cx="140760" cy="144720"/>
            </p14:xfrm>
          </p:contentPart>
        </mc:Choice>
        <mc:Fallback>
          <p:pic>
            <p:nvPicPr>
              <p:cNvPr id="5120" name="Ink 5119">
                <a:extLst>
                  <a:ext uri="{FF2B5EF4-FFF2-40B4-BE49-F238E27FC236}">
                    <a16:creationId xmlns:a16="http://schemas.microsoft.com/office/drawing/2014/main" id="{10A30A5E-0B2A-61E4-628F-B565385F115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66171" y="3876932"/>
                <a:ext cx="155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121" name="Ink 5120">
                <a:extLst>
                  <a:ext uri="{FF2B5EF4-FFF2-40B4-BE49-F238E27FC236}">
                    <a16:creationId xmlns:a16="http://schemas.microsoft.com/office/drawing/2014/main" id="{545B1C2F-7630-7C7D-26DE-FFF2F2E9252C}"/>
                  </a:ext>
                </a:extLst>
              </p14:cNvPr>
              <p14:cNvContentPartPr/>
              <p14:nvPr/>
            </p14:nvContentPartPr>
            <p14:xfrm>
              <a:off x="3417171" y="3899972"/>
              <a:ext cx="164160" cy="164160"/>
            </p14:xfrm>
          </p:contentPart>
        </mc:Choice>
        <mc:Fallback>
          <p:pic>
            <p:nvPicPr>
              <p:cNvPr id="5121" name="Ink 5120">
                <a:extLst>
                  <a:ext uri="{FF2B5EF4-FFF2-40B4-BE49-F238E27FC236}">
                    <a16:creationId xmlns:a16="http://schemas.microsoft.com/office/drawing/2014/main" id="{545B1C2F-7630-7C7D-26DE-FFF2F2E9252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09611" y="3892412"/>
                <a:ext cx="1792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22" name="Ink 5121">
                <a:extLst>
                  <a:ext uri="{FF2B5EF4-FFF2-40B4-BE49-F238E27FC236}">
                    <a16:creationId xmlns:a16="http://schemas.microsoft.com/office/drawing/2014/main" id="{E6C04BC1-82A9-D3E5-812C-365E27A0FFB9}"/>
                  </a:ext>
                </a:extLst>
              </p14:cNvPr>
              <p14:cNvContentPartPr/>
              <p14:nvPr/>
            </p14:nvContentPartPr>
            <p14:xfrm>
              <a:off x="3799491" y="3865052"/>
              <a:ext cx="164160" cy="152640"/>
            </p14:xfrm>
          </p:contentPart>
        </mc:Choice>
        <mc:Fallback>
          <p:pic>
            <p:nvPicPr>
              <p:cNvPr id="5122" name="Ink 5121">
                <a:extLst>
                  <a:ext uri="{FF2B5EF4-FFF2-40B4-BE49-F238E27FC236}">
                    <a16:creationId xmlns:a16="http://schemas.microsoft.com/office/drawing/2014/main" id="{E6C04BC1-82A9-D3E5-812C-365E27A0FFB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791931" y="3857492"/>
                <a:ext cx="179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24" name="Ink 5123">
                <a:extLst>
                  <a:ext uri="{FF2B5EF4-FFF2-40B4-BE49-F238E27FC236}">
                    <a16:creationId xmlns:a16="http://schemas.microsoft.com/office/drawing/2014/main" id="{4D3081CA-10D7-9F2B-B5BE-1EA62EEEFBB3}"/>
                  </a:ext>
                </a:extLst>
              </p14:cNvPr>
              <p14:cNvContentPartPr/>
              <p14:nvPr/>
            </p14:nvContentPartPr>
            <p14:xfrm>
              <a:off x="4271451" y="3829772"/>
              <a:ext cx="195480" cy="187560"/>
            </p14:xfrm>
          </p:contentPart>
        </mc:Choice>
        <mc:Fallback>
          <p:pic>
            <p:nvPicPr>
              <p:cNvPr id="5124" name="Ink 5123">
                <a:extLst>
                  <a:ext uri="{FF2B5EF4-FFF2-40B4-BE49-F238E27FC236}">
                    <a16:creationId xmlns:a16="http://schemas.microsoft.com/office/drawing/2014/main" id="{4D3081CA-10D7-9F2B-B5BE-1EA62EEEFB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263891" y="3822212"/>
                <a:ext cx="210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134" name="Ink 5135">
                <a:extLst>
                  <a:ext uri="{FF2B5EF4-FFF2-40B4-BE49-F238E27FC236}">
                    <a16:creationId xmlns:a16="http://schemas.microsoft.com/office/drawing/2014/main" id="{D8EADD33-B76F-D887-1F6A-920E50243BCC}"/>
                  </a:ext>
                </a:extLst>
              </p14:cNvPr>
              <p14:cNvContentPartPr/>
              <p14:nvPr/>
            </p14:nvContentPartPr>
            <p14:xfrm>
              <a:off x="5386731" y="3767492"/>
              <a:ext cx="870480" cy="238320"/>
            </p14:xfrm>
          </p:contentPart>
        </mc:Choice>
        <mc:Fallback>
          <p:pic>
            <p:nvPicPr>
              <p:cNvPr id="5134" name="Ink 5135">
                <a:extLst>
                  <a:ext uri="{FF2B5EF4-FFF2-40B4-BE49-F238E27FC236}">
                    <a16:creationId xmlns:a16="http://schemas.microsoft.com/office/drawing/2014/main" id="{D8EADD33-B76F-D887-1F6A-920E50243BC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379168" y="3759932"/>
                <a:ext cx="885606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135" name="Ink 5135">
                <a:extLst>
                  <a:ext uri="{FF2B5EF4-FFF2-40B4-BE49-F238E27FC236}">
                    <a16:creationId xmlns:a16="http://schemas.microsoft.com/office/drawing/2014/main" id="{67420AAC-8963-0F6D-E934-A2093EE45A49}"/>
                  </a:ext>
                </a:extLst>
              </p14:cNvPr>
              <p14:cNvContentPartPr/>
              <p14:nvPr/>
            </p14:nvContentPartPr>
            <p14:xfrm>
              <a:off x="4622451" y="3771452"/>
              <a:ext cx="558000" cy="265320"/>
            </p14:xfrm>
          </p:contentPart>
        </mc:Choice>
        <mc:Fallback>
          <p:pic>
            <p:nvPicPr>
              <p:cNvPr id="5135" name="Ink 5135">
                <a:extLst>
                  <a:ext uri="{FF2B5EF4-FFF2-40B4-BE49-F238E27FC236}">
                    <a16:creationId xmlns:a16="http://schemas.microsoft.com/office/drawing/2014/main" id="{67420AAC-8963-0F6D-E934-A2093EE45A4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14891" y="3763902"/>
                <a:ext cx="573120" cy="28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136" name="Ink 5135">
                <a:extLst>
                  <a:ext uri="{FF2B5EF4-FFF2-40B4-BE49-F238E27FC236}">
                    <a16:creationId xmlns:a16="http://schemas.microsoft.com/office/drawing/2014/main" id="{1CCFD146-0AFE-F989-5AD9-4411E698711D}"/>
                  </a:ext>
                </a:extLst>
              </p14:cNvPr>
              <p14:cNvContentPartPr/>
              <p14:nvPr/>
            </p14:nvContentPartPr>
            <p14:xfrm>
              <a:off x="2625531" y="4734812"/>
              <a:ext cx="117360" cy="136800"/>
            </p14:xfrm>
          </p:contentPart>
        </mc:Choice>
        <mc:Fallback>
          <p:pic>
            <p:nvPicPr>
              <p:cNvPr id="5136" name="Ink 5135">
                <a:extLst>
                  <a:ext uri="{FF2B5EF4-FFF2-40B4-BE49-F238E27FC236}">
                    <a16:creationId xmlns:a16="http://schemas.microsoft.com/office/drawing/2014/main" id="{1CCFD146-0AFE-F989-5AD9-4411E698711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17971" y="4727252"/>
                <a:ext cx="132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39" name="Ink 5138">
                <a:extLst>
                  <a:ext uri="{FF2B5EF4-FFF2-40B4-BE49-F238E27FC236}">
                    <a16:creationId xmlns:a16="http://schemas.microsoft.com/office/drawing/2014/main" id="{97AF08C1-AD3F-54CC-5AB9-F09B87401AF4}"/>
                  </a:ext>
                </a:extLst>
              </p14:cNvPr>
              <p14:cNvContentPartPr/>
              <p14:nvPr/>
            </p14:nvContentPartPr>
            <p14:xfrm>
              <a:off x="3577011" y="4680092"/>
              <a:ext cx="4320" cy="152640"/>
            </p14:xfrm>
          </p:contentPart>
        </mc:Choice>
        <mc:Fallback>
          <p:pic>
            <p:nvPicPr>
              <p:cNvPr id="5139" name="Ink 5138">
                <a:extLst>
                  <a:ext uri="{FF2B5EF4-FFF2-40B4-BE49-F238E27FC236}">
                    <a16:creationId xmlns:a16="http://schemas.microsoft.com/office/drawing/2014/main" id="{97AF08C1-AD3F-54CC-5AB9-F09B87401A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68764" y="4672514"/>
                <a:ext cx="20815" cy="16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40" name="Ink 5140">
                <a:extLst>
                  <a:ext uri="{FF2B5EF4-FFF2-40B4-BE49-F238E27FC236}">
                    <a16:creationId xmlns:a16="http://schemas.microsoft.com/office/drawing/2014/main" id="{B9D8C809-9CE9-D789-8122-63B57CDF0F7E}"/>
                  </a:ext>
                </a:extLst>
              </p14:cNvPr>
              <p14:cNvContentPartPr/>
              <p14:nvPr/>
            </p14:nvContentPartPr>
            <p14:xfrm>
              <a:off x="3093531" y="4726892"/>
              <a:ext cx="187560" cy="117360"/>
            </p14:xfrm>
          </p:contentPart>
        </mc:Choice>
        <mc:Fallback>
          <p:pic>
            <p:nvPicPr>
              <p:cNvPr id="5140" name="Ink 5140">
                <a:extLst>
                  <a:ext uri="{FF2B5EF4-FFF2-40B4-BE49-F238E27FC236}">
                    <a16:creationId xmlns:a16="http://schemas.microsoft.com/office/drawing/2014/main" id="{B9D8C809-9CE9-D789-8122-63B57CDF0F7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085971" y="4719332"/>
                <a:ext cx="2026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41" name="Ink 5140">
                <a:extLst>
                  <a:ext uri="{FF2B5EF4-FFF2-40B4-BE49-F238E27FC236}">
                    <a16:creationId xmlns:a16="http://schemas.microsoft.com/office/drawing/2014/main" id="{C5FAF3B4-E77C-1978-D07E-95AD12261C93}"/>
                  </a:ext>
                </a:extLst>
              </p14:cNvPr>
              <p14:cNvContentPartPr/>
              <p14:nvPr/>
            </p14:nvContentPartPr>
            <p14:xfrm>
              <a:off x="3924051" y="4691972"/>
              <a:ext cx="148680" cy="117360"/>
            </p14:xfrm>
          </p:contentPart>
        </mc:Choice>
        <mc:Fallback>
          <p:pic>
            <p:nvPicPr>
              <p:cNvPr id="5141" name="Ink 5140">
                <a:extLst>
                  <a:ext uri="{FF2B5EF4-FFF2-40B4-BE49-F238E27FC236}">
                    <a16:creationId xmlns:a16="http://schemas.microsoft.com/office/drawing/2014/main" id="{C5FAF3B4-E77C-1978-D07E-95AD12261C9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16473" y="4684412"/>
                <a:ext cx="163837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44" name="Ink 5144">
                <a:extLst>
                  <a:ext uri="{FF2B5EF4-FFF2-40B4-BE49-F238E27FC236}">
                    <a16:creationId xmlns:a16="http://schemas.microsoft.com/office/drawing/2014/main" id="{6BB9574E-8F09-ACF6-7EA1-51F079A312CD}"/>
                  </a:ext>
                </a:extLst>
              </p14:cNvPr>
              <p14:cNvContentPartPr/>
              <p14:nvPr/>
            </p14:nvContentPartPr>
            <p14:xfrm>
              <a:off x="4361091" y="4652732"/>
              <a:ext cx="121320" cy="129240"/>
            </p14:xfrm>
          </p:contentPart>
        </mc:Choice>
        <mc:Fallback>
          <p:pic>
            <p:nvPicPr>
              <p:cNvPr id="5144" name="Ink 5144">
                <a:extLst>
                  <a:ext uri="{FF2B5EF4-FFF2-40B4-BE49-F238E27FC236}">
                    <a16:creationId xmlns:a16="http://schemas.microsoft.com/office/drawing/2014/main" id="{6BB9574E-8F09-ACF6-7EA1-51F079A312C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53531" y="4645151"/>
                <a:ext cx="136440" cy="144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145" name="Ink 5144">
                <a:extLst>
                  <a:ext uri="{FF2B5EF4-FFF2-40B4-BE49-F238E27FC236}">
                    <a16:creationId xmlns:a16="http://schemas.microsoft.com/office/drawing/2014/main" id="{23CAD07D-0015-A081-6A4A-7CDA2D5D624C}"/>
                  </a:ext>
                </a:extLst>
              </p14:cNvPr>
              <p14:cNvContentPartPr/>
              <p14:nvPr/>
            </p14:nvContentPartPr>
            <p14:xfrm>
              <a:off x="4739451" y="4625372"/>
              <a:ext cx="86040" cy="136800"/>
            </p14:xfrm>
          </p:contentPart>
        </mc:Choice>
        <mc:Fallback>
          <p:pic>
            <p:nvPicPr>
              <p:cNvPr id="5145" name="Ink 5144">
                <a:extLst>
                  <a:ext uri="{FF2B5EF4-FFF2-40B4-BE49-F238E27FC236}">
                    <a16:creationId xmlns:a16="http://schemas.microsoft.com/office/drawing/2014/main" id="{23CAD07D-0015-A081-6A4A-7CDA2D5D62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31891" y="4617812"/>
                <a:ext cx="101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46" name="Ink 5145">
                <a:extLst>
                  <a:ext uri="{FF2B5EF4-FFF2-40B4-BE49-F238E27FC236}">
                    <a16:creationId xmlns:a16="http://schemas.microsoft.com/office/drawing/2014/main" id="{C2B4EECF-C8AA-94B9-53AE-33A726D9DD9C}"/>
                  </a:ext>
                </a:extLst>
              </p14:cNvPr>
              <p14:cNvContentPartPr/>
              <p14:nvPr/>
            </p14:nvContentPartPr>
            <p14:xfrm>
              <a:off x="5082531" y="4601972"/>
              <a:ext cx="121320" cy="140760"/>
            </p14:xfrm>
          </p:contentPart>
        </mc:Choice>
        <mc:Fallback>
          <p:pic>
            <p:nvPicPr>
              <p:cNvPr id="5146" name="Ink 5145">
                <a:extLst>
                  <a:ext uri="{FF2B5EF4-FFF2-40B4-BE49-F238E27FC236}">
                    <a16:creationId xmlns:a16="http://schemas.microsoft.com/office/drawing/2014/main" id="{C2B4EECF-C8AA-94B9-53AE-33A726D9DD9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74971" y="4594412"/>
                <a:ext cx="136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147" name="Ink 5146">
                <a:extLst>
                  <a:ext uri="{FF2B5EF4-FFF2-40B4-BE49-F238E27FC236}">
                    <a16:creationId xmlns:a16="http://schemas.microsoft.com/office/drawing/2014/main" id="{8DFF8CD3-7A62-96CF-BFB5-2DC34B5250D5}"/>
                  </a:ext>
                </a:extLst>
              </p14:cNvPr>
              <p14:cNvContentPartPr/>
              <p14:nvPr/>
            </p14:nvContentPartPr>
            <p14:xfrm>
              <a:off x="5402211" y="4586492"/>
              <a:ext cx="86040" cy="140400"/>
            </p14:xfrm>
          </p:contentPart>
        </mc:Choice>
        <mc:Fallback>
          <p:pic>
            <p:nvPicPr>
              <p:cNvPr id="5147" name="Ink 5146">
                <a:extLst>
                  <a:ext uri="{FF2B5EF4-FFF2-40B4-BE49-F238E27FC236}">
                    <a16:creationId xmlns:a16="http://schemas.microsoft.com/office/drawing/2014/main" id="{8DFF8CD3-7A62-96CF-BFB5-2DC34B5250D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94651" y="4578913"/>
                <a:ext cx="101160" cy="15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148" name="Ink 5147">
                <a:extLst>
                  <a:ext uri="{FF2B5EF4-FFF2-40B4-BE49-F238E27FC236}">
                    <a16:creationId xmlns:a16="http://schemas.microsoft.com/office/drawing/2014/main" id="{457BE998-6117-6AAA-5628-927B93E38851}"/>
                  </a:ext>
                </a:extLst>
              </p14:cNvPr>
              <p14:cNvContentPartPr/>
              <p14:nvPr/>
            </p14:nvContentPartPr>
            <p14:xfrm>
              <a:off x="5749611" y="4559132"/>
              <a:ext cx="105840" cy="160200"/>
            </p14:xfrm>
          </p:contentPart>
        </mc:Choice>
        <mc:Fallback>
          <p:pic>
            <p:nvPicPr>
              <p:cNvPr id="5148" name="Ink 5147">
                <a:extLst>
                  <a:ext uri="{FF2B5EF4-FFF2-40B4-BE49-F238E27FC236}">
                    <a16:creationId xmlns:a16="http://schemas.microsoft.com/office/drawing/2014/main" id="{457BE998-6117-6AAA-5628-927B93E3885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742051" y="4551572"/>
                <a:ext cx="1209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152" name="Ink 5151">
                <a:extLst>
                  <a:ext uri="{FF2B5EF4-FFF2-40B4-BE49-F238E27FC236}">
                    <a16:creationId xmlns:a16="http://schemas.microsoft.com/office/drawing/2014/main" id="{AC8943A6-76DA-13B8-B335-55657F1A6365}"/>
                  </a:ext>
                </a:extLst>
              </p14:cNvPr>
              <p14:cNvContentPartPr/>
              <p14:nvPr/>
            </p14:nvContentPartPr>
            <p14:xfrm>
              <a:off x="6065331" y="4559492"/>
              <a:ext cx="70560" cy="147960"/>
            </p14:xfrm>
          </p:contentPart>
        </mc:Choice>
        <mc:Fallback>
          <p:pic>
            <p:nvPicPr>
              <p:cNvPr id="5152" name="Ink 5151">
                <a:extLst>
                  <a:ext uri="{FF2B5EF4-FFF2-40B4-BE49-F238E27FC236}">
                    <a16:creationId xmlns:a16="http://schemas.microsoft.com/office/drawing/2014/main" id="{AC8943A6-76DA-13B8-B335-55657F1A636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57771" y="4551932"/>
                <a:ext cx="85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162" name="Ink 5161">
                <a:extLst>
                  <a:ext uri="{FF2B5EF4-FFF2-40B4-BE49-F238E27FC236}">
                    <a16:creationId xmlns:a16="http://schemas.microsoft.com/office/drawing/2014/main" id="{CC591361-B11E-6F76-6DF0-0E0D52B01478}"/>
                  </a:ext>
                </a:extLst>
              </p14:cNvPr>
              <p14:cNvContentPartPr/>
              <p14:nvPr/>
            </p14:nvContentPartPr>
            <p14:xfrm>
              <a:off x="2617971" y="5241692"/>
              <a:ext cx="117000" cy="136800"/>
            </p14:xfrm>
          </p:contentPart>
        </mc:Choice>
        <mc:Fallback>
          <p:pic>
            <p:nvPicPr>
              <p:cNvPr id="5162" name="Ink 5161">
                <a:extLst>
                  <a:ext uri="{FF2B5EF4-FFF2-40B4-BE49-F238E27FC236}">
                    <a16:creationId xmlns:a16="http://schemas.microsoft.com/office/drawing/2014/main" id="{CC591361-B11E-6F76-6DF0-0E0D52B0147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610388" y="5234132"/>
                <a:ext cx="132167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163" name="Ink 5162">
                <a:extLst>
                  <a:ext uri="{FF2B5EF4-FFF2-40B4-BE49-F238E27FC236}">
                    <a16:creationId xmlns:a16="http://schemas.microsoft.com/office/drawing/2014/main" id="{A5A73C25-158D-E905-64F2-4A5611EC6C88}"/>
                  </a:ext>
                </a:extLst>
              </p14:cNvPr>
              <p14:cNvContentPartPr/>
              <p14:nvPr/>
            </p14:nvContentPartPr>
            <p14:xfrm>
              <a:off x="3099291" y="5234132"/>
              <a:ext cx="130680" cy="164160"/>
            </p14:xfrm>
          </p:contentPart>
        </mc:Choice>
        <mc:Fallback>
          <p:pic>
            <p:nvPicPr>
              <p:cNvPr id="5163" name="Ink 5162">
                <a:extLst>
                  <a:ext uri="{FF2B5EF4-FFF2-40B4-BE49-F238E27FC236}">
                    <a16:creationId xmlns:a16="http://schemas.microsoft.com/office/drawing/2014/main" id="{A5A73C25-158D-E905-64F2-4A5611EC6C8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091731" y="5226572"/>
                <a:ext cx="14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164" name="Ink 5163">
                <a:extLst>
                  <a:ext uri="{FF2B5EF4-FFF2-40B4-BE49-F238E27FC236}">
                    <a16:creationId xmlns:a16="http://schemas.microsoft.com/office/drawing/2014/main" id="{49EF5A99-5191-1BD5-6E53-7EA51EBF3355}"/>
                  </a:ext>
                </a:extLst>
              </p14:cNvPr>
              <p14:cNvContentPartPr/>
              <p14:nvPr/>
            </p14:nvContentPartPr>
            <p14:xfrm>
              <a:off x="3148611" y="5292452"/>
              <a:ext cx="120960" cy="8280"/>
            </p14:xfrm>
          </p:contentPart>
        </mc:Choice>
        <mc:Fallback>
          <p:pic>
            <p:nvPicPr>
              <p:cNvPr id="5164" name="Ink 5163">
                <a:extLst>
                  <a:ext uri="{FF2B5EF4-FFF2-40B4-BE49-F238E27FC236}">
                    <a16:creationId xmlns:a16="http://schemas.microsoft.com/office/drawing/2014/main" id="{49EF5A99-5191-1BD5-6E53-7EA51EBF335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41051" y="5284548"/>
                <a:ext cx="136080" cy="24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65" name="Ink 5164">
                <a:extLst>
                  <a:ext uri="{FF2B5EF4-FFF2-40B4-BE49-F238E27FC236}">
                    <a16:creationId xmlns:a16="http://schemas.microsoft.com/office/drawing/2014/main" id="{67AE4B9B-ABEC-F6B5-2B5D-4B3A7C199ACF}"/>
                  </a:ext>
                </a:extLst>
              </p14:cNvPr>
              <p14:cNvContentPartPr/>
              <p14:nvPr/>
            </p14:nvContentPartPr>
            <p14:xfrm>
              <a:off x="3577011" y="5218652"/>
              <a:ext cx="12240" cy="136440"/>
            </p14:xfrm>
          </p:contentPart>
        </mc:Choice>
        <mc:Fallback>
          <p:pic>
            <p:nvPicPr>
              <p:cNvPr id="5165" name="Ink 5164">
                <a:extLst>
                  <a:ext uri="{FF2B5EF4-FFF2-40B4-BE49-F238E27FC236}">
                    <a16:creationId xmlns:a16="http://schemas.microsoft.com/office/drawing/2014/main" id="{67AE4B9B-ABEC-F6B5-2B5D-4B3A7C199AC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69222" y="5211092"/>
                <a:ext cx="27818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166" name="Ink 5165">
                <a:extLst>
                  <a:ext uri="{FF2B5EF4-FFF2-40B4-BE49-F238E27FC236}">
                    <a16:creationId xmlns:a16="http://schemas.microsoft.com/office/drawing/2014/main" id="{9713AD15-8398-6A81-D31E-DB41BB88FCFD}"/>
                  </a:ext>
                </a:extLst>
              </p14:cNvPr>
              <p14:cNvContentPartPr/>
              <p14:nvPr/>
            </p14:nvContentPartPr>
            <p14:xfrm>
              <a:off x="3940251" y="5206772"/>
              <a:ext cx="136440" cy="117360"/>
            </p14:xfrm>
          </p:contentPart>
        </mc:Choice>
        <mc:Fallback>
          <p:pic>
            <p:nvPicPr>
              <p:cNvPr id="5166" name="Ink 5165">
                <a:extLst>
                  <a:ext uri="{FF2B5EF4-FFF2-40B4-BE49-F238E27FC236}">
                    <a16:creationId xmlns:a16="http://schemas.microsoft.com/office/drawing/2014/main" id="{9713AD15-8398-6A81-D31E-DB41BB88FCF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932691" y="5199212"/>
                <a:ext cx="1515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167" name="Ink 5166">
                <a:extLst>
                  <a:ext uri="{FF2B5EF4-FFF2-40B4-BE49-F238E27FC236}">
                    <a16:creationId xmlns:a16="http://schemas.microsoft.com/office/drawing/2014/main" id="{96B934CA-9019-5409-17E0-BFD201DD0A76}"/>
                  </a:ext>
                </a:extLst>
              </p14:cNvPr>
              <p14:cNvContentPartPr/>
              <p14:nvPr/>
            </p14:nvContentPartPr>
            <p14:xfrm>
              <a:off x="4368651" y="5183372"/>
              <a:ext cx="93600" cy="129240"/>
            </p14:xfrm>
          </p:contentPart>
        </mc:Choice>
        <mc:Fallback>
          <p:pic>
            <p:nvPicPr>
              <p:cNvPr id="5167" name="Ink 5166">
                <a:extLst>
                  <a:ext uri="{FF2B5EF4-FFF2-40B4-BE49-F238E27FC236}">
                    <a16:creationId xmlns:a16="http://schemas.microsoft.com/office/drawing/2014/main" id="{96B934CA-9019-5409-17E0-BFD201DD0A7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361091" y="5175812"/>
                <a:ext cx="108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168" name="Ink 5167">
                <a:extLst>
                  <a:ext uri="{FF2B5EF4-FFF2-40B4-BE49-F238E27FC236}">
                    <a16:creationId xmlns:a16="http://schemas.microsoft.com/office/drawing/2014/main" id="{B9E056F7-5C7F-6040-3148-2498ADB02EED}"/>
                  </a:ext>
                </a:extLst>
              </p14:cNvPr>
              <p14:cNvContentPartPr/>
              <p14:nvPr/>
            </p14:nvContentPartPr>
            <p14:xfrm>
              <a:off x="4388451" y="5163932"/>
              <a:ext cx="105840" cy="15840"/>
            </p14:xfrm>
          </p:contentPart>
        </mc:Choice>
        <mc:Fallback>
          <p:pic>
            <p:nvPicPr>
              <p:cNvPr id="5168" name="Ink 5167">
                <a:extLst>
                  <a:ext uri="{FF2B5EF4-FFF2-40B4-BE49-F238E27FC236}">
                    <a16:creationId xmlns:a16="http://schemas.microsoft.com/office/drawing/2014/main" id="{B9E056F7-5C7F-6040-3148-2498ADB02EE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80891" y="5156372"/>
                <a:ext cx="12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69" name="Ink 5168">
                <a:extLst>
                  <a:ext uri="{FF2B5EF4-FFF2-40B4-BE49-F238E27FC236}">
                    <a16:creationId xmlns:a16="http://schemas.microsoft.com/office/drawing/2014/main" id="{118C8288-007D-D644-8760-B6ABD5FC9D7A}"/>
                  </a:ext>
                </a:extLst>
              </p14:cNvPr>
              <p14:cNvContentPartPr/>
              <p14:nvPr/>
            </p14:nvContentPartPr>
            <p14:xfrm>
              <a:off x="4786251" y="5140532"/>
              <a:ext cx="105840" cy="152640"/>
            </p14:xfrm>
          </p:contentPart>
        </mc:Choice>
        <mc:Fallback>
          <p:pic>
            <p:nvPicPr>
              <p:cNvPr id="5169" name="Ink 5168">
                <a:extLst>
                  <a:ext uri="{FF2B5EF4-FFF2-40B4-BE49-F238E27FC236}">
                    <a16:creationId xmlns:a16="http://schemas.microsoft.com/office/drawing/2014/main" id="{118C8288-007D-D644-8760-B6ABD5FC9D7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78691" y="5132972"/>
                <a:ext cx="1209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170" name="Ink 5169">
                <a:extLst>
                  <a:ext uri="{FF2B5EF4-FFF2-40B4-BE49-F238E27FC236}">
                    <a16:creationId xmlns:a16="http://schemas.microsoft.com/office/drawing/2014/main" id="{48E70C66-83F3-D8C0-06E7-5AF40C911E9A}"/>
                  </a:ext>
                </a:extLst>
              </p14:cNvPr>
              <p14:cNvContentPartPr/>
              <p14:nvPr/>
            </p14:nvContentPartPr>
            <p14:xfrm>
              <a:off x="5094051" y="5140532"/>
              <a:ext cx="136800" cy="152640"/>
            </p14:xfrm>
          </p:contentPart>
        </mc:Choice>
        <mc:Fallback>
          <p:pic>
            <p:nvPicPr>
              <p:cNvPr id="5170" name="Ink 5169">
                <a:extLst>
                  <a:ext uri="{FF2B5EF4-FFF2-40B4-BE49-F238E27FC236}">
                    <a16:creationId xmlns:a16="http://schemas.microsoft.com/office/drawing/2014/main" id="{48E70C66-83F3-D8C0-06E7-5AF40C911E9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086491" y="5132972"/>
                <a:ext cx="1519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171" name="Ink 5170">
                <a:extLst>
                  <a:ext uri="{FF2B5EF4-FFF2-40B4-BE49-F238E27FC236}">
                    <a16:creationId xmlns:a16="http://schemas.microsoft.com/office/drawing/2014/main" id="{C4D0F1A5-F552-E158-F8E8-7A3676EBC8AB}"/>
                  </a:ext>
                </a:extLst>
              </p14:cNvPr>
              <p14:cNvContentPartPr/>
              <p14:nvPr/>
            </p14:nvContentPartPr>
            <p14:xfrm>
              <a:off x="5433531" y="5109572"/>
              <a:ext cx="109080" cy="143640"/>
            </p14:xfrm>
          </p:contentPart>
        </mc:Choice>
        <mc:Fallback>
          <p:pic>
            <p:nvPicPr>
              <p:cNvPr id="5171" name="Ink 5170">
                <a:extLst>
                  <a:ext uri="{FF2B5EF4-FFF2-40B4-BE49-F238E27FC236}">
                    <a16:creationId xmlns:a16="http://schemas.microsoft.com/office/drawing/2014/main" id="{C4D0F1A5-F552-E158-F8E8-7A3676EBC8A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425971" y="5102012"/>
                <a:ext cx="124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172" name="Ink 5171">
                <a:extLst>
                  <a:ext uri="{FF2B5EF4-FFF2-40B4-BE49-F238E27FC236}">
                    <a16:creationId xmlns:a16="http://schemas.microsoft.com/office/drawing/2014/main" id="{ADD56559-A343-9057-3FA7-D6063870D480}"/>
                  </a:ext>
                </a:extLst>
              </p14:cNvPr>
              <p14:cNvContentPartPr/>
              <p14:nvPr/>
            </p14:nvContentPartPr>
            <p14:xfrm>
              <a:off x="5757171" y="5090132"/>
              <a:ext cx="109440" cy="140400"/>
            </p14:xfrm>
          </p:contentPart>
        </mc:Choice>
        <mc:Fallback>
          <p:pic>
            <p:nvPicPr>
              <p:cNvPr id="5172" name="Ink 5171">
                <a:extLst>
                  <a:ext uri="{FF2B5EF4-FFF2-40B4-BE49-F238E27FC236}">
                    <a16:creationId xmlns:a16="http://schemas.microsoft.com/office/drawing/2014/main" id="{ADD56559-A343-9057-3FA7-D6063870D48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49611" y="5082572"/>
                <a:ext cx="124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176" name="Ink 5175">
                <a:extLst>
                  <a:ext uri="{FF2B5EF4-FFF2-40B4-BE49-F238E27FC236}">
                    <a16:creationId xmlns:a16="http://schemas.microsoft.com/office/drawing/2014/main" id="{D128CE58-6815-F084-4839-94ADFB801EEE}"/>
                  </a:ext>
                </a:extLst>
              </p14:cNvPr>
              <p14:cNvContentPartPr/>
              <p14:nvPr/>
            </p14:nvContentPartPr>
            <p14:xfrm>
              <a:off x="6081171" y="5062412"/>
              <a:ext cx="90000" cy="156240"/>
            </p14:xfrm>
          </p:contentPart>
        </mc:Choice>
        <mc:Fallback>
          <p:pic>
            <p:nvPicPr>
              <p:cNvPr id="5176" name="Ink 5175">
                <a:extLst>
                  <a:ext uri="{FF2B5EF4-FFF2-40B4-BE49-F238E27FC236}">
                    <a16:creationId xmlns:a16="http://schemas.microsoft.com/office/drawing/2014/main" id="{D128CE58-6815-F084-4839-94ADFB801EE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073611" y="5054869"/>
                <a:ext cx="105120" cy="171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177" name="Ink 5176">
                <a:extLst>
                  <a:ext uri="{FF2B5EF4-FFF2-40B4-BE49-F238E27FC236}">
                    <a16:creationId xmlns:a16="http://schemas.microsoft.com/office/drawing/2014/main" id="{0295E8F8-0519-D756-BAB9-B8992C74DE35}"/>
                  </a:ext>
                </a:extLst>
              </p14:cNvPr>
              <p14:cNvContentPartPr/>
              <p14:nvPr/>
            </p14:nvContentPartPr>
            <p14:xfrm>
              <a:off x="2594211" y="5202812"/>
              <a:ext cx="171360" cy="218880"/>
            </p14:xfrm>
          </p:contentPart>
        </mc:Choice>
        <mc:Fallback>
          <p:pic>
            <p:nvPicPr>
              <p:cNvPr id="5177" name="Ink 5176">
                <a:extLst>
                  <a:ext uri="{FF2B5EF4-FFF2-40B4-BE49-F238E27FC236}">
                    <a16:creationId xmlns:a16="http://schemas.microsoft.com/office/drawing/2014/main" id="{0295E8F8-0519-D756-BAB9-B8992C74DE3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86667" y="5195252"/>
                <a:ext cx="186448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178" name="Ink 5177">
                <a:extLst>
                  <a:ext uri="{FF2B5EF4-FFF2-40B4-BE49-F238E27FC236}">
                    <a16:creationId xmlns:a16="http://schemas.microsoft.com/office/drawing/2014/main" id="{E0A872EE-8948-67FE-F5B8-238882DB0FCC}"/>
                  </a:ext>
                </a:extLst>
              </p14:cNvPr>
              <p14:cNvContentPartPr/>
              <p14:nvPr/>
            </p14:nvContentPartPr>
            <p14:xfrm>
              <a:off x="3112971" y="5167532"/>
              <a:ext cx="171360" cy="249840"/>
            </p14:xfrm>
          </p:contentPart>
        </mc:Choice>
        <mc:Fallback>
          <p:pic>
            <p:nvPicPr>
              <p:cNvPr id="5178" name="Ink 5177">
                <a:extLst>
                  <a:ext uri="{FF2B5EF4-FFF2-40B4-BE49-F238E27FC236}">
                    <a16:creationId xmlns:a16="http://schemas.microsoft.com/office/drawing/2014/main" id="{E0A872EE-8948-67FE-F5B8-238882DB0FC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105427" y="5159972"/>
                <a:ext cx="186448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179" name="Ink 5178">
                <a:extLst>
                  <a:ext uri="{FF2B5EF4-FFF2-40B4-BE49-F238E27FC236}">
                    <a16:creationId xmlns:a16="http://schemas.microsoft.com/office/drawing/2014/main" id="{6CD1DDE0-C039-8E09-10A7-F73FEDF6F328}"/>
                  </a:ext>
                </a:extLst>
              </p14:cNvPr>
              <p14:cNvContentPartPr/>
              <p14:nvPr/>
            </p14:nvContentPartPr>
            <p14:xfrm>
              <a:off x="3538131" y="5183372"/>
              <a:ext cx="117360" cy="176040"/>
            </p14:xfrm>
          </p:contentPart>
        </mc:Choice>
        <mc:Fallback>
          <p:pic>
            <p:nvPicPr>
              <p:cNvPr id="5179" name="Ink 5178">
                <a:extLst>
                  <a:ext uri="{FF2B5EF4-FFF2-40B4-BE49-F238E27FC236}">
                    <a16:creationId xmlns:a16="http://schemas.microsoft.com/office/drawing/2014/main" id="{6CD1DDE0-C039-8E09-10A7-F73FEDF6F32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530571" y="5175812"/>
                <a:ext cx="132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180" name="Ink 5179">
                <a:extLst>
                  <a:ext uri="{FF2B5EF4-FFF2-40B4-BE49-F238E27FC236}">
                    <a16:creationId xmlns:a16="http://schemas.microsoft.com/office/drawing/2014/main" id="{76FA9EE4-FB97-2FD9-8BC7-F578D617DB79}"/>
                  </a:ext>
                </a:extLst>
              </p14:cNvPr>
              <p14:cNvContentPartPr/>
              <p14:nvPr/>
            </p14:nvContentPartPr>
            <p14:xfrm>
              <a:off x="3961131" y="5148452"/>
              <a:ext cx="138960" cy="198720"/>
            </p14:xfrm>
          </p:contentPart>
        </mc:Choice>
        <mc:Fallback>
          <p:pic>
            <p:nvPicPr>
              <p:cNvPr id="5180" name="Ink 5179">
                <a:extLst>
                  <a:ext uri="{FF2B5EF4-FFF2-40B4-BE49-F238E27FC236}">
                    <a16:creationId xmlns:a16="http://schemas.microsoft.com/office/drawing/2014/main" id="{76FA9EE4-FB97-2FD9-8BC7-F578D617DB7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953571" y="5140892"/>
                <a:ext cx="15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5181" name="Ink 5180">
                <a:extLst>
                  <a:ext uri="{FF2B5EF4-FFF2-40B4-BE49-F238E27FC236}">
                    <a16:creationId xmlns:a16="http://schemas.microsoft.com/office/drawing/2014/main" id="{D54D14D3-4C0E-1F6C-7722-5042BBDB885C}"/>
                  </a:ext>
                </a:extLst>
              </p14:cNvPr>
              <p14:cNvContentPartPr/>
              <p14:nvPr/>
            </p14:nvContentPartPr>
            <p14:xfrm>
              <a:off x="4384491" y="5124692"/>
              <a:ext cx="142560" cy="207000"/>
            </p14:xfrm>
          </p:contentPart>
        </mc:Choice>
        <mc:Fallback>
          <p:pic>
            <p:nvPicPr>
              <p:cNvPr id="5181" name="Ink 5180">
                <a:extLst>
                  <a:ext uri="{FF2B5EF4-FFF2-40B4-BE49-F238E27FC236}">
                    <a16:creationId xmlns:a16="http://schemas.microsoft.com/office/drawing/2014/main" id="{D54D14D3-4C0E-1F6C-7722-5042BBDB885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76931" y="5117132"/>
                <a:ext cx="157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5182" name="Ink 5181">
                <a:extLst>
                  <a:ext uri="{FF2B5EF4-FFF2-40B4-BE49-F238E27FC236}">
                    <a16:creationId xmlns:a16="http://schemas.microsoft.com/office/drawing/2014/main" id="{5D6BFBB5-22FA-DB43-42BE-91D932C7AEC0}"/>
                  </a:ext>
                </a:extLst>
              </p14:cNvPr>
              <p14:cNvContentPartPr/>
              <p14:nvPr/>
            </p14:nvContentPartPr>
            <p14:xfrm>
              <a:off x="4739451" y="5136572"/>
              <a:ext cx="140760" cy="183600"/>
            </p14:xfrm>
          </p:contentPart>
        </mc:Choice>
        <mc:Fallback>
          <p:pic>
            <p:nvPicPr>
              <p:cNvPr id="5182" name="Ink 5181">
                <a:extLst>
                  <a:ext uri="{FF2B5EF4-FFF2-40B4-BE49-F238E27FC236}">
                    <a16:creationId xmlns:a16="http://schemas.microsoft.com/office/drawing/2014/main" id="{5D6BFBB5-22FA-DB43-42BE-91D932C7AEC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31891" y="5129012"/>
                <a:ext cx="155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5183" name="Ink 5182">
                <a:extLst>
                  <a:ext uri="{FF2B5EF4-FFF2-40B4-BE49-F238E27FC236}">
                    <a16:creationId xmlns:a16="http://schemas.microsoft.com/office/drawing/2014/main" id="{503A58DE-F9A9-9D2E-0603-13799DF9F209}"/>
                  </a:ext>
                </a:extLst>
              </p14:cNvPr>
              <p14:cNvContentPartPr/>
              <p14:nvPr/>
            </p14:nvContentPartPr>
            <p14:xfrm>
              <a:off x="5055171" y="5105252"/>
              <a:ext cx="179280" cy="183600"/>
            </p14:xfrm>
          </p:contentPart>
        </mc:Choice>
        <mc:Fallback>
          <p:pic>
            <p:nvPicPr>
              <p:cNvPr id="5183" name="Ink 5182">
                <a:extLst>
                  <a:ext uri="{FF2B5EF4-FFF2-40B4-BE49-F238E27FC236}">
                    <a16:creationId xmlns:a16="http://schemas.microsoft.com/office/drawing/2014/main" id="{503A58DE-F9A9-9D2E-0603-13799DF9F20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47611" y="5097692"/>
                <a:ext cx="194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5184" name="Ink 5183">
                <a:extLst>
                  <a:ext uri="{FF2B5EF4-FFF2-40B4-BE49-F238E27FC236}">
                    <a16:creationId xmlns:a16="http://schemas.microsoft.com/office/drawing/2014/main" id="{79AFAF8E-6B4B-2A81-1467-38D283214AB6}"/>
                  </a:ext>
                </a:extLst>
              </p14:cNvPr>
              <p14:cNvContentPartPr/>
              <p14:nvPr/>
            </p14:nvContentPartPr>
            <p14:xfrm>
              <a:off x="5394651" y="5101292"/>
              <a:ext cx="179640" cy="172080"/>
            </p14:xfrm>
          </p:contentPart>
        </mc:Choice>
        <mc:Fallback>
          <p:pic>
            <p:nvPicPr>
              <p:cNvPr id="5184" name="Ink 5183">
                <a:extLst>
                  <a:ext uri="{FF2B5EF4-FFF2-40B4-BE49-F238E27FC236}">
                    <a16:creationId xmlns:a16="http://schemas.microsoft.com/office/drawing/2014/main" id="{79AFAF8E-6B4B-2A81-1467-38D283214AB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387106" y="5093716"/>
                <a:ext cx="194730" cy="187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5187" name="Ink 5187">
                <a:extLst>
                  <a:ext uri="{FF2B5EF4-FFF2-40B4-BE49-F238E27FC236}">
                    <a16:creationId xmlns:a16="http://schemas.microsoft.com/office/drawing/2014/main" id="{57BC8380-474E-D5FB-9285-B8871D4767AD}"/>
                  </a:ext>
                </a:extLst>
              </p14:cNvPr>
              <p14:cNvContentPartPr/>
              <p14:nvPr/>
            </p14:nvContentPartPr>
            <p14:xfrm>
              <a:off x="5726211" y="5035052"/>
              <a:ext cx="531000" cy="195480"/>
            </p14:xfrm>
          </p:contentPart>
        </mc:Choice>
        <mc:Fallback>
          <p:pic>
            <p:nvPicPr>
              <p:cNvPr id="5187" name="Ink 5187">
                <a:extLst>
                  <a:ext uri="{FF2B5EF4-FFF2-40B4-BE49-F238E27FC236}">
                    <a16:creationId xmlns:a16="http://schemas.microsoft.com/office/drawing/2014/main" id="{57BC8380-474E-D5FB-9285-B8871D4767A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718651" y="5027478"/>
                <a:ext cx="546120" cy="21062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1E177E3B-9322-2B22-169D-58D5EF2BD195}"/>
                  </a:ext>
                </a:extLst>
              </p14:cNvPr>
              <p14:cNvContentPartPr/>
              <p14:nvPr/>
            </p14:nvContentPartPr>
            <p14:xfrm>
              <a:off x="704639" y="4349317"/>
              <a:ext cx="1099080" cy="35280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1E177E3B-9322-2B22-169D-58D5EF2BD1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079" y="4341757"/>
                <a:ext cx="11142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2">
                <a:extLst>
                  <a:ext uri="{FF2B5EF4-FFF2-40B4-BE49-F238E27FC236}">
                    <a16:creationId xmlns:a16="http://schemas.microsoft.com/office/drawing/2014/main" id="{E607F050-8034-0073-CA8C-2174FDDFE937}"/>
                  </a:ext>
                </a:extLst>
              </p14:cNvPr>
              <p14:cNvContentPartPr/>
              <p14:nvPr/>
            </p14:nvContentPartPr>
            <p14:xfrm>
              <a:off x="1299719" y="4978597"/>
              <a:ext cx="645840" cy="222840"/>
            </p14:xfrm>
          </p:contentPart>
        </mc:Choice>
        <mc:Fallback>
          <p:pic>
            <p:nvPicPr>
              <p:cNvPr id="31" name="Ink 32">
                <a:extLst>
                  <a:ext uri="{FF2B5EF4-FFF2-40B4-BE49-F238E27FC236}">
                    <a16:creationId xmlns:a16="http://schemas.microsoft.com/office/drawing/2014/main" id="{E607F050-8034-0073-CA8C-2174FDDFE9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159" y="4971025"/>
                <a:ext cx="660960" cy="237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3AA3E5ED-1240-2DBC-3C9F-FCF72D7892FE}"/>
                  </a:ext>
                </a:extLst>
              </p14:cNvPr>
              <p14:cNvContentPartPr/>
              <p14:nvPr/>
            </p14:nvContentPartPr>
            <p14:xfrm>
              <a:off x="649559" y="5036197"/>
              <a:ext cx="462600" cy="25668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3AA3E5ED-1240-2DBC-3C9F-FCF72D7892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1999" y="5028637"/>
                <a:ext cx="477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1CB313-33FB-9F53-995A-5F717A815009}"/>
                  </a:ext>
                </a:extLst>
              </p14:cNvPr>
              <p14:cNvContentPartPr/>
              <p14:nvPr/>
            </p14:nvContentPartPr>
            <p14:xfrm>
              <a:off x="892199" y="5526157"/>
              <a:ext cx="142200" cy="19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1CB313-33FB-9F53-995A-5F717A8150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639" y="5518597"/>
                <a:ext cx="157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FE6DD4-5689-7185-BE1D-89D75E1DDC8C}"/>
                  </a:ext>
                </a:extLst>
              </p14:cNvPr>
              <p14:cNvContentPartPr/>
              <p14:nvPr/>
            </p14:nvContentPartPr>
            <p14:xfrm>
              <a:off x="979319" y="5631277"/>
              <a:ext cx="78120" cy="82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FE6DD4-5689-7185-BE1D-89D75E1DDC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1759" y="5623684"/>
                <a:ext cx="93240" cy="97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CF1918E-4D41-6B4E-9964-1F2F94AB6611}"/>
                  </a:ext>
                </a:extLst>
              </p14:cNvPr>
              <p14:cNvContentPartPr/>
              <p14:nvPr/>
            </p14:nvContentPartPr>
            <p14:xfrm>
              <a:off x="1084799" y="5571877"/>
              <a:ext cx="123840" cy="128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CF1918E-4D41-6B4E-9964-1F2F94AB66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7239" y="5564317"/>
                <a:ext cx="138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790052-C487-3051-6B57-5E13DB3B0251}"/>
                  </a:ext>
                </a:extLst>
              </p14:cNvPr>
              <p14:cNvContentPartPr/>
              <p14:nvPr/>
            </p14:nvContentPartPr>
            <p14:xfrm>
              <a:off x="1203599" y="5576197"/>
              <a:ext cx="169920" cy="110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790052-C487-3051-6B57-5E13DB3B02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96023" y="5568637"/>
                <a:ext cx="185072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7E50AF-8800-14D8-D1B4-5B387B03CA41}"/>
                  </a:ext>
                </a:extLst>
              </p14:cNvPr>
              <p14:cNvContentPartPr/>
              <p14:nvPr/>
            </p14:nvContentPartPr>
            <p14:xfrm>
              <a:off x="1373159" y="5553517"/>
              <a:ext cx="101160" cy="128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7E50AF-8800-14D8-D1B4-5B387B03CA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5599" y="5545957"/>
                <a:ext cx="116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075F450-2DD8-4859-0725-F531A59A68F1}"/>
                  </a:ext>
                </a:extLst>
              </p14:cNvPr>
              <p14:cNvContentPartPr/>
              <p14:nvPr/>
            </p14:nvContentPartPr>
            <p14:xfrm>
              <a:off x="1496639" y="5553517"/>
              <a:ext cx="151560" cy="119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075F450-2DD8-4859-0725-F531A59A68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89061" y="5545957"/>
                <a:ext cx="166716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41FC6DF-E20A-5967-53E8-6119F5CEFDDB}"/>
                  </a:ext>
                </a:extLst>
              </p14:cNvPr>
              <p14:cNvContentPartPr/>
              <p14:nvPr/>
            </p14:nvContentPartPr>
            <p14:xfrm>
              <a:off x="1702919" y="5567197"/>
              <a:ext cx="1872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41FC6DF-E20A-5967-53E8-6119F5CEFD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95359" y="5559637"/>
                <a:ext cx="338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372363-AAD6-E4A9-BA20-C0C816CFD877}"/>
                  </a:ext>
                </a:extLst>
              </p14:cNvPr>
              <p14:cNvContentPartPr/>
              <p14:nvPr/>
            </p14:nvContentPartPr>
            <p14:xfrm>
              <a:off x="1711919" y="5644957"/>
              <a:ext cx="9360" cy="9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372363-AAD6-E4A9-BA20-C0C816CFD8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04639" y="5637397"/>
                <a:ext cx="23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E9653F8-F919-F03D-8A06-4A6CF1DD04EC}"/>
                  </a:ext>
                </a:extLst>
              </p14:cNvPr>
              <p14:cNvContentPartPr/>
              <p14:nvPr/>
            </p14:nvContentPartPr>
            <p14:xfrm>
              <a:off x="1922519" y="4445556"/>
              <a:ext cx="5040" cy="14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E9653F8-F919-F03D-8A06-4A6CF1DD04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14959" y="4437996"/>
                <a:ext cx="20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D2BE619-C1E3-2051-AF27-91EE25AC1665}"/>
                  </a:ext>
                </a:extLst>
              </p14:cNvPr>
              <p14:cNvContentPartPr/>
              <p14:nvPr/>
            </p14:nvContentPartPr>
            <p14:xfrm>
              <a:off x="1936199" y="4514316"/>
              <a:ext cx="12240" cy="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D2BE619-C1E3-2051-AF27-91EE25AC166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28410" y="4507036"/>
                <a:ext cx="27818" cy="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DC48BB2-F4A6-F3C5-ED2F-A10F757A8016}"/>
                  </a:ext>
                </a:extLst>
              </p14:cNvPr>
              <p14:cNvContentPartPr/>
              <p14:nvPr/>
            </p14:nvContentPartPr>
            <p14:xfrm>
              <a:off x="1996920" y="4043424"/>
              <a:ext cx="68400" cy="84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DC48BB2-F4A6-F3C5-ED2F-A10F757A80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89320" y="4035864"/>
                <a:ext cx="83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148" name="Ink 6148">
                <a:extLst>
                  <a:ext uri="{FF2B5EF4-FFF2-40B4-BE49-F238E27FC236}">
                    <a16:creationId xmlns:a16="http://schemas.microsoft.com/office/drawing/2014/main" id="{7E47EED6-86F0-024C-5AF8-C2C59EBCA17F}"/>
                  </a:ext>
                </a:extLst>
              </p14:cNvPr>
              <p14:cNvContentPartPr/>
              <p14:nvPr/>
            </p14:nvContentPartPr>
            <p14:xfrm>
              <a:off x="2296800" y="4050264"/>
              <a:ext cx="227520" cy="86040"/>
            </p14:xfrm>
          </p:contentPart>
        </mc:Choice>
        <mc:Fallback>
          <p:pic>
            <p:nvPicPr>
              <p:cNvPr id="6148" name="Ink 6148">
                <a:extLst>
                  <a:ext uri="{FF2B5EF4-FFF2-40B4-BE49-F238E27FC236}">
                    <a16:creationId xmlns:a16="http://schemas.microsoft.com/office/drawing/2014/main" id="{7E47EED6-86F0-024C-5AF8-C2C59EBCA17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89240" y="4042672"/>
                <a:ext cx="242640" cy="101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52" name="Ink 6152">
                <a:extLst>
                  <a:ext uri="{FF2B5EF4-FFF2-40B4-BE49-F238E27FC236}">
                    <a16:creationId xmlns:a16="http://schemas.microsoft.com/office/drawing/2014/main" id="{21E634CF-6F81-DE1A-7EF6-55A55AECDA93}"/>
                  </a:ext>
                </a:extLst>
              </p14:cNvPr>
              <p14:cNvContentPartPr/>
              <p14:nvPr/>
            </p14:nvContentPartPr>
            <p14:xfrm>
              <a:off x="2778840" y="4024704"/>
              <a:ext cx="117720" cy="97200"/>
            </p14:xfrm>
          </p:contentPart>
        </mc:Choice>
        <mc:Fallback>
          <p:pic>
            <p:nvPicPr>
              <p:cNvPr id="6152" name="Ink 6152">
                <a:extLst>
                  <a:ext uri="{FF2B5EF4-FFF2-40B4-BE49-F238E27FC236}">
                    <a16:creationId xmlns:a16="http://schemas.microsoft.com/office/drawing/2014/main" id="{21E634CF-6F81-DE1A-7EF6-55A55AECDA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71257" y="4017172"/>
                <a:ext cx="132886" cy="112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56" name="Ink 6156">
                <a:extLst>
                  <a:ext uri="{FF2B5EF4-FFF2-40B4-BE49-F238E27FC236}">
                    <a16:creationId xmlns:a16="http://schemas.microsoft.com/office/drawing/2014/main" id="{8A288B77-193E-63BB-E553-001802BF063E}"/>
                  </a:ext>
                </a:extLst>
              </p14:cNvPr>
              <p14:cNvContentPartPr/>
              <p14:nvPr/>
            </p14:nvContentPartPr>
            <p14:xfrm>
              <a:off x="3174480" y="4010664"/>
              <a:ext cx="185760" cy="98280"/>
            </p14:xfrm>
          </p:contentPart>
        </mc:Choice>
        <mc:Fallback>
          <p:pic>
            <p:nvPicPr>
              <p:cNvPr id="6156" name="Ink 6156">
                <a:extLst>
                  <a:ext uri="{FF2B5EF4-FFF2-40B4-BE49-F238E27FC236}">
                    <a16:creationId xmlns:a16="http://schemas.microsoft.com/office/drawing/2014/main" id="{8A288B77-193E-63BB-E553-001802BF063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66905" y="4003076"/>
                <a:ext cx="200909" cy="113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160" name="Ink 6160">
                <a:extLst>
                  <a:ext uri="{FF2B5EF4-FFF2-40B4-BE49-F238E27FC236}">
                    <a16:creationId xmlns:a16="http://schemas.microsoft.com/office/drawing/2014/main" id="{D6B9EB18-1F44-7B9F-E1EB-8890F84B26F1}"/>
                  </a:ext>
                </a:extLst>
              </p14:cNvPr>
              <p14:cNvContentPartPr/>
              <p14:nvPr/>
            </p14:nvContentPartPr>
            <p14:xfrm>
              <a:off x="3599614" y="4006509"/>
              <a:ext cx="203400" cy="100080"/>
            </p14:xfrm>
          </p:contentPart>
        </mc:Choice>
        <mc:Fallback>
          <p:pic>
            <p:nvPicPr>
              <p:cNvPr id="6160" name="Ink 6160">
                <a:extLst>
                  <a:ext uri="{FF2B5EF4-FFF2-40B4-BE49-F238E27FC236}">
                    <a16:creationId xmlns:a16="http://schemas.microsoft.com/office/drawing/2014/main" id="{D6B9EB18-1F44-7B9F-E1EB-8890F84B26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92067" y="3998949"/>
                <a:ext cx="218493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63" name="Ink 6163">
                <a:extLst>
                  <a:ext uri="{FF2B5EF4-FFF2-40B4-BE49-F238E27FC236}">
                    <a16:creationId xmlns:a16="http://schemas.microsoft.com/office/drawing/2014/main" id="{BE23C40B-7F8D-C8F9-7B30-B036B7DF0EA4}"/>
                  </a:ext>
                </a:extLst>
              </p14:cNvPr>
              <p14:cNvContentPartPr/>
              <p14:nvPr/>
            </p14:nvContentPartPr>
            <p14:xfrm>
              <a:off x="4038814" y="4005069"/>
              <a:ext cx="63000" cy="91800"/>
            </p14:xfrm>
          </p:contentPart>
        </mc:Choice>
        <mc:Fallback>
          <p:pic>
            <p:nvPicPr>
              <p:cNvPr id="6163" name="Ink 6163">
                <a:extLst>
                  <a:ext uri="{FF2B5EF4-FFF2-40B4-BE49-F238E27FC236}">
                    <a16:creationId xmlns:a16="http://schemas.microsoft.com/office/drawing/2014/main" id="{BE23C40B-7F8D-C8F9-7B30-B036B7DF0EA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31254" y="3997509"/>
                <a:ext cx="78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169" name="Ink 6169">
                <a:extLst>
                  <a:ext uri="{FF2B5EF4-FFF2-40B4-BE49-F238E27FC236}">
                    <a16:creationId xmlns:a16="http://schemas.microsoft.com/office/drawing/2014/main" id="{B285B458-BCAD-AF1F-5F88-49B1DDF7B187}"/>
                  </a:ext>
                </a:extLst>
              </p14:cNvPr>
              <p14:cNvContentPartPr/>
              <p14:nvPr/>
            </p14:nvContentPartPr>
            <p14:xfrm>
              <a:off x="4375194" y="3993634"/>
              <a:ext cx="253800" cy="108360"/>
            </p14:xfrm>
          </p:contentPart>
        </mc:Choice>
        <mc:Fallback>
          <p:pic>
            <p:nvPicPr>
              <p:cNvPr id="6169" name="Ink 6169">
                <a:extLst>
                  <a:ext uri="{FF2B5EF4-FFF2-40B4-BE49-F238E27FC236}">
                    <a16:creationId xmlns:a16="http://schemas.microsoft.com/office/drawing/2014/main" id="{B285B458-BCAD-AF1F-5F88-49B1DDF7B18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7634" y="3986074"/>
                <a:ext cx="268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173" name="Ink 6173">
                <a:extLst>
                  <a:ext uri="{FF2B5EF4-FFF2-40B4-BE49-F238E27FC236}">
                    <a16:creationId xmlns:a16="http://schemas.microsoft.com/office/drawing/2014/main" id="{E77ADBA3-CFF6-B131-459D-B072C5711E64}"/>
                  </a:ext>
                </a:extLst>
              </p14:cNvPr>
              <p14:cNvContentPartPr/>
              <p14:nvPr/>
            </p14:nvContentPartPr>
            <p14:xfrm>
              <a:off x="4927247" y="4001505"/>
              <a:ext cx="187200" cy="83520"/>
            </p14:xfrm>
          </p:contentPart>
        </mc:Choice>
        <mc:Fallback>
          <p:pic>
            <p:nvPicPr>
              <p:cNvPr id="6173" name="Ink 6173">
                <a:extLst>
                  <a:ext uri="{FF2B5EF4-FFF2-40B4-BE49-F238E27FC236}">
                    <a16:creationId xmlns:a16="http://schemas.microsoft.com/office/drawing/2014/main" id="{E77ADBA3-CFF6-B131-459D-B072C5711E6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19687" y="3993945"/>
                <a:ext cx="2023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184" name="Ink 6184">
                <a:extLst>
                  <a:ext uri="{FF2B5EF4-FFF2-40B4-BE49-F238E27FC236}">
                    <a16:creationId xmlns:a16="http://schemas.microsoft.com/office/drawing/2014/main" id="{8C9590E3-6050-5286-A398-D80A760D5637}"/>
                  </a:ext>
                </a:extLst>
              </p14:cNvPr>
              <p14:cNvContentPartPr/>
              <p14:nvPr/>
            </p14:nvContentPartPr>
            <p14:xfrm>
              <a:off x="5305197" y="3996558"/>
              <a:ext cx="194760" cy="88560"/>
            </p14:xfrm>
          </p:contentPart>
        </mc:Choice>
        <mc:Fallback>
          <p:pic>
            <p:nvPicPr>
              <p:cNvPr id="6184" name="Ink 6184">
                <a:extLst>
                  <a:ext uri="{FF2B5EF4-FFF2-40B4-BE49-F238E27FC236}">
                    <a16:creationId xmlns:a16="http://schemas.microsoft.com/office/drawing/2014/main" id="{8C9590E3-6050-5286-A398-D80A760D56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97651" y="3988967"/>
                <a:ext cx="209852" cy="103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188" name="Ink 6188">
                <a:extLst>
                  <a:ext uri="{FF2B5EF4-FFF2-40B4-BE49-F238E27FC236}">
                    <a16:creationId xmlns:a16="http://schemas.microsoft.com/office/drawing/2014/main" id="{8F6936F8-C150-4142-B645-78BE6D9E0FA9}"/>
                  </a:ext>
                </a:extLst>
              </p14:cNvPr>
              <p14:cNvContentPartPr/>
              <p14:nvPr/>
            </p14:nvContentPartPr>
            <p14:xfrm>
              <a:off x="5740593" y="3971143"/>
              <a:ext cx="178200" cy="102600"/>
            </p14:xfrm>
          </p:contentPart>
        </mc:Choice>
        <mc:Fallback>
          <p:pic>
            <p:nvPicPr>
              <p:cNvPr id="6188" name="Ink 6188">
                <a:extLst>
                  <a:ext uri="{FF2B5EF4-FFF2-40B4-BE49-F238E27FC236}">
                    <a16:creationId xmlns:a16="http://schemas.microsoft.com/office/drawing/2014/main" id="{8F6936F8-C150-4142-B645-78BE6D9E0F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33048" y="3963556"/>
                <a:ext cx="193290" cy="117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189" name="Ink 6188">
                <a:extLst>
                  <a:ext uri="{FF2B5EF4-FFF2-40B4-BE49-F238E27FC236}">
                    <a16:creationId xmlns:a16="http://schemas.microsoft.com/office/drawing/2014/main" id="{69669A7E-7500-4DAB-D9DC-4D6FA9B2A2C2}"/>
                  </a:ext>
                </a:extLst>
              </p14:cNvPr>
              <p14:cNvContentPartPr/>
              <p14:nvPr/>
            </p14:nvContentPartPr>
            <p14:xfrm>
              <a:off x="6136593" y="3950263"/>
              <a:ext cx="58320" cy="83880"/>
            </p14:xfrm>
          </p:contentPart>
        </mc:Choice>
        <mc:Fallback>
          <p:pic>
            <p:nvPicPr>
              <p:cNvPr id="6189" name="Ink 6188">
                <a:extLst>
                  <a:ext uri="{FF2B5EF4-FFF2-40B4-BE49-F238E27FC236}">
                    <a16:creationId xmlns:a16="http://schemas.microsoft.com/office/drawing/2014/main" id="{69669A7E-7500-4DAB-D9DC-4D6FA9B2A2C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29033" y="3942670"/>
                <a:ext cx="73440" cy="99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193" name="Ink 6193">
                <a:extLst>
                  <a:ext uri="{FF2B5EF4-FFF2-40B4-BE49-F238E27FC236}">
                    <a16:creationId xmlns:a16="http://schemas.microsoft.com/office/drawing/2014/main" id="{8C623D66-5EDA-77D1-8EBD-ED67440071E8}"/>
                  </a:ext>
                </a:extLst>
              </p14:cNvPr>
              <p14:cNvContentPartPr/>
              <p14:nvPr/>
            </p14:nvContentPartPr>
            <p14:xfrm>
              <a:off x="6374913" y="3943423"/>
              <a:ext cx="65160" cy="100080"/>
            </p14:xfrm>
          </p:contentPart>
        </mc:Choice>
        <mc:Fallback>
          <p:pic>
            <p:nvPicPr>
              <p:cNvPr id="6193" name="Ink 6193">
                <a:extLst>
                  <a:ext uri="{FF2B5EF4-FFF2-40B4-BE49-F238E27FC236}">
                    <a16:creationId xmlns:a16="http://schemas.microsoft.com/office/drawing/2014/main" id="{8C623D66-5EDA-77D1-8EBD-ED67440071E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67353" y="3935836"/>
                <a:ext cx="80280" cy="11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194" name="Ink 6193">
                <a:extLst>
                  <a:ext uri="{FF2B5EF4-FFF2-40B4-BE49-F238E27FC236}">
                    <a16:creationId xmlns:a16="http://schemas.microsoft.com/office/drawing/2014/main" id="{C0837012-322A-412E-B86E-C28EEBB3F8CC}"/>
                  </a:ext>
                </a:extLst>
              </p14:cNvPr>
              <p14:cNvContentPartPr/>
              <p14:nvPr/>
            </p14:nvContentPartPr>
            <p14:xfrm>
              <a:off x="2022017" y="4253032"/>
              <a:ext cx="52560" cy="57960"/>
            </p14:xfrm>
          </p:contentPart>
        </mc:Choice>
        <mc:Fallback>
          <p:pic>
            <p:nvPicPr>
              <p:cNvPr id="6194" name="Ink 6193">
                <a:extLst>
                  <a:ext uri="{FF2B5EF4-FFF2-40B4-BE49-F238E27FC236}">
                    <a16:creationId xmlns:a16="http://schemas.microsoft.com/office/drawing/2014/main" id="{C0837012-322A-412E-B86E-C28EEBB3F8C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14457" y="4245472"/>
                <a:ext cx="676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195" name="Ink 6194">
                <a:extLst>
                  <a:ext uri="{FF2B5EF4-FFF2-40B4-BE49-F238E27FC236}">
                    <a16:creationId xmlns:a16="http://schemas.microsoft.com/office/drawing/2014/main" id="{548A9413-02AE-BF04-A566-E2B76DE5ABC8}"/>
                  </a:ext>
                </a:extLst>
              </p14:cNvPr>
              <p14:cNvContentPartPr/>
              <p14:nvPr/>
            </p14:nvContentPartPr>
            <p14:xfrm>
              <a:off x="2374817" y="4258072"/>
              <a:ext cx="2880" cy="52560"/>
            </p14:xfrm>
          </p:contentPart>
        </mc:Choice>
        <mc:Fallback>
          <p:pic>
            <p:nvPicPr>
              <p:cNvPr id="6195" name="Ink 6194">
                <a:extLst>
                  <a:ext uri="{FF2B5EF4-FFF2-40B4-BE49-F238E27FC236}">
                    <a16:creationId xmlns:a16="http://schemas.microsoft.com/office/drawing/2014/main" id="{548A9413-02AE-BF04-A566-E2B76DE5ABC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67257" y="4250512"/>
                <a:ext cx="180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196" name="Ink 6195">
                <a:extLst>
                  <a:ext uri="{FF2B5EF4-FFF2-40B4-BE49-F238E27FC236}">
                    <a16:creationId xmlns:a16="http://schemas.microsoft.com/office/drawing/2014/main" id="{7BC612CA-2A11-230A-4353-A32BB1ABAEBF}"/>
                  </a:ext>
                </a:extLst>
              </p14:cNvPr>
              <p14:cNvContentPartPr/>
              <p14:nvPr/>
            </p14:nvContentPartPr>
            <p14:xfrm>
              <a:off x="2811497" y="4225672"/>
              <a:ext cx="39600" cy="66960"/>
            </p14:xfrm>
          </p:contentPart>
        </mc:Choice>
        <mc:Fallback>
          <p:pic>
            <p:nvPicPr>
              <p:cNvPr id="6196" name="Ink 6195">
                <a:extLst>
                  <a:ext uri="{FF2B5EF4-FFF2-40B4-BE49-F238E27FC236}">
                    <a16:creationId xmlns:a16="http://schemas.microsoft.com/office/drawing/2014/main" id="{7BC612CA-2A11-230A-4353-A32BB1ABAEB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03937" y="4218112"/>
                <a:ext cx="547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197" name="Ink 6196">
                <a:extLst>
                  <a:ext uri="{FF2B5EF4-FFF2-40B4-BE49-F238E27FC236}">
                    <a16:creationId xmlns:a16="http://schemas.microsoft.com/office/drawing/2014/main" id="{267FE3BD-7C54-9F05-BE14-B2290318359B}"/>
                  </a:ext>
                </a:extLst>
              </p14:cNvPr>
              <p14:cNvContentPartPr/>
              <p14:nvPr/>
            </p14:nvContentPartPr>
            <p14:xfrm>
              <a:off x="3209297" y="4195432"/>
              <a:ext cx="57960" cy="81360"/>
            </p14:xfrm>
          </p:contentPart>
        </mc:Choice>
        <mc:Fallback>
          <p:pic>
            <p:nvPicPr>
              <p:cNvPr id="6197" name="Ink 6196">
                <a:extLst>
                  <a:ext uri="{FF2B5EF4-FFF2-40B4-BE49-F238E27FC236}">
                    <a16:creationId xmlns:a16="http://schemas.microsoft.com/office/drawing/2014/main" id="{267FE3BD-7C54-9F05-BE14-B229031835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01737" y="4187872"/>
                <a:ext cx="730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198" name="Ink 6197">
                <a:extLst>
                  <a:ext uri="{FF2B5EF4-FFF2-40B4-BE49-F238E27FC236}">
                    <a16:creationId xmlns:a16="http://schemas.microsoft.com/office/drawing/2014/main" id="{289555F7-C0D2-FF3A-2162-AED442741BB2}"/>
                  </a:ext>
                </a:extLst>
              </p14:cNvPr>
              <p14:cNvContentPartPr/>
              <p14:nvPr/>
            </p14:nvContentPartPr>
            <p14:xfrm>
              <a:off x="3630497" y="4197952"/>
              <a:ext cx="76320" cy="73440"/>
            </p14:xfrm>
          </p:contentPart>
        </mc:Choice>
        <mc:Fallback>
          <p:pic>
            <p:nvPicPr>
              <p:cNvPr id="6198" name="Ink 6197">
                <a:extLst>
                  <a:ext uri="{FF2B5EF4-FFF2-40B4-BE49-F238E27FC236}">
                    <a16:creationId xmlns:a16="http://schemas.microsoft.com/office/drawing/2014/main" id="{289555F7-C0D2-FF3A-2162-AED442741B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22937" y="4190429"/>
                <a:ext cx="91440" cy="88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201" name="Ink 6201">
                <a:extLst>
                  <a:ext uri="{FF2B5EF4-FFF2-40B4-BE49-F238E27FC236}">
                    <a16:creationId xmlns:a16="http://schemas.microsoft.com/office/drawing/2014/main" id="{4D4C6DCA-5704-924D-50FF-3656C8F624FC}"/>
                  </a:ext>
                </a:extLst>
              </p14:cNvPr>
              <p14:cNvContentPartPr/>
              <p14:nvPr/>
            </p14:nvContentPartPr>
            <p14:xfrm>
              <a:off x="4017497" y="4184992"/>
              <a:ext cx="76320" cy="68400"/>
            </p14:xfrm>
          </p:contentPart>
        </mc:Choice>
        <mc:Fallback>
          <p:pic>
            <p:nvPicPr>
              <p:cNvPr id="6201" name="Ink 6201">
                <a:extLst>
                  <a:ext uri="{FF2B5EF4-FFF2-40B4-BE49-F238E27FC236}">
                    <a16:creationId xmlns:a16="http://schemas.microsoft.com/office/drawing/2014/main" id="{4D4C6DCA-5704-924D-50FF-3656C8F624F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09937" y="4177432"/>
                <a:ext cx="914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202" name="Ink 6201">
                <a:extLst>
                  <a:ext uri="{FF2B5EF4-FFF2-40B4-BE49-F238E27FC236}">
                    <a16:creationId xmlns:a16="http://schemas.microsoft.com/office/drawing/2014/main" id="{85D311A2-0922-90E6-6740-F38782098EA6}"/>
                  </a:ext>
                </a:extLst>
              </p14:cNvPr>
              <p14:cNvContentPartPr/>
              <p14:nvPr/>
            </p14:nvContentPartPr>
            <p14:xfrm>
              <a:off x="4451797" y="4192530"/>
              <a:ext cx="55440" cy="84240"/>
            </p14:xfrm>
          </p:contentPart>
        </mc:Choice>
        <mc:Fallback>
          <p:pic>
            <p:nvPicPr>
              <p:cNvPr id="6202" name="Ink 6201">
                <a:extLst>
                  <a:ext uri="{FF2B5EF4-FFF2-40B4-BE49-F238E27FC236}">
                    <a16:creationId xmlns:a16="http://schemas.microsoft.com/office/drawing/2014/main" id="{85D311A2-0922-90E6-6740-F38782098EA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44237" y="4184938"/>
                <a:ext cx="70560" cy="99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205" name="Ink 6204">
                <a:extLst>
                  <a:ext uri="{FF2B5EF4-FFF2-40B4-BE49-F238E27FC236}">
                    <a16:creationId xmlns:a16="http://schemas.microsoft.com/office/drawing/2014/main" id="{0DBD689D-B58F-EE1D-17D7-3CFF37F0CC8F}"/>
                  </a:ext>
                </a:extLst>
              </p14:cNvPr>
              <p14:cNvContentPartPr/>
              <p14:nvPr/>
            </p14:nvContentPartPr>
            <p14:xfrm>
              <a:off x="5349277" y="4195410"/>
              <a:ext cx="63000" cy="81360"/>
            </p14:xfrm>
          </p:contentPart>
        </mc:Choice>
        <mc:Fallback>
          <p:pic>
            <p:nvPicPr>
              <p:cNvPr id="6205" name="Ink 6204">
                <a:extLst>
                  <a:ext uri="{FF2B5EF4-FFF2-40B4-BE49-F238E27FC236}">
                    <a16:creationId xmlns:a16="http://schemas.microsoft.com/office/drawing/2014/main" id="{0DBD689D-B58F-EE1D-17D7-3CFF37F0CC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341717" y="4187850"/>
                <a:ext cx="781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206" name="Ink 6205">
                <a:extLst>
                  <a:ext uri="{FF2B5EF4-FFF2-40B4-BE49-F238E27FC236}">
                    <a16:creationId xmlns:a16="http://schemas.microsoft.com/office/drawing/2014/main" id="{76A6F7D2-E709-63F0-6297-8349BCC989B4}"/>
                  </a:ext>
                </a:extLst>
              </p14:cNvPr>
              <p14:cNvContentPartPr/>
              <p14:nvPr/>
            </p14:nvContentPartPr>
            <p14:xfrm>
              <a:off x="5757157" y="4203330"/>
              <a:ext cx="65520" cy="70920"/>
            </p14:xfrm>
          </p:contentPart>
        </mc:Choice>
        <mc:Fallback>
          <p:pic>
            <p:nvPicPr>
              <p:cNvPr id="6206" name="Ink 6205">
                <a:extLst>
                  <a:ext uri="{FF2B5EF4-FFF2-40B4-BE49-F238E27FC236}">
                    <a16:creationId xmlns:a16="http://schemas.microsoft.com/office/drawing/2014/main" id="{76A6F7D2-E709-63F0-6297-8349BCC989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749597" y="4195770"/>
                <a:ext cx="806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211" name="Ink 6213">
                <a:extLst>
                  <a:ext uri="{FF2B5EF4-FFF2-40B4-BE49-F238E27FC236}">
                    <a16:creationId xmlns:a16="http://schemas.microsoft.com/office/drawing/2014/main" id="{7012D8C9-4A92-2791-76C6-E02EE53F17BB}"/>
                  </a:ext>
                </a:extLst>
              </p14:cNvPr>
              <p14:cNvContentPartPr/>
              <p14:nvPr/>
            </p14:nvContentPartPr>
            <p14:xfrm>
              <a:off x="6376717" y="4174530"/>
              <a:ext cx="57960" cy="78840"/>
            </p14:xfrm>
          </p:contentPart>
        </mc:Choice>
        <mc:Fallback>
          <p:pic>
            <p:nvPicPr>
              <p:cNvPr id="6211" name="Ink 6213">
                <a:extLst>
                  <a:ext uri="{FF2B5EF4-FFF2-40B4-BE49-F238E27FC236}">
                    <a16:creationId xmlns:a16="http://schemas.microsoft.com/office/drawing/2014/main" id="{7012D8C9-4A92-2791-76C6-E02EE53F17B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69110" y="4166970"/>
                <a:ext cx="73175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212" name="Ink 6213">
                <a:extLst>
                  <a:ext uri="{FF2B5EF4-FFF2-40B4-BE49-F238E27FC236}">
                    <a16:creationId xmlns:a16="http://schemas.microsoft.com/office/drawing/2014/main" id="{3595BE9E-3B13-63D3-8A79-04020C0832A6}"/>
                  </a:ext>
                </a:extLst>
              </p14:cNvPr>
              <p14:cNvContentPartPr/>
              <p14:nvPr/>
            </p14:nvContentPartPr>
            <p14:xfrm>
              <a:off x="6117877" y="4195410"/>
              <a:ext cx="102240" cy="63000"/>
            </p14:xfrm>
          </p:contentPart>
        </mc:Choice>
        <mc:Fallback>
          <p:pic>
            <p:nvPicPr>
              <p:cNvPr id="6212" name="Ink 6213">
                <a:extLst>
                  <a:ext uri="{FF2B5EF4-FFF2-40B4-BE49-F238E27FC236}">
                    <a16:creationId xmlns:a16="http://schemas.microsoft.com/office/drawing/2014/main" id="{3595BE9E-3B13-63D3-8A79-04020C0832A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10317" y="4187893"/>
                <a:ext cx="117360" cy="7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213" name="Ink 6213">
                <a:extLst>
                  <a:ext uri="{FF2B5EF4-FFF2-40B4-BE49-F238E27FC236}">
                    <a16:creationId xmlns:a16="http://schemas.microsoft.com/office/drawing/2014/main" id="{AA8DCCD2-B9A9-33C8-8A01-7D3AA8C1A2AF}"/>
                  </a:ext>
                </a:extLst>
              </p14:cNvPr>
              <p14:cNvContentPartPr/>
              <p14:nvPr/>
            </p14:nvContentPartPr>
            <p14:xfrm>
              <a:off x="4985317" y="4213770"/>
              <a:ext cx="99720" cy="70920"/>
            </p14:xfrm>
          </p:contentPart>
        </mc:Choice>
        <mc:Fallback>
          <p:pic>
            <p:nvPicPr>
              <p:cNvPr id="6213" name="Ink 6213">
                <a:extLst>
                  <a:ext uri="{FF2B5EF4-FFF2-40B4-BE49-F238E27FC236}">
                    <a16:creationId xmlns:a16="http://schemas.microsoft.com/office/drawing/2014/main" id="{AA8DCCD2-B9A9-33C8-8A01-7D3AA8C1A2A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77757" y="4206210"/>
                <a:ext cx="1148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214" name="Ink 6213">
                <a:extLst>
                  <a:ext uri="{FF2B5EF4-FFF2-40B4-BE49-F238E27FC236}">
                    <a16:creationId xmlns:a16="http://schemas.microsoft.com/office/drawing/2014/main" id="{B16615D9-ADF6-0B16-B88D-9AE890235700}"/>
                  </a:ext>
                </a:extLst>
              </p14:cNvPr>
              <p14:cNvContentPartPr/>
              <p14:nvPr/>
            </p14:nvContentPartPr>
            <p14:xfrm>
              <a:off x="2000917" y="4258050"/>
              <a:ext cx="105120" cy="78840"/>
            </p14:xfrm>
          </p:contentPart>
        </mc:Choice>
        <mc:Fallback>
          <p:pic>
            <p:nvPicPr>
              <p:cNvPr id="6214" name="Ink 6213">
                <a:extLst>
                  <a:ext uri="{FF2B5EF4-FFF2-40B4-BE49-F238E27FC236}">
                    <a16:creationId xmlns:a16="http://schemas.microsoft.com/office/drawing/2014/main" id="{B16615D9-ADF6-0B16-B88D-9AE89023570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93357" y="4250490"/>
                <a:ext cx="120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215" name="Ink 6214">
                <a:extLst>
                  <a:ext uri="{FF2B5EF4-FFF2-40B4-BE49-F238E27FC236}">
                    <a16:creationId xmlns:a16="http://schemas.microsoft.com/office/drawing/2014/main" id="{DB6C32E6-CD41-97FB-2B7B-E8B1264A675C}"/>
                  </a:ext>
                </a:extLst>
              </p14:cNvPr>
              <p14:cNvContentPartPr/>
              <p14:nvPr/>
            </p14:nvContentPartPr>
            <p14:xfrm>
              <a:off x="2325277" y="4260570"/>
              <a:ext cx="86760" cy="50040"/>
            </p14:xfrm>
          </p:contentPart>
        </mc:Choice>
        <mc:Fallback>
          <p:pic>
            <p:nvPicPr>
              <p:cNvPr id="6215" name="Ink 6214">
                <a:extLst>
                  <a:ext uri="{FF2B5EF4-FFF2-40B4-BE49-F238E27FC236}">
                    <a16:creationId xmlns:a16="http://schemas.microsoft.com/office/drawing/2014/main" id="{DB6C32E6-CD41-97FB-2B7B-E8B1264A675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317717" y="4253010"/>
                <a:ext cx="101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216" name="Ink 6215">
                <a:extLst>
                  <a:ext uri="{FF2B5EF4-FFF2-40B4-BE49-F238E27FC236}">
                    <a16:creationId xmlns:a16="http://schemas.microsoft.com/office/drawing/2014/main" id="{17982028-D8AD-7305-8B89-66EC13AD976A}"/>
                  </a:ext>
                </a:extLst>
              </p14:cNvPr>
              <p14:cNvContentPartPr/>
              <p14:nvPr/>
            </p14:nvContentPartPr>
            <p14:xfrm>
              <a:off x="2803717" y="4218810"/>
              <a:ext cx="81360" cy="60480"/>
            </p14:xfrm>
          </p:contentPart>
        </mc:Choice>
        <mc:Fallback>
          <p:pic>
            <p:nvPicPr>
              <p:cNvPr id="6216" name="Ink 6215">
                <a:extLst>
                  <a:ext uri="{FF2B5EF4-FFF2-40B4-BE49-F238E27FC236}">
                    <a16:creationId xmlns:a16="http://schemas.microsoft.com/office/drawing/2014/main" id="{17982028-D8AD-7305-8B89-66EC13AD976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796157" y="4211250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17" name="Ink 6216">
                <a:extLst>
                  <a:ext uri="{FF2B5EF4-FFF2-40B4-BE49-F238E27FC236}">
                    <a16:creationId xmlns:a16="http://schemas.microsoft.com/office/drawing/2014/main" id="{3A4B05E2-D25D-CA5C-2035-35A02DE98F97}"/>
                  </a:ext>
                </a:extLst>
              </p14:cNvPr>
              <p14:cNvContentPartPr/>
              <p14:nvPr/>
            </p14:nvContentPartPr>
            <p14:xfrm>
              <a:off x="3185677" y="4206210"/>
              <a:ext cx="110160" cy="70560"/>
            </p14:xfrm>
          </p:contentPart>
        </mc:Choice>
        <mc:Fallback>
          <p:pic>
            <p:nvPicPr>
              <p:cNvPr id="6217" name="Ink 6216">
                <a:extLst>
                  <a:ext uri="{FF2B5EF4-FFF2-40B4-BE49-F238E27FC236}">
                    <a16:creationId xmlns:a16="http://schemas.microsoft.com/office/drawing/2014/main" id="{3A4B05E2-D25D-CA5C-2035-35A02DE98F9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78117" y="4198650"/>
                <a:ext cx="1252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218" name="Ink 6217">
                <a:extLst>
                  <a:ext uri="{FF2B5EF4-FFF2-40B4-BE49-F238E27FC236}">
                    <a16:creationId xmlns:a16="http://schemas.microsoft.com/office/drawing/2014/main" id="{649124B2-3AFD-09BD-3F2A-28F2B1892BF3}"/>
                  </a:ext>
                </a:extLst>
              </p14:cNvPr>
              <p14:cNvContentPartPr/>
              <p14:nvPr/>
            </p14:nvContentPartPr>
            <p14:xfrm>
              <a:off x="3627757" y="4184970"/>
              <a:ext cx="94680" cy="65880"/>
            </p14:xfrm>
          </p:contentPart>
        </mc:Choice>
        <mc:Fallback>
          <p:pic>
            <p:nvPicPr>
              <p:cNvPr id="6218" name="Ink 6217">
                <a:extLst>
                  <a:ext uri="{FF2B5EF4-FFF2-40B4-BE49-F238E27FC236}">
                    <a16:creationId xmlns:a16="http://schemas.microsoft.com/office/drawing/2014/main" id="{649124B2-3AFD-09BD-3F2A-28F2B1892BF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20197" y="4177410"/>
                <a:ext cx="1098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219" name="Ink 6218">
                <a:extLst>
                  <a:ext uri="{FF2B5EF4-FFF2-40B4-BE49-F238E27FC236}">
                    <a16:creationId xmlns:a16="http://schemas.microsoft.com/office/drawing/2014/main" id="{57DF6904-68BD-6F25-CBE1-C38FE693522F}"/>
                  </a:ext>
                </a:extLst>
              </p14:cNvPr>
              <p14:cNvContentPartPr/>
              <p14:nvPr/>
            </p14:nvContentPartPr>
            <p14:xfrm>
              <a:off x="3980917" y="4177410"/>
              <a:ext cx="102240" cy="70560"/>
            </p14:xfrm>
          </p:contentPart>
        </mc:Choice>
        <mc:Fallback>
          <p:pic>
            <p:nvPicPr>
              <p:cNvPr id="6219" name="Ink 6218">
                <a:extLst>
                  <a:ext uri="{FF2B5EF4-FFF2-40B4-BE49-F238E27FC236}">
                    <a16:creationId xmlns:a16="http://schemas.microsoft.com/office/drawing/2014/main" id="{57DF6904-68BD-6F25-CBE1-C38FE693522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73384" y="4169888"/>
                <a:ext cx="117307" cy="85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20" name="Ink 6219">
                <a:extLst>
                  <a:ext uri="{FF2B5EF4-FFF2-40B4-BE49-F238E27FC236}">
                    <a16:creationId xmlns:a16="http://schemas.microsoft.com/office/drawing/2014/main" id="{85F7739F-C2C5-2651-6781-7283B1EF7FCB}"/>
                  </a:ext>
                </a:extLst>
              </p14:cNvPr>
              <p14:cNvContentPartPr/>
              <p14:nvPr/>
            </p14:nvContentPartPr>
            <p14:xfrm>
              <a:off x="4417597" y="4177050"/>
              <a:ext cx="149400" cy="89280"/>
            </p14:xfrm>
          </p:contentPart>
        </mc:Choice>
        <mc:Fallback>
          <p:pic>
            <p:nvPicPr>
              <p:cNvPr id="6220" name="Ink 6219">
                <a:extLst>
                  <a:ext uri="{FF2B5EF4-FFF2-40B4-BE49-F238E27FC236}">
                    <a16:creationId xmlns:a16="http://schemas.microsoft.com/office/drawing/2014/main" id="{85F7739F-C2C5-2651-6781-7283B1EF7FC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410037" y="4169490"/>
                <a:ext cx="1645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221" name="Ink 6220">
                <a:extLst>
                  <a:ext uri="{FF2B5EF4-FFF2-40B4-BE49-F238E27FC236}">
                    <a16:creationId xmlns:a16="http://schemas.microsoft.com/office/drawing/2014/main" id="{844416C4-ACD0-63A1-10EF-332C0BAFEBAE}"/>
                  </a:ext>
                </a:extLst>
              </p14:cNvPr>
              <p14:cNvContentPartPr/>
              <p14:nvPr/>
            </p14:nvContentPartPr>
            <p14:xfrm>
              <a:off x="4979917" y="4208370"/>
              <a:ext cx="91800" cy="78840"/>
            </p14:xfrm>
          </p:contentPart>
        </mc:Choice>
        <mc:Fallback>
          <p:pic>
            <p:nvPicPr>
              <p:cNvPr id="6221" name="Ink 6220">
                <a:extLst>
                  <a:ext uri="{FF2B5EF4-FFF2-40B4-BE49-F238E27FC236}">
                    <a16:creationId xmlns:a16="http://schemas.microsoft.com/office/drawing/2014/main" id="{844416C4-ACD0-63A1-10EF-332C0BAFEBA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972357" y="4200810"/>
                <a:ext cx="1069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222" name="Ink 6221">
                <a:extLst>
                  <a:ext uri="{FF2B5EF4-FFF2-40B4-BE49-F238E27FC236}">
                    <a16:creationId xmlns:a16="http://schemas.microsoft.com/office/drawing/2014/main" id="{726A6837-3617-0359-1BAD-2F121545152B}"/>
                  </a:ext>
                </a:extLst>
              </p14:cNvPr>
              <p14:cNvContentPartPr/>
              <p14:nvPr/>
            </p14:nvContentPartPr>
            <p14:xfrm>
              <a:off x="5328037" y="4203330"/>
              <a:ext cx="91800" cy="68400"/>
            </p14:xfrm>
          </p:contentPart>
        </mc:Choice>
        <mc:Fallback>
          <p:pic>
            <p:nvPicPr>
              <p:cNvPr id="6222" name="Ink 6221">
                <a:extLst>
                  <a:ext uri="{FF2B5EF4-FFF2-40B4-BE49-F238E27FC236}">
                    <a16:creationId xmlns:a16="http://schemas.microsoft.com/office/drawing/2014/main" id="{726A6837-3617-0359-1BAD-2F121545152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320477" y="4195770"/>
                <a:ext cx="1069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23" name="Ink 6222">
                <a:extLst>
                  <a:ext uri="{FF2B5EF4-FFF2-40B4-BE49-F238E27FC236}">
                    <a16:creationId xmlns:a16="http://schemas.microsoft.com/office/drawing/2014/main" id="{6329DE7E-8186-1E58-0D90-63A008445DA9}"/>
                  </a:ext>
                </a:extLst>
              </p14:cNvPr>
              <p14:cNvContentPartPr/>
              <p14:nvPr/>
            </p14:nvContentPartPr>
            <p14:xfrm>
              <a:off x="5746357" y="4217730"/>
              <a:ext cx="94680" cy="69480"/>
            </p14:xfrm>
          </p:contentPart>
        </mc:Choice>
        <mc:Fallback>
          <p:pic>
            <p:nvPicPr>
              <p:cNvPr id="6223" name="Ink 6222">
                <a:extLst>
                  <a:ext uri="{FF2B5EF4-FFF2-40B4-BE49-F238E27FC236}">
                    <a16:creationId xmlns:a16="http://schemas.microsoft.com/office/drawing/2014/main" id="{6329DE7E-8186-1E58-0D90-63A008445DA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738768" y="4210209"/>
                <a:ext cx="109858" cy="84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226" name="Ink 6226">
                <a:extLst>
                  <a:ext uri="{FF2B5EF4-FFF2-40B4-BE49-F238E27FC236}">
                    <a16:creationId xmlns:a16="http://schemas.microsoft.com/office/drawing/2014/main" id="{75BBB45E-17E8-C134-2847-C68012C5D603}"/>
                  </a:ext>
                </a:extLst>
              </p14:cNvPr>
              <p14:cNvContentPartPr/>
              <p14:nvPr/>
            </p14:nvContentPartPr>
            <p14:xfrm>
              <a:off x="6091597" y="4171650"/>
              <a:ext cx="332640" cy="99720"/>
            </p14:xfrm>
          </p:contentPart>
        </mc:Choice>
        <mc:Fallback>
          <p:pic>
            <p:nvPicPr>
              <p:cNvPr id="6226" name="Ink 6226">
                <a:extLst>
                  <a:ext uri="{FF2B5EF4-FFF2-40B4-BE49-F238E27FC236}">
                    <a16:creationId xmlns:a16="http://schemas.microsoft.com/office/drawing/2014/main" id="{75BBB45E-17E8-C134-2847-C68012C5D60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84029" y="4164090"/>
                <a:ext cx="347776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227" name="Ink 6226">
                <a:extLst>
                  <a:ext uri="{FF2B5EF4-FFF2-40B4-BE49-F238E27FC236}">
                    <a16:creationId xmlns:a16="http://schemas.microsoft.com/office/drawing/2014/main" id="{214E6E69-6EBC-EC51-0A96-F3725D5ECE64}"/>
                  </a:ext>
                </a:extLst>
              </p14:cNvPr>
              <p14:cNvContentPartPr/>
              <p14:nvPr/>
            </p14:nvContentPartPr>
            <p14:xfrm>
              <a:off x="2053117" y="4446330"/>
              <a:ext cx="55440" cy="70560"/>
            </p14:xfrm>
          </p:contentPart>
        </mc:Choice>
        <mc:Fallback>
          <p:pic>
            <p:nvPicPr>
              <p:cNvPr id="6227" name="Ink 6226">
                <a:extLst>
                  <a:ext uri="{FF2B5EF4-FFF2-40B4-BE49-F238E27FC236}">
                    <a16:creationId xmlns:a16="http://schemas.microsoft.com/office/drawing/2014/main" id="{214E6E69-6EBC-EC51-0A96-F3725D5ECE6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45557" y="4438770"/>
                <a:ext cx="70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228" name="Ink 6227">
                <a:extLst>
                  <a:ext uri="{FF2B5EF4-FFF2-40B4-BE49-F238E27FC236}">
                    <a16:creationId xmlns:a16="http://schemas.microsoft.com/office/drawing/2014/main" id="{81EE319B-D780-F698-250B-12EA63F949C8}"/>
                  </a:ext>
                </a:extLst>
              </p14:cNvPr>
              <p14:cNvContentPartPr/>
              <p14:nvPr/>
            </p14:nvContentPartPr>
            <p14:xfrm>
              <a:off x="2340757" y="4427970"/>
              <a:ext cx="63000" cy="65880"/>
            </p14:xfrm>
          </p:contentPart>
        </mc:Choice>
        <mc:Fallback>
          <p:pic>
            <p:nvPicPr>
              <p:cNvPr id="6228" name="Ink 6227">
                <a:extLst>
                  <a:ext uri="{FF2B5EF4-FFF2-40B4-BE49-F238E27FC236}">
                    <a16:creationId xmlns:a16="http://schemas.microsoft.com/office/drawing/2014/main" id="{81EE319B-D780-F698-250B-12EA63F949C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33197" y="4420410"/>
                <a:ext cx="78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229" name="Ink 6228">
                <a:extLst>
                  <a:ext uri="{FF2B5EF4-FFF2-40B4-BE49-F238E27FC236}">
                    <a16:creationId xmlns:a16="http://schemas.microsoft.com/office/drawing/2014/main" id="{26862F3D-787D-6D03-086C-A8BB4D33E86D}"/>
                  </a:ext>
                </a:extLst>
              </p14:cNvPr>
              <p14:cNvContentPartPr/>
              <p14:nvPr/>
            </p14:nvContentPartPr>
            <p14:xfrm>
              <a:off x="2793277" y="4425450"/>
              <a:ext cx="63000" cy="65880"/>
            </p14:xfrm>
          </p:contentPart>
        </mc:Choice>
        <mc:Fallback>
          <p:pic>
            <p:nvPicPr>
              <p:cNvPr id="6229" name="Ink 6228">
                <a:extLst>
                  <a:ext uri="{FF2B5EF4-FFF2-40B4-BE49-F238E27FC236}">
                    <a16:creationId xmlns:a16="http://schemas.microsoft.com/office/drawing/2014/main" id="{26862F3D-787D-6D03-086C-A8BB4D33E86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785717" y="4417848"/>
                <a:ext cx="78120" cy="81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230" name="Ink 6229">
                <a:extLst>
                  <a:ext uri="{FF2B5EF4-FFF2-40B4-BE49-F238E27FC236}">
                    <a16:creationId xmlns:a16="http://schemas.microsoft.com/office/drawing/2014/main" id="{4A127F5A-AB95-4611-26E9-6ADF5D4CFE13}"/>
                  </a:ext>
                </a:extLst>
              </p14:cNvPr>
              <p14:cNvContentPartPr/>
              <p14:nvPr/>
            </p14:nvContentPartPr>
            <p14:xfrm>
              <a:off x="3196117" y="4430850"/>
              <a:ext cx="57600" cy="60480"/>
            </p14:xfrm>
          </p:contentPart>
        </mc:Choice>
        <mc:Fallback>
          <p:pic>
            <p:nvPicPr>
              <p:cNvPr id="6230" name="Ink 6229">
                <a:extLst>
                  <a:ext uri="{FF2B5EF4-FFF2-40B4-BE49-F238E27FC236}">
                    <a16:creationId xmlns:a16="http://schemas.microsoft.com/office/drawing/2014/main" id="{4A127F5A-AB95-4611-26E9-6ADF5D4CFE1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88557" y="4423290"/>
                <a:ext cx="72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231" name="Ink 6230">
                <a:extLst>
                  <a:ext uri="{FF2B5EF4-FFF2-40B4-BE49-F238E27FC236}">
                    <a16:creationId xmlns:a16="http://schemas.microsoft.com/office/drawing/2014/main" id="{E605D55C-E8A0-6AAA-9E79-C5FDF9B22E41}"/>
                  </a:ext>
                </a:extLst>
              </p14:cNvPr>
              <p14:cNvContentPartPr/>
              <p14:nvPr/>
            </p14:nvContentPartPr>
            <p14:xfrm>
              <a:off x="3641077" y="4427970"/>
              <a:ext cx="78480" cy="60480"/>
            </p14:xfrm>
          </p:contentPart>
        </mc:Choice>
        <mc:Fallback>
          <p:pic>
            <p:nvPicPr>
              <p:cNvPr id="6231" name="Ink 6230">
                <a:extLst>
                  <a:ext uri="{FF2B5EF4-FFF2-40B4-BE49-F238E27FC236}">
                    <a16:creationId xmlns:a16="http://schemas.microsoft.com/office/drawing/2014/main" id="{E605D55C-E8A0-6AAA-9E79-C5FDF9B22E4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633517" y="4420410"/>
                <a:ext cx="93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232" name="Ink 6231">
                <a:extLst>
                  <a:ext uri="{FF2B5EF4-FFF2-40B4-BE49-F238E27FC236}">
                    <a16:creationId xmlns:a16="http://schemas.microsoft.com/office/drawing/2014/main" id="{DF3397A5-B9B2-ABE6-6A84-9E75BC906F3A}"/>
                  </a:ext>
                </a:extLst>
              </p14:cNvPr>
              <p14:cNvContentPartPr/>
              <p14:nvPr/>
            </p14:nvContentPartPr>
            <p14:xfrm>
              <a:off x="4017277" y="4409970"/>
              <a:ext cx="60480" cy="68040"/>
            </p14:xfrm>
          </p:contentPart>
        </mc:Choice>
        <mc:Fallback>
          <p:pic>
            <p:nvPicPr>
              <p:cNvPr id="6232" name="Ink 6231">
                <a:extLst>
                  <a:ext uri="{FF2B5EF4-FFF2-40B4-BE49-F238E27FC236}">
                    <a16:creationId xmlns:a16="http://schemas.microsoft.com/office/drawing/2014/main" id="{DF3397A5-B9B2-ABE6-6A84-9E75BC906F3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09717" y="4402410"/>
                <a:ext cx="75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233" name="Ink 6232">
                <a:extLst>
                  <a:ext uri="{FF2B5EF4-FFF2-40B4-BE49-F238E27FC236}">
                    <a16:creationId xmlns:a16="http://schemas.microsoft.com/office/drawing/2014/main" id="{E52F7707-E3C9-B13E-2117-AA27B2ADAFFF}"/>
                  </a:ext>
                </a:extLst>
              </p14:cNvPr>
              <p14:cNvContentPartPr/>
              <p14:nvPr/>
            </p14:nvContentPartPr>
            <p14:xfrm>
              <a:off x="4425517" y="4404570"/>
              <a:ext cx="81000" cy="63000"/>
            </p14:xfrm>
          </p:contentPart>
        </mc:Choice>
        <mc:Fallback>
          <p:pic>
            <p:nvPicPr>
              <p:cNvPr id="6233" name="Ink 6232">
                <a:extLst>
                  <a:ext uri="{FF2B5EF4-FFF2-40B4-BE49-F238E27FC236}">
                    <a16:creationId xmlns:a16="http://schemas.microsoft.com/office/drawing/2014/main" id="{E52F7707-E3C9-B13E-2117-AA27B2ADAFF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7990" y="4397053"/>
                <a:ext cx="96053" cy="7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34" name="Ink 6233">
                <a:extLst>
                  <a:ext uri="{FF2B5EF4-FFF2-40B4-BE49-F238E27FC236}">
                    <a16:creationId xmlns:a16="http://schemas.microsoft.com/office/drawing/2014/main" id="{4F3470B2-F631-BBB0-B960-BDC1CC99DEE4}"/>
                  </a:ext>
                </a:extLst>
              </p14:cNvPr>
              <p14:cNvContentPartPr/>
              <p14:nvPr/>
            </p14:nvContentPartPr>
            <p14:xfrm>
              <a:off x="4985317" y="4399170"/>
              <a:ext cx="73440" cy="63000"/>
            </p14:xfrm>
          </p:contentPart>
        </mc:Choice>
        <mc:Fallback>
          <p:pic>
            <p:nvPicPr>
              <p:cNvPr id="6234" name="Ink 6233">
                <a:extLst>
                  <a:ext uri="{FF2B5EF4-FFF2-40B4-BE49-F238E27FC236}">
                    <a16:creationId xmlns:a16="http://schemas.microsoft.com/office/drawing/2014/main" id="{4F3470B2-F631-BBB0-B960-BDC1CC99DEE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77794" y="4391610"/>
                <a:ext cx="88486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35" name="Ink 6234">
                <a:extLst>
                  <a:ext uri="{FF2B5EF4-FFF2-40B4-BE49-F238E27FC236}">
                    <a16:creationId xmlns:a16="http://schemas.microsoft.com/office/drawing/2014/main" id="{8DF84707-DC5A-779B-AC1B-0D2EDB7811EE}"/>
                  </a:ext>
                </a:extLst>
              </p14:cNvPr>
              <p14:cNvContentPartPr/>
              <p14:nvPr/>
            </p14:nvContentPartPr>
            <p14:xfrm>
              <a:off x="5340997" y="4370730"/>
              <a:ext cx="70920" cy="60120"/>
            </p14:xfrm>
          </p:contentPart>
        </mc:Choice>
        <mc:Fallback>
          <p:pic>
            <p:nvPicPr>
              <p:cNvPr id="6235" name="Ink 6234">
                <a:extLst>
                  <a:ext uri="{FF2B5EF4-FFF2-40B4-BE49-F238E27FC236}">
                    <a16:creationId xmlns:a16="http://schemas.microsoft.com/office/drawing/2014/main" id="{8DF84707-DC5A-779B-AC1B-0D2EDB7811E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33475" y="4363170"/>
                <a:ext cx="85964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236" name="Ink 6235">
                <a:extLst>
                  <a:ext uri="{FF2B5EF4-FFF2-40B4-BE49-F238E27FC236}">
                    <a16:creationId xmlns:a16="http://schemas.microsoft.com/office/drawing/2014/main" id="{B45415AF-6B65-CF3A-8497-27F1B7272B96}"/>
                  </a:ext>
                </a:extLst>
              </p14:cNvPr>
              <p14:cNvContentPartPr/>
              <p14:nvPr/>
            </p14:nvContentPartPr>
            <p14:xfrm>
              <a:off x="5775157" y="4386210"/>
              <a:ext cx="65880" cy="50040"/>
            </p14:xfrm>
          </p:contentPart>
        </mc:Choice>
        <mc:Fallback>
          <p:pic>
            <p:nvPicPr>
              <p:cNvPr id="6236" name="Ink 6235">
                <a:extLst>
                  <a:ext uri="{FF2B5EF4-FFF2-40B4-BE49-F238E27FC236}">
                    <a16:creationId xmlns:a16="http://schemas.microsoft.com/office/drawing/2014/main" id="{B45415AF-6B65-CF3A-8497-27F1B7272B9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67555" y="4378650"/>
                <a:ext cx="81083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237" name="Ink 6236">
                <a:extLst>
                  <a:ext uri="{FF2B5EF4-FFF2-40B4-BE49-F238E27FC236}">
                    <a16:creationId xmlns:a16="http://schemas.microsoft.com/office/drawing/2014/main" id="{F3598E0C-6BFE-E157-FE55-25F4E93460AB}"/>
                  </a:ext>
                </a:extLst>
              </p14:cNvPr>
              <p14:cNvContentPartPr/>
              <p14:nvPr/>
            </p14:nvContentPartPr>
            <p14:xfrm>
              <a:off x="6136237" y="4373250"/>
              <a:ext cx="68400" cy="52560"/>
            </p14:xfrm>
          </p:contentPart>
        </mc:Choice>
        <mc:Fallback>
          <p:pic>
            <p:nvPicPr>
              <p:cNvPr id="6237" name="Ink 6236">
                <a:extLst>
                  <a:ext uri="{FF2B5EF4-FFF2-40B4-BE49-F238E27FC236}">
                    <a16:creationId xmlns:a16="http://schemas.microsoft.com/office/drawing/2014/main" id="{F3598E0C-6BFE-E157-FE55-25F4E93460A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128677" y="4365741"/>
                <a:ext cx="83520" cy="67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238" name="Ink 6237">
                <a:extLst>
                  <a:ext uri="{FF2B5EF4-FFF2-40B4-BE49-F238E27FC236}">
                    <a16:creationId xmlns:a16="http://schemas.microsoft.com/office/drawing/2014/main" id="{E09FF5F5-EC84-9F63-1B9E-623B2000B0DB}"/>
                  </a:ext>
                </a:extLst>
              </p14:cNvPr>
              <p14:cNvContentPartPr/>
              <p14:nvPr/>
            </p14:nvContentPartPr>
            <p14:xfrm>
              <a:off x="6389677" y="4359930"/>
              <a:ext cx="78840" cy="57960"/>
            </p14:xfrm>
          </p:contentPart>
        </mc:Choice>
        <mc:Fallback>
          <p:pic>
            <p:nvPicPr>
              <p:cNvPr id="6238" name="Ink 6237">
                <a:extLst>
                  <a:ext uri="{FF2B5EF4-FFF2-40B4-BE49-F238E27FC236}">
                    <a16:creationId xmlns:a16="http://schemas.microsoft.com/office/drawing/2014/main" id="{E09FF5F5-EC84-9F63-1B9E-623B2000B0D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382117" y="4352370"/>
                <a:ext cx="939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239" name="Ink 6238">
                <a:extLst>
                  <a:ext uri="{FF2B5EF4-FFF2-40B4-BE49-F238E27FC236}">
                    <a16:creationId xmlns:a16="http://schemas.microsoft.com/office/drawing/2014/main" id="{88683A23-699B-DBE1-FBBF-0930C736E82F}"/>
                  </a:ext>
                </a:extLst>
              </p14:cNvPr>
              <p14:cNvContentPartPr/>
              <p14:nvPr/>
            </p14:nvContentPartPr>
            <p14:xfrm>
              <a:off x="2127272" y="5026369"/>
              <a:ext cx="115560" cy="120960"/>
            </p14:xfrm>
          </p:contentPart>
        </mc:Choice>
        <mc:Fallback>
          <p:pic>
            <p:nvPicPr>
              <p:cNvPr id="6239" name="Ink 6238">
                <a:extLst>
                  <a:ext uri="{FF2B5EF4-FFF2-40B4-BE49-F238E27FC236}">
                    <a16:creationId xmlns:a16="http://schemas.microsoft.com/office/drawing/2014/main" id="{88683A23-699B-DBE1-FBBF-0930C736E82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19712" y="5018809"/>
                <a:ext cx="130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243" name="Ink 6243">
                <a:extLst>
                  <a:ext uri="{FF2B5EF4-FFF2-40B4-BE49-F238E27FC236}">
                    <a16:creationId xmlns:a16="http://schemas.microsoft.com/office/drawing/2014/main" id="{E9EFE0CF-F06C-B227-C944-87A71C646C56}"/>
                  </a:ext>
                </a:extLst>
              </p14:cNvPr>
              <p14:cNvContentPartPr/>
              <p14:nvPr/>
            </p14:nvContentPartPr>
            <p14:xfrm>
              <a:off x="2543792" y="5026369"/>
              <a:ext cx="248400" cy="123480"/>
            </p14:xfrm>
          </p:contentPart>
        </mc:Choice>
        <mc:Fallback>
          <p:pic>
            <p:nvPicPr>
              <p:cNvPr id="6243" name="Ink 6243">
                <a:extLst>
                  <a:ext uri="{FF2B5EF4-FFF2-40B4-BE49-F238E27FC236}">
                    <a16:creationId xmlns:a16="http://schemas.microsoft.com/office/drawing/2014/main" id="{E9EFE0CF-F06C-B227-C944-87A71C646C5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536232" y="5018809"/>
                <a:ext cx="263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250" name="Ink 6251">
                <a:extLst>
                  <a:ext uri="{FF2B5EF4-FFF2-40B4-BE49-F238E27FC236}">
                    <a16:creationId xmlns:a16="http://schemas.microsoft.com/office/drawing/2014/main" id="{045B5169-60A1-C76E-86F6-0BDAFA01E6BD}"/>
                  </a:ext>
                </a:extLst>
              </p14:cNvPr>
              <p14:cNvContentPartPr/>
              <p14:nvPr/>
            </p14:nvContentPartPr>
            <p14:xfrm>
              <a:off x="3466832" y="5005129"/>
              <a:ext cx="174600" cy="126000"/>
            </p14:xfrm>
          </p:contentPart>
        </mc:Choice>
        <mc:Fallback>
          <p:pic>
            <p:nvPicPr>
              <p:cNvPr id="6250" name="Ink 6251">
                <a:extLst>
                  <a:ext uri="{FF2B5EF4-FFF2-40B4-BE49-F238E27FC236}">
                    <a16:creationId xmlns:a16="http://schemas.microsoft.com/office/drawing/2014/main" id="{045B5169-60A1-C76E-86F6-0BDAFA01E6B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459256" y="4997569"/>
                <a:ext cx="189751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251" name="Ink 6251">
                <a:extLst>
                  <a:ext uri="{FF2B5EF4-FFF2-40B4-BE49-F238E27FC236}">
                    <a16:creationId xmlns:a16="http://schemas.microsoft.com/office/drawing/2014/main" id="{CD3FB61A-32D3-DEE1-2909-FB1C5188B21F}"/>
                  </a:ext>
                </a:extLst>
              </p14:cNvPr>
              <p14:cNvContentPartPr/>
              <p14:nvPr/>
            </p14:nvContentPartPr>
            <p14:xfrm>
              <a:off x="3101072" y="5018089"/>
              <a:ext cx="122400" cy="119880"/>
            </p14:xfrm>
          </p:contentPart>
        </mc:Choice>
        <mc:Fallback>
          <p:pic>
            <p:nvPicPr>
              <p:cNvPr id="6251" name="Ink 6251">
                <a:extLst>
                  <a:ext uri="{FF2B5EF4-FFF2-40B4-BE49-F238E27FC236}">
                    <a16:creationId xmlns:a16="http://schemas.microsoft.com/office/drawing/2014/main" id="{CD3FB61A-32D3-DEE1-2909-FB1C5188B21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093512" y="5010506"/>
                <a:ext cx="137520" cy="13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255" name="Ink 6255">
                <a:extLst>
                  <a:ext uri="{FF2B5EF4-FFF2-40B4-BE49-F238E27FC236}">
                    <a16:creationId xmlns:a16="http://schemas.microsoft.com/office/drawing/2014/main" id="{F1E3762F-8E15-AF44-BA3E-EA7A64749FFC}"/>
                  </a:ext>
                </a:extLst>
              </p14:cNvPr>
              <p14:cNvContentPartPr/>
              <p14:nvPr/>
            </p14:nvContentPartPr>
            <p14:xfrm>
              <a:off x="3903512" y="5007289"/>
              <a:ext cx="246960" cy="93960"/>
            </p14:xfrm>
          </p:contentPart>
        </mc:Choice>
        <mc:Fallback>
          <p:pic>
            <p:nvPicPr>
              <p:cNvPr id="6255" name="Ink 6255">
                <a:extLst>
                  <a:ext uri="{FF2B5EF4-FFF2-40B4-BE49-F238E27FC236}">
                    <a16:creationId xmlns:a16="http://schemas.microsoft.com/office/drawing/2014/main" id="{F1E3762F-8E15-AF44-BA3E-EA7A64749FF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95941" y="4999729"/>
                <a:ext cx="262102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6258" name="Ink 6258">
                <a:extLst>
                  <a:ext uri="{FF2B5EF4-FFF2-40B4-BE49-F238E27FC236}">
                    <a16:creationId xmlns:a16="http://schemas.microsoft.com/office/drawing/2014/main" id="{AC22C85C-CE5C-69EA-EBA5-7F2C0EB65124}"/>
                  </a:ext>
                </a:extLst>
              </p14:cNvPr>
              <p14:cNvContentPartPr/>
              <p14:nvPr/>
            </p14:nvContentPartPr>
            <p14:xfrm>
              <a:off x="4375112" y="4999729"/>
              <a:ext cx="96840" cy="96120"/>
            </p14:xfrm>
          </p:contentPart>
        </mc:Choice>
        <mc:Fallback>
          <p:pic>
            <p:nvPicPr>
              <p:cNvPr id="6258" name="Ink 6258">
                <a:extLst>
                  <a:ext uri="{FF2B5EF4-FFF2-40B4-BE49-F238E27FC236}">
                    <a16:creationId xmlns:a16="http://schemas.microsoft.com/office/drawing/2014/main" id="{AC22C85C-CE5C-69EA-EBA5-7F2C0EB6512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67524" y="4992197"/>
                <a:ext cx="112016" cy="111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6264" name="Ink 6264">
                <a:extLst>
                  <a:ext uri="{FF2B5EF4-FFF2-40B4-BE49-F238E27FC236}">
                    <a16:creationId xmlns:a16="http://schemas.microsoft.com/office/drawing/2014/main" id="{B1A86DA4-B380-148B-E965-C2D229D93284}"/>
                  </a:ext>
                </a:extLst>
              </p14:cNvPr>
              <p14:cNvContentPartPr/>
              <p14:nvPr/>
            </p14:nvContentPartPr>
            <p14:xfrm>
              <a:off x="4677889" y="4977794"/>
              <a:ext cx="230760" cy="110160"/>
            </p14:xfrm>
          </p:contentPart>
        </mc:Choice>
        <mc:Fallback>
          <p:pic>
            <p:nvPicPr>
              <p:cNvPr id="6264" name="Ink 6264">
                <a:extLst>
                  <a:ext uri="{FF2B5EF4-FFF2-40B4-BE49-F238E27FC236}">
                    <a16:creationId xmlns:a16="http://schemas.microsoft.com/office/drawing/2014/main" id="{B1A86DA4-B380-148B-E965-C2D229D9328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70341" y="4970209"/>
                <a:ext cx="245856" cy="125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6268" name="Ink 6268">
                <a:extLst>
                  <a:ext uri="{FF2B5EF4-FFF2-40B4-BE49-F238E27FC236}">
                    <a16:creationId xmlns:a16="http://schemas.microsoft.com/office/drawing/2014/main" id="{D91FA061-5D5C-99A3-F6F9-353FF58DBB0F}"/>
                  </a:ext>
                </a:extLst>
              </p14:cNvPr>
              <p14:cNvContentPartPr/>
              <p14:nvPr/>
            </p14:nvContentPartPr>
            <p14:xfrm>
              <a:off x="5130769" y="4956554"/>
              <a:ext cx="187560" cy="115200"/>
            </p14:xfrm>
          </p:contentPart>
        </mc:Choice>
        <mc:Fallback>
          <p:pic>
            <p:nvPicPr>
              <p:cNvPr id="6268" name="Ink 6268">
                <a:extLst>
                  <a:ext uri="{FF2B5EF4-FFF2-40B4-BE49-F238E27FC236}">
                    <a16:creationId xmlns:a16="http://schemas.microsoft.com/office/drawing/2014/main" id="{D91FA061-5D5C-99A3-F6F9-353FF58DBB0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123209" y="4949018"/>
                <a:ext cx="202680" cy="130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273" name="Ink 6273">
                <a:extLst>
                  <a:ext uri="{FF2B5EF4-FFF2-40B4-BE49-F238E27FC236}">
                    <a16:creationId xmlns:a16="http://schemas.microsoft.com/office/drawing/2014/main" id="{263AF1E7-741E-B005-1477-A178E96D1B59}"/>
                  </a:ext>
                </a:extLst>
              </p14:cNvPr>
              <p14:cNvContentPartPr/>
              <p14:nvPr/>
            </p14:nvContentPartPr>
            <p14:xfrm>
              <a:off x="5482129" y="4953674"/>
              <a:ext cx="206280" cy="99720"/>
            </p14:xfrm>
          </p:contentPart>
        </mc:Choice>
        <mc:Fallback>
          <p:pic>
            <p:nvPicPr>
              <p:cNvPr id="6273" name="Ink 6273">
                <a:extLst>
                  <a:ext uri="{FF2B5EF4-FFF2-40B4-BE49-F238E27FC236}">
                    <a16:creationId xmlns:a16="http://schemas.microsoft.com/office/drawing/2014/main" id="{263AF1E7-741E-B005-1477-A178E96D1B5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74569" y="4946087"/>
                <a:ext cx="221400" cy="114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6278" name="Ink 6278">
                <a:extLst>
                  <a:ext uri="{FF2B5EF4-FFF2-40B4-BE49-F238E27FC236}">
                    <a16:creationId xmlns:a16="http://schemas.microsoft.com/office/drawing/2014/main" id="{FE31A72B-ED5D-427E-A2C5-5B3CF4DFDD78}"/>
                  </a:ext>
                </a:extLst>
              </p14:cNvPr>
              <p14:cNvContentPartPr/>
              <p14:nvPr/>
            </p14:nvContentPartPr>
            <p14:xfrm>
              <a:off x="5851489" y="4924331"/>
              <a:ext cx="442080" cy="104760"/>
            </p14:xfrm>
          </p:contentPart>
        </mc:Choice>
        <mc:Fallback>
          <p:pic>
            <p:nvPicPr>
              <p:cNvPr id="6278" name="Ink 6278">
                <a:extLst>
                  <a:ext uri="{FF2B5EF4-FFF2-40B4-BE49-F238E27FC236}">
                    <a16:creationId xmlns:a16="http://schemas.microsoft.com/office/drawing/2014/main" id="{FE31A72B-ED5D-427E-A2C5-5B3CF4DFDD7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843935" y="4916745"/>
                <a:ext cx="457188" cy="11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6283" name="Ink 6283">
                <a:extLst>
                  <a:ext uri="{FF2B5EF4-FFF2-40B4-BE49-F238E27FC236}">
                    <a16:creationId xmlns:a16="http://schemas.microsoft.com/office/drawing/2014/main" id="{5E03BF35-B20C-5456-0761-B5075983573F}"/>
                  </a:ext>
                </a:extLst>
              </p14:cNvPr>
              <p14:cNvContentPartPr/>
              <p14:nvPr/>
            </p14:nvContentPartPr>
            <p14:xfrm>
              <a:off x="6482569" y="4878971"/>
              <a:ext cx="65880" cy="128880"/>
            </p14:xfrm>
          </p:contentPart>
        </mc:Choice>
        <mc:Fallback>
          <p:pic>
            <p:nvPicPr>
              <p:cNvPr id="6283" name="Ink 6283">
                <a:extLst>
                  <a:ext uri="{FF2B5EF4-FFF2-40B4-BE49-F238E27FC236}">
                    <a16:creationId xmlns:a16="http://schemas.microsoft.com/office/drawing/2014/main" id="{5E03BF35-B20C-5456-0761-B5075983573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475009" y="4871411"/>
                <a:ext cx="81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6284" name="Ink 6283">
                <a:extLst>
                  <a:ext uri="{FF2B5EF4-FFF2-40B4-BE49-F238E27FC236}">
                    <a16:creationId xmlns:a16="http://schemas.microsoft.com/office/drawing/2014/main" id="{4200D0AF-1C5D-33E7-1AF7-1A0D29BC3739}"/>
                  </a:ext>
                </a:extLst>
              </p14:cNvPr>
              <p14:cNvContentPartPr/>
              <p14:nvPr/>
            </p14:nvContentPartPr>
            <p14:xfrm>
              <a:off x="2048076" y="5544022"/>
              <a:ext cx="85680" cy="90360"/>
            </p14:xfrm>
          </p:contentPart>
        </mc:Choice>
        <mc:Fallback>
          <p:pic>
            <p:nvPicPr>
              <p:cNvPr id="6284" name="Ink 6283">
                <a:extLst>
                  <a:ext uri="{FF2B5EF4-FFF2-40B4-BE49-F238E27FC236}">
                    <a16:creationId xmlns:a16="http://schemas.microsoft.com/office/drawing/2014/main" id="{4200D0AF-1C5D-33E7-1AF7-1A0D29BC373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040548" y="5536462"/>
                <a:ext cx="100737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6288" name="Ink 6288">
                <a:extLst>
                  <a:ext uri="{FF2B5EF4-FFF2-40B4-BE49-F238E27FC236}">
                    <a16:creationId xmlns:a16="http://schemas.microsoft.com/office/drawing/2014/main" id="{9E1CDDB4-F805-9740-DAAE-FAA5F8DA6432}"/>
                  </a:ext>
                </a:extLst>
              </p14:cNvPr>
              <p14:cNvContentPartPr/>
              <p14:nvPr/>
            </p14:nvContentPartPr>
            <p14:xfrm>
              <a:off x="2507796" y="5555542"/>
              <a:ext cx="212400" cy="97200"/>
            </p14:xfrm>
          </p:contentPart>
        </mc:Choice>
        <mc:Fallback>
          <p:pic>
            <p:nvPicPr>
              <p:cNvPr id="6288" name="Ink 6288">
                <a:extLst>
                  <a:ext uri="{FF2B5EF4-FFF2-40B4-BE49-F238E27FC236}">
                    <a16:creationId xmlns:a16="http://schemas.microsoft.com/office/drawing/2014/main" id="{9E1CDDB4-F805-9740-DAAE-FAA5F8DA643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500249" y="5548010"/>
                <a:ext cx="227494" cy="112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6292" name="Ink 6292">
                <a:extLst>
                  <a:ext uri="{FF2B5EF4-FFF2-40B4-BE49-F238E27FC236}">
                    <a16:creationId xmlns:a16="http://schemas.microsoft.com/office/drawing/2014/main" id="{27D415BC-830B-1120-F72E-C2882B342236}"/>
                  </a:ext>
                </a:extLst>
              </p14:cNvPr>
              <p14:cNvContentPartPr/>
              <p14:nvPr/>
            </p14:nvContentPartPr>
            <p14:xfrm>
              <a:off x="3068676" y="5500102"/>
              <a:ext cx="134280" cy="115560"/>
            </p14:xfrm>
          </p:contentPart>
        </mc:Choice>
        <mc:Fallback>
          <p:pic>
            <p:nvPicPr>
              <p:cNvPr id="6292" name="Ink 6292">
                <a:extLst>
                  <a:ext uri="{FF2B5EF4-FFF2-40B4-BE49-F238E27FC236}">
                    <a16:creationId xmlns:a16="http://schemas.microsoft.com/office/drawing/2014/main" id="{27D415BC-830B-1120-F72E-C2882B34223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061116" y="5492542"/>
                <a:ext cx="1494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6296" name="Ink 6296">
                <a:extLst>
                  <a:ext uri="{FF2B5EF4-FFF2-40B4-BE49-F238E27FC236}">
                    <a16:creationId xmlns:a16="http://schemas.microsoft.com/office/drawing/2014/main" id="{376B7707-2158-D315-14D1-7853A324A4B9}"/>
                  </a:ext>
                </a:extLst>
              </p14:cNvPr>
              <p14:cNvContentPartPr/>
              <p14:nvPr/>
            </p14:nvContentPartPr>
            <p14:xfrm>
              <a:off x="3467916" y="5488582"/>
              <a:ext cx="153000" cy="108360"/>
            </p14:xfrm>
          </p:contentPart>
        </mc:Choice>
        <mc:Fallback>
          <p:pic>
            <p:nvPicPr>
              <p:cNvPr id="6296" name="Ink 6296">
                <a:extLst>
                  <a:ext uri="{FF2B5EF4-FFF2-40B4-BE49-F238E27FC236}">
                    <a16:creationId xmlns:a16="http://schemas.microsoft.com/office/drawing/2014/main" id="{376B7707-2158-D315-14D1-7853A324A4B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460338" y="5481022"/>
                <a:ext cx="168156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6302" name="Ink 6303">
                <a:extLst>
                  <a:ext uri="{FF2B5EF4-FFF2-40B4-BE49-F238E27FC236}">
                    <a16:creationId xmlns:a16="http://schemas.microsoft.com/office/drawing/2014/main" id="{EE46BE52-FEA1-762C-EFC8-19E4645EFC80}"/>
                  </a:ext>
                </a:extLst>
              </p14:cNvPr>
              <p14:cNvContentPartPr/>
              <p14:nvPr/>
            </p14:nvContentPartPr>
            <p14:xfrm>
              <a:off x="4354596" y="5472742"/>
              <a:ext cx="92880" cy="90000"/>
            </p14:xfrm>
          </p:contentPart>
        </mc:Choice>
        <mc:Fallback>
          <p:pic>
            <p:nvPicPr>
              <p:cNvPr id="6302" name="Ink 6303">
                <a:extLst>
                  <a:ext uri="{FF2B5EF4-FFF2-40B4-BE49-F238E27FC236}">
                    <a16:creationId xmlns:a16="http://schemas.microsoft.com/office/drawing/2014/main" id="{EE46BE52-FEA1-762C-EFC8-19E4645EFC8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347036" y="5465212"/>
                <a:ext cx="108000" cy="105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6303" name="Ink 6303">
                <a:extLst>
                  <a:ext uri="{FF2B5EF4-FFF2-40B4-BE49-F238E27FC236}">
                    <a16:creationId xmlns:a16="http://schemas.microsoft.com/office/drawing/2014/main" id="{B41384A4-1BAA-60A2-75B7-51DB9651C65A}"/>
                  </a:ext>
                </a:extLst>
              </p14:cNvPr>
              <p14:cNvContentPartPr/>
              <p14:nvPr/>
            </p14:nvContentPartPr>
            <p14:xfrm>
              <a:off x="3902436" y="5490742"/>
              <a:ext cx="208080" cy="81000"/>
            </p14:xfrm>
          </p:contentPart>
        </mc:Choice>
        <mc:Fallback>
          <p:pic>
            <p:nvPicPr>
              <p:cNvPr id="6303" name="Ink 6303">
                <a:extLst>
                  <a:ext uri="{FF2B5EF4-FFF2-40B4-BE49-F238E27FC236}">
                    <a16:creationId xmlns:a16="http://schemas.microsoft.com/office/drawing/2014/main" id="{B41384A4-1BAA-60A2-75B7-51DB9651C65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894863" y="5483182"/>
                <a:ext cx="223226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6309" name="Ink 6309">
                <a:extLst>
                  <a:ext uri="{FF2B5EF4-FFF2-40B4-BE49-F238E27FC236}">
                    <a16:creationId xmlns:a16="http://schemas.microsoft.com/office/drawing/2014/main" id="{25F3D57C-60DF-E874-21BC-69CFD05EDBAB}"/>
                  </a:ext>
                </a:extLst>
              </p14:cNvPr>
              <p14:cNvContentPartPr/>
              <p14:nvPr/>
            </p14:nvContentPartPr>
            <p14:xfrm>
              <a:off x="4680295" y="5461778"/>
              <a:ext cx="214920" cy="105480"/>
            </p14:xfrm>
          </p:contentPart>
        </mc:Choice>
        <mc:Fallback>
          <p:pic>
            <p:nvPicPr>
              <p:cNvPr id="6309" name="Ink 6309">
                <a:extLst>
                  <a:ext uri="{FF2B5EF4-FFF2-40B4-BE49-F238E27FC236}">
                    <a16:creationId xmlns:a16="http://schemas.microsoft.com/office/drawing/2014/main" id="{25F3D57C-60DF-E874-21BC-69CFD05EDBA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672735" y="5454218"/>
                <a:ext cx="2300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6313" name="Ink 6313">
                <a:extLst>
                  <a:ext uri="{FF2B5EF4-FFF2-40B4-BE49-F238E27FC236}">
                    <a16:creationId xmlns:a16="http://schemas.microsoft.com/office/drawing/2014/main" id="{3B3A45DE-2613-29F4-B8EC-25FA863CF480}"/>
                  </a:ext>
                </a:extLst>
              </p14:cNvPr>
              <p14:cNvContentPartPr/>
              <p14:nvPr/>
            </p14:nvContentPartPr>
            <p14:xfrm>
              <a:off x="5123575" y="5432971"/>
              <a:ext cx="184680" cy="95040"/>
            </p14:xfrm>
          </p:contentPart>
        </mc:Choice>
        <mc:Fallback>
          <p:pic>
            <p:nvPicPr>
              <p:cNvPr id="6313" name="Ink 6313">
                <a:extLst>
                  <a:ext uri="{FF2B5EF4-FFF2-40B4-BE49-F238E27FC236}">
                    <a16:creationId xmlns:a16="http://schemas.microsoft.com/office/drawing/2014/main" id="{3B3A45DE-2613-29F4-B8EC-25FA863CF48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116015" y="5425411"/>
                <a:ext cx="1998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6318" name="Ink 6318">
                <a:extLst>
                  <a:ext uri="{FF2B5EF4-FFF2-40B4-BE49-F238E27FC236}">
                    <a16:creationId xmlns:a16="http://schemas.microsoft.com/office/drawing/2014/main" id="{19C1F5AA-C8F6-2803-74BC-DC855D1391B6}"/>
                  </a:ext>
                </a:extLst>
              </p14:cNvPr>
              <p14:cNvContentPartPr/>
              <p14:nvPr/>
            </p14:nvContentPartPr>
            <p14:xfrm>
              <a:off x="5524615" y="5431171"/>
              <a:ext cx="213480" cy="103680"/>
            </p14:xfrm>
          </p:contentPart>
        </mc:Choice>
        <mc:Fallback>
          <p:pic>
            <p:nvPicPr>
              <p:cNvPr id="6318" name="Ink 6318">
                <a:extLst>
                  <a:ext uri="{FF2B5EF4-FFF2-40B4-BE49-F238E27FC236}">
                    <a16:creationId xmlns:a16="http://schemas.microsoft.com/office/drawing/2014/main" id="{19C1F5AA-C8F6-2803-74BC-DC855D1391B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517068" y="5423637"/>
                <a:ext cx="228575" cy="118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6323" name="Ink 6323">
                <a:extLst>
                  <a:ext uri="{FF2B5EF4-FFF2-40B4-BE49-F238E27FC236}">
                    <a16:creationId xmlns:a16="http://schemas.microsoft.com/office/drawing/2014/main" id="{05F70311-445C-BD01-BB78-499CCEA4E2C3}"/>
                  </a:ext>
                </a:extLst>
              </p14:cNvPr>
              <p14:cNvContentPartPr/>
              <p14:nvPr/>
            </p14:nvContentPartPr>
            <p14:xfrm>
              <a:off x="5938975" y="5396251"/>
              <a:ext cx="404280" cy="109080"/>
            </p14:xfrm>
          </p:contentPart>
        </mc:Choice>
        <mc:Fallback>
          <p:pic>
            <p:nvPicPr>
              <p:cNvPr id="6323" name="Ink 6323">
                <a:extLst>
                  <a:ext uri="{FF2B5EF4-FFF2-40B4-BE49-F238E27FC236}">
                    <a16:creationId xmlns:a16="http://schemas.microsoft.com/office/drawing/2014/main" id="{05F70311-445C-BD01-BB78-499CCEA4E2C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931415" y="5388691"/>
                <a:ext cx="419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6327" name="Ink 6327">
                <a:extLst>
                  <a:ext uri="{FF2B5EF4-FFF2-40B4-BE49-F238E27FC236}">
                    <a16:creationId xmlns:a16="http://schemas.microsoft.com/office/drawing/2014/main" id="{6B2540FB-EC01-139F-0DEF-FF9C886A577E}"/>
                  </a:ext>
                </a:extLst>
              </p14:cNvPr>
              <p14:cNvContentPartPr/>
              <p14:nvPr/>
            </p14:nvContentPartPr>
            <p14:xfrm>
              <a:off x="6509215" y="5359171"/>
              <a:ext cx="85680" cy="97560"/>
            </p14:xfrm>
          </p:contentPart>
        </mc:Choice>
        <mc:Fallback>
          <p:pic>
            <p:nvPicPr>
              <p:cNvPr id="6327" name="Ink 6327">
                <a:extLst>
                  <a:ext uri="{FF2B5EF4-FFF2-40B4-BE49-F238E27FC236}">
                    <a16:creationId xmlns:a16="http://schemas.microsoft.com/office/drawing/2014/main" id="{6B2540FB-EC01-139F-0DEF-FF9C886A577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501687" y="5351583"/>
                <a:ext cx="100737" cy="112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6328" name="Ink 6327">
                <a:extLst>
                  <a:ext uri="{FF2B5EF4-FFF2-40B4-BE49-F238E27FC236}">
                    <a16:creationId xmlns:a16="http://schemas.microsoft.com/office/drawing/2014/main" id="{1FAD9F77-5B94-8518-0CB7-07F1B3B454AD}"/>
                  </a:ext>
                </a:extLst>
              </p14:cNvPr>
              <p14:cNvContentPartPr/>
              <p14:nvPr/>
            </p14:nvContentPartPr>
            <p14:xfrm>
              <a:off x="2040282" y="5529901"/>
              <a:ext cx="108720" cy="145440"/>
            </p14:xfrm>
          </p:contentPart>
        </mc:Choice>
        <mc:Fallback>
          <p:pic>
            <p:nvPicPr>
              <p:cNvPr id="6328" name="Ink 6327">
                <a:extLst>
                  <a:ext uri="{FF2B5EF4-FFF2-40B4-BE49-F238E27FC236}">
                    <a16:creationId xmlns:a16="http://schemas.microsoft.com/office/drawing/2014/main" id="{1FAD9F77-5B94-8518-0CB7-07F1B3B454A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032722" y="5522341"/>
                <a:ext cx="123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6329" name="Ink 6328">
                <a:extLst>
                  <a:ext uri="{FF2B5EF4-FFF2-40B4-BE49-F238E27FC236}">
                    <a16:creationId xmlns:a16="http://schemas.microsoft.com/office/drawing/2014/main" id="{55CF8868-3DA7-FA32-5056-E1CF0F04CB4F}"/>
                  </a:ext>
                </a:extLst>
              </p14:cNvPr>
              <p14:cNvContentPartPr/>
              <p14:nvPr/>
            </p14:nvContentPartPr>
            <p14:xfrm>
              <a:off x="2564442" y="5512981"/>
              <a:ext cx="160200" cy="183960"/>
            </p14:xfrm>
          </p:contentPart>
        </mc:Choice>
        <mc:Fallback>
          <p:pic>
            <p:nvPicPr>
              <p:cNvPr id="6329" name="Ink 6328">
                <a:extLst>
                  <a:ext uri="{FF2B5EF4-FFF2-40B4-BE49-F238E27FC236}">
                    <a16:creationId xmlns:a16="http://schemas.microsoft.com/office/drawing/2014/main" id="{55CF8868-3DA7-FA32-5056-E1CF0F04CB4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556865" y="5505406"/>
                <a:ext cx="175354" cy="199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6330" name="Ink 6329">
                <a:extLst>
                  <a:ext uri="{FF2B5EF4-FFF2-40B4-BE49-F238E27FC236}">
                    <a16:creationId xmlns:a16="http://schemas.microsoft.com/office/drawing/2014/main" id="{151A34A6-E45B-1834-7C8E-429787342166}"/>
                  </a:ext>
                </a:extLst>
              </p14:cNvPr>
              <p14:cNvContentPartPr/>
              <p14:nvPr/>
            </p14:nvContentPartPr>
            <p14:xfrm>
              <a:off x="3079242" y="5482381"/>
              <a:ext cx="168120" cy="147960"/>
            </p14:xfrm>
          </p:contentPart>
        </mc:Choice>
        <mc:Fallback>
          <p:pic>
            <p:nvPicPr>
              <p:cNvPr id="6330" name="Ink 6329">
                <a:extLst>
                  <a:ext uri="{FF2B5EF4-FFF2-40B4-BE49-F238E27FC236}">
                    <a16:creationId xmlns:a16="http://schemas.microsoft.com/office/drawing/2014/main" id="{151A34A6-E45B-1834-7C8E-42978734216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071682" y="5474821"/>
                <a:ext cx="183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6331" name="Ink 6330">
                <a:extLst>
                  <a:ext uri="{FF2B5EF4-FFF2-40B4-BE49-F238E27FC236}">
                    <a16:creationId xmlns:a16="http://schemas.microsoft.com/office/drawing/2014/main" id="{0BF451FA-E8AF-C752-71BA-7978EFF648E0}"/>
                  </a:ext>
                </a:extLst>
              </p14:cNvPr>
              <p14:cNvContentPartPr/>
              <p14:nvPr/>
            </p14:nvContentPartPr>
            <p14:xfrm>
              <a:off x="3424842" y="5453581"/>
              <a:ext cx="248400" cy="164880"/>
            </p14:xfrm>
          </p:contentPart>
        </mc:Choice>
        <mc:Fallback>
          <p:pic>
            <p:nvPicPr>
              <p:cNvPr id="6331" name="Ink 6330">
                <a:extLst>
                  <a:ext uri="{FF2B5EF4-FFF2-40B4-BE49-F238E27FC236}">
                    <a16:creationId xmlns:a16="http://schemas.microsoft.com/office/drawing/2014/main" id="{0BF451FA-E8AF-C752-71BA-7978EFF648E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417282" y="5446021"/>
                <a:ext cx="263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6332" name="Ink 6331">
                <a:extLst>
                  <a:ext uri="{FF2B5EF4-FFF2-40B4-BE49-F238E27FC236}">
                    <a16:creationId xmlns:a16="http://schemas.microsoft.com/office/drawing/2014/main" id="{A9F978D9-CE06-E2F7-7640-FA774A62B801}"/>
                  </a:ext>
                </a:extLst>
              </p14:cNvPr>
              <p14:cNvContentPartPr/>
              <p14:nvPr/>
            </p14:nvContentPartPr>
            <p14:xfrm>
              <a:off x="3889962" y="5455741"/>
              <a:ext cx="245880" cy="172080"/>
            </p14:xfrm>
          </p:contentPart>
        </mc:Choice>
        <mc:Fallback>
          <p:pic>
            <p:nvPicPr>
              <p:cNvPr id="6332" name="Ink 6331">
                <a:extLst>
                  <a:ext uri="{FF2B5EF4-FFF2-40B4-BE49-F238E27FC236}">
                    <a16:creationId xmlns:a16="http://schemas.microsoft.com/office/drawing/2014/main" id="{A9F978D9-CE06-E2F7-7640-FA774A62B80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882402" y="5448165"/>
                <a:ext cx="261000" cy="187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6333" name="Ink 6332">
                <a:extLst>
                  <a:ext uri="{FF2B5EF4-FFF2-40B4-BE49-F238E27FC236}">
                    <a16:creationId xmlns:a16="http://schemas.microsoft.com/office/drawing/2014/main" id="{D5660A39-CB4F-9810-4871-E8A233951370}"/>
                  </a:ext>
                </a:extLst>
              </p14:cNvPr>
              <p14:cNvContentPartPr/>
              <p14:nvPr/>
            </p14:nvContentPartPr>
            <p14:xfrm>
              <a:off x="4321372" y="5422337"/>
              <a:ext cx="157680" cy="165240"/>
            </p14:xfrm>
          </p:contentPart>
        </mc:Choice>
        <mc:Fallback>
          <p:pic>
            <p:nvPicPr>
              <p:cNvPr id="6333" name="Ink 6332">
                <a:extLst>
                  <a:ext uri="{FF2B5EF4-FFF2-40B4-BE49-F238E27FC236}">
                    <a16:creationId xmlns:a16="http://schemas.microsoft.com/office/drawing/2014/main" id="{D5660A39-CB4F-9810-4871-E8A23395137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313812" y="5414777"/>
                <a:ext cx="1728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6334" name="Ink 6333">
                <a:extLst>
                  <a:ext uri="{FF2B5EF4-FFF2-40B4-BE49-F238E27FC236}">
                    <a16:creationId xmlns:a16="http://schemas.microsoft.com/office/drawing/2014/main" id="{5527EB37-6E38-FD37-CB47-BBE75EFAA287}"/>
                  </a:ext>
                </a:extLst>
              </p14:cNvPr>
              <p14:cNvContentPartPr/>
              <p14:nvPr/>
            </p14:nvContentPartPr>
            <p14:xfrm>
              <a:off x="4674172" y="5415137"/>
              <a:ext cx="201240" cy="198360"/>
            </p14:xfrm>
          </p:contentPart>
        </mc:Choice>
        <mc:Fallback>
          <p:pic>
            <p:nvPicPr>
              <p:cNvPr id="6334" name="Ink 6333">
                <a:extLst>
                  <a:ext uri="{FF2B5EF4-FFF2-40B4-BE49-F238E27FC236}">
                    <a16:creationId xmlns:a16="http://schemas.microsoft.com/office/drawing/2014/main" id="{5527EB37-6E38-FD37-CB47-BBE75EFAA28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666612" y="5407563"/>
                <a:ext cx="216360" cy="213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6335" name="Ink 6334">
                <a:extLst>
                  <a:ext uri="{FF2B5EF4-FFF2-40B4-BE49-F238E27FC236}">
                    <a16:creationId xmlns:a16="http://schemas.microsoft.com/office/drawing/2014/main" id="{C03EFFDD-3C51-2231-C41C-8B5E9B98F316}"/>
                  </a:ext>
                </a:extLst>
              </p14:cNvPr>
              <p14:cNvContentPartPr/>
              <p14:nvPr/>
            </p14:nvContentPartPr>
            <p14:xfrm>
              <a:off x="5107972" y="5406857"/>
              <a:ext cx="210240" cy="168480"/>
            </p14:xfrm>
          </p:contentPart>
        </mc:Choice>
        <mc:Fallback>
          <p:pic>
            <p:nvPicPr>
              <p:cNvPr id="6335" name="Ink 6334">
                <a:extLst>
                  <a:ext uri="{FF2B5EF4-FFF2-40B4-BE49-F238E27FC236}">
                    <a16:creationId xmlns:a16="http://schemas.microsoft.com/office/drawing/2014/main" id="{C03EFFDD-3C51-2231-C41C-8B5E9B98F31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100412" y="5399313"/>
                <a:ext cx="225360" cy="183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6340" name="Ink 6340">
                <a:extLst>
                  <a:ext uri="{FF2B5EF4-FFF2-40B4-BE49-F238E27FC236}">
                    <a16:creationId xmlns:a16="http://schemas.microsoft.com/office/drawing/2014/main" id="{B3CCADE9-7A01-1EE5-E853-9FAB51ECC968}"/>
                  </a:ext>
                </a:extLst>
              </p14:cNvPr>
              <p14:cNvContentPartPr/>
              <p14:nvPr/>
            </p14:nvContentPartPr>
            <p14:xfrm>
              <a:off x="5534485" y="5338948"/>
              <a:ext cx="1080360" cy="224640"/>
            </p14:xfrm>
          </p:contentPart>
        </mc:Choice>
        <mc:Fallback>
          <p:pic>
            <p:nvPicPr>
              <p:cNvPr id="6340" name="Ink 6340">
                <a:extLst>
                  <a:ext uri="{FF2B5EF4-FFF2-40B4-BE49-F238E27FC236}">
                    <a16:creationId xmlns:a16="http://schemas.microsoft.com/office/drawing/2014/main" id="{B3CCADE9-7A01-1EE5-E853-9FAB51ECC96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526925" y="5331376"/>
                <a:ext cx="1095480" cy="239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6344" name="Ink 6344">
                <a:extLst>
                  <a:ext uri="{FF2B5EF4-FFF2-40B4-BE49-F238E27FC236}">
                    <a16:creationId xmlns:a16="http://schemas.microsoft.com/office/drawing/2014/main" id="{45244876-17AC-50DD-3CBE-B5A13AA2A056}"/>
                  </a:ext>
                </a:extLst>
              </p14:cNvPr>
              <p14:cNvContentPartPr/>
              <p14:nvPr/>
            </p14:nvContentPartPr>
            <p14:xfrm>
              <a:off x="1576753" y="6008051"/>
              <a:ext cx="152640" cy="120240"/>
            </p14:xfrm>
          </p:contentPart>
        </mc:Choice>
        <mc:Fallback>
          <p:pic>
            <p:nvPicPr>
              <p:cNvPr id="6344" name="Ink 6344">
                <a:extLst>
                  <a:ext uri="{FF2B5EF4-FFF2-40B4-BE49-F238E27FC236}">
                    <a16:creationId xmlns:a16="http://schemas.microsoft.com/office/drawing/2014/main" id="{45244876-17AC-50DD-3CBE-B5A13AA2A05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569193" y="6000468"/>
                <a:ext cx="167760" cy="135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6351" name="Ink 6351">
                <a:extLst>
                  <a:ext uri="{FF2B5EF4-FFF2-40B4-BE49-F238E27FC236}">
                    <a16:creationId xmlns:a16="http://schemas.microsoft.com/office/drawing/2014/main" id="{C10E9C63-7782-9816-53DA-7BA02A046449}"/>
                  </a:ext>
                </a:extLst>
              </p14:cNvPr>
              <p14:cNvContentPartPr/>
              <p14:nvPr/>
            </p14:nvContentPartPr>
            <p14:xfrm>
              <a:off x="1863673" y="5980691"/>
              <a:ext cx="436320" cy="143280"/>
            </p14:xfrm>
          </p:contentPart>
        </mc:Choice>
        <mc:Fallback>
          <p:pic>
            <p:nvPicPr>
              <p:cNvPr id="6351" name="Ink 6351">
                <a:extLst>
                  <a:ext uri="{FF2B5EF4-FFF2-40B4-BE49-F238E27FC236}">
                    <a16:creationId xmlns:a16="http://schemas.microsoft.com/office/drawing/2014/main" id="{C10E9C63-7782-9816-53DA-7BA02A046449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856119" y="5973131"/>
                <a:ext cx="451428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6358" name="Ink 6358">
                <a:extLst>
                  <a:ext uri="{FF2B5EF4-FFF2-40B4-BE49-F238E27FC236}">
                    <a16:creationId xmlns:a16="http://schemas.microsoft.com/office/drawing/2014/main" id="{CB578D29-F989-1169-6AB8-A03E8E86F1B2}"/>
                  </a:ext>
                </a:extLst>
              </p14:cNvPr>
              <p14:cNvContentPartPr/>
              <p14:nvPr/>
            </p14:nvContentPartPr>
            <p14:xfrm>
              <a:off x="1489273" y="6275891"/>
              <a:ext cx="353520" cy="118080"/>
            </p14:xfrm>
          </p:contentPart>
        </mc:Choice>
        <mc:Fallback>
          <p:pic>
            <p:nvPicPr>
              <p:cNvPr id="6358" name="Ink 6358">
                <a:extLst>
                  <a:ext uri="{FF2B5EF4-FFF2-40B4-BE49-F238E27FC236}">
                    <a16:creationId xmlns:a16="http://schemas.microsoft.com/office/drawing/2014/main" id="{CB578D29-F989-1169-6AB8-A03E8E86F1B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481721" y="6268331"/>
                <a:ext cx="368625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6370" name="Ink 6370">
                <a:extLst>
                  <a:ext uri="{FF2B5EF4-FFF2-40B4-BE49-F238E27FC236}">
                    <a16:creationId xmlns:a16="http://schemas.microsoft.com/office/drawing/2014/main" id="{653FD0E0-415A-E24A-26BE-CE90CC4DA885}"/>
                  </a:ext>
                </a:extLst>
              </p14:cNvPr>
              <p14:cNvContentPartPr/>
              <p14:nvPr/>
            </p14:nvContentPartPr>
            <p14:xfrm>
              <a:off x="1951153" y="6220451"/>
              <a:ext cx="547560" cy="150480"/>
            </p14:xfrm>
          </p:contentPart>
        </mc:Choice>
        <mc:Fallback>
          <p:pic>
            <p:nvPicPr>
              <p:cNvPr id="6370" name="Ink 6370">
                <a:extLst>
                  <a:ext uri="{FF2B5EF4-FFF2-40B4-BE49-F238E27FC236}">
                    <a16:creationId xmlns:a16="http://schemas.microsoft.com/office/drawing/2014/main" id="{653FD0E0-415A-E24A-26BE-CE90CC4DA88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943593" y="6212873"/>
                <a:ext cx="562680" cy="16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6376" name="Ink 6376">
                <a:extLst>
                  <a:ext uri="{FF2B5EF4-FFF2-40B4-BE49-F238E27FC236}">
                    <a16:creationId xmlns:a16="http://schemas.microsoft.com/office/drawing/2014/main" id="{ABD174E7-3438-49EF-1F80-779B8727267F}"/>
                  </a:ext>
                </a:extLst>
              </p14:cNvPr>
              <p14:cNvContentPartPr/>
              <p14:nvPr/>
            </p14:nvContentPartPr>
            <p14:xfrm>
              <a:off x="2625433" y="6197771"/>
              <a:ext cx="457200" cy="122040"/>
            </p14:xfrm>
          </p:contentPart>
        </mc:Choice>
        <mc:Fallback>
          <p:pic>
            <p:nvPicPr>
              <p:cNvPr id="6376" name="Ink 6376">
                <a:extLst>
                  <a:ext uri="{FF2B5EF4-FFF2-40B4-BE49-F238E27FC236}">
                    <a16:creationId xmlns:a16="http://schemas.microsoft.com/office/drawing/2014/main" id="{ABD174E7-3438-49EF-1F80-779B8727267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617879" y="6190211"/>
                <a:ext cx="472308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6382" name="Ink 6382">
                <a:extLst>
                  <a:ext uri="{FF2B5EF4-FFF2-40B4-BE49-F238E27FC236}">
                    <a16:creationId xmlns:a16="http://schemas.microsoft.com/office/drawing/2014/main" id="{6ED4C7A3-F562-AC94-A9FE-8D553342C833}"/>
                  </a:ext>
                </a:extLst>
              </p14:cNvPr>
              <p14:cNvContentPartPr/>
              <p14:nvPr/>
            </p14:nvContentPartPr>
            <p14:xfrm>
              <a:off x="1576855" y="6511553"/>
              <a:ext cx="245160" cy="139680"/>
            </p14:xfrm>
          </p:contentPart>
        </mc:Choice>
        <mc:Fallback>
          <p:pic>
            <p:nvPicPr>
              <p:cNvPr id="6382" name="Ink 6382">
                <a:extLst>
                  <a:ext uri="{FF2B5EF4-FFF2-40B4-BE49-F238E27FC236}">
                    <a16:creationId xmlns:a16="http://schemas.microsoft.com/office/drawing/2014/main" id="{6ED4C7A3-F562-AC94-A9FE-8D553342C83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569295" y="6504012"/>
                <a:ext cx="260280" cy="154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6393" name="Ink 6393">
                <a:extLst>
                  <a:ext uri="{FF2B5EF4-FFF2-40B4-BE49-F238E27FC236}">
                    <a16:creationId xmlns:a16="http://schemas.microsoft.com/office/drawing/2014/main" id="{B585B31A-D46C-931F-6C50-D5FDE827D646}"/>
                  </a:ext>
                </a:extLst>
              </p14:cNvPr>
              <p14:cNvContentPartPr/>
              <p14:nvPr/>
            </p14:nvContentPartPr>
            <p14:xfrm>
              <a:off x="1973935" y="6456113"/>
              <a:ext cx="905760" cy="231120"/>
            </p14:xfrm>
          </p:contentPart>
        </mc:Choice>
        <mc:Fallback>
          <p:pic>
            <p:nvPicPr>
              <p:cNvPr id="6393" name="Ink 6393">
                <a:extLst>
                  <a:ext uri="{FF2B5EF4-FFF2-40B4-BE49-F238E27FC236}">
                    <a16:creationId xmlns:a16="http://schemas.microsoft.com/office/drawing/2014/main" id="{B585B31A-D46C-931F-6C50-D5FDE827D64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966372" y="6448565"/>
                <a:ext cx="920886" cy="246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6408" name="Ink 6410">
                <a:extLst>
                  <a:ext uri="{FF2B5EF4-FFF2-40B4-BE49-F238E27FC236}">
                    <a16:creationId xmlns:a16="http://schemas.microsoft.com/office/drawing/2014/main" id="{060E8295-F962-9BA6-2FA3-6A0A1C2B561F}"/>
                  </a:ext>
                </a:extLst>
              </p14:cNvPr>
              <p14:cNvContentPartPr/>
              <p14:nvPr/>
            </p14:nvContentPartPr>
            <p14:xfrm>
              <a:off x="1976455" y="6740153"/>
              <a:ext cx="411120" cy="222120"/>
            </p14:xfrm>
          </p:contentPart>
        </mc:Choice>
        <mc:Fallback>
          <p:pic>
            <p:nvPicPr>
              <p:cNvPr id="6408" name="Ink 6410">
                <a:extLst>
                  <a:ext uri="{FF2B5EF4-FFF2-40B4-BE49-F238E27FC236}">
                    <a16:creationId xmlns:a16="http://schemas.microsoft.com/office/drawing/2014/main" id="{060E8295-F962-9BA6-2FA3-6A0A1C2B561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968902" y="6732581"/>
                <a:ext cx="426227" cy="23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6409" name="Ink 6410">
                <a:extLst>
                  <a:ext uri="{FF2B5EF4-FFF2-40B4-BE49-F238E27FC236}">
                    <a16:creationId xmlns:a16="http://schemas.microsoft.com/office/drawing/2014/main" id="{52975EFC-9801-CE98-A9E5-A511EABFE881}"/>
                  </a:ext>
                </a:extLst>
              </p14:cNvPr>
              <p14:cNvContentPartPr/>
              <p14:nvPr/>
            </p14:nvContentPartPr>
            <p14:xfrm>
              <a:off x="1581535" y="6774713"/>
              <a:ext cx="233640" cy="124920"/>
            </p14:xfrm>
          </p:contentPart>
        </mc:Choice>
        <mc:Fallback>
          <p:pic>
            <p:nvPicPr>
              <p:cNvPr id="6409" name="Ink 6410">
                <a:extLst>
                  <a:ext uri="{FF2B5EF4-FFF2-40B4-BE49-F238E27FC236}">
                    <a16:creationId xmlns:a16="http://schemas.microsoft.com/office/drawing/2014/main" id="{52975EFC-9801-CE98-A9E5-A511EABFE88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573963" y="6767153"/>
                <a:ext cx="248783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6410" name="Ink 6410">
                <a:extLst>
                  <a:ext uri="{FF2B5EF4-FFF2-40B4-BE49-F238E27FC236}">
                    <a16:creationId xmlns:a16="http://schemas.microsoft.com/office/drawing/2014/main" id="{02D8C6C2-AE53-C3B0-BE89-F8531AF739B2}"/>
                  </a:ext>
                </a:extLst>
              </p14:cNvPr>
              <p14:cNvContentPartPr/>
              <p14:nvPr/>
            </p14:nvContentPartPr>
            <p14:xfrm>
              <a:off x="3024775" y="6415793"/>
              <a:ext cx="113400" cy="102960"/>
            </p14:xfrm>
          </p:contentPart>
        </mc:Choice>
        <mc:Fallback>
          <p:pic>
            <p:nvPicPr>
              <p:cNvPr id="6410" name="Ink 6410">
                <a:extLst>
                  <a:ext uri="{FF2B5EF4-FFF2-40B4-BE49-F238E27FC236}">
                    <a16:creationId xmlns:a16="http://schemas.microsoft.com/office/drawing/2014/main" id="{02D8C6C2-AE53-C3B0-BE89-F8531AF739B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017239" y="6408233"/>
                <a:ext cx="12847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6411" name="Ink 6410">
                <a:extLst>
                  <a:ext uri="{FF2B5EF4-FFF2-40B4-BE49-F238E27FC236}">
                    <a16:creationId xmlns:a16="http://schemas.microsoft.com/office/drawing/2014/main" id="{D8B8960A-1B7C-8E68-5FB1-A11EC72878C6}"/>
                  </a:ext>
                </a:extLst>
              </p14:cNvPr>
              <p14:cNvContentPartPr/>
              <p14:nvPr/>
            </p14:nvContentPartPr>
            <p14:xfrm>
              <a:off x="2417455" y="6790913"/>
              <a:ext cx="101880" cy="62640"/>
            </p14:xfrm>
          </p:contentPart>
        </mc:Choice>
        <mc:Fallback>
          <p:pic>
            <p:nvPicPr>
              <p:cNvPr id="6411" name="Ink 6410">
                <a:extLst>
                  <a:ext uri="{FF2B5EF4-FFF2-40B4-BE49-F238E27FC236}">
                    <a16:creationId xmlns:a16="http://schemas.microsoft.com/office/drawing/2014/main" id="{D8B8960A-1B7C-8E68-5FB1-A11EC72878C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409922" y="6783396"/>
                <a:ext cx="116947" cy="77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6424" name="Ink 6424">
                <a:extLst>
                  <a:ext uri="{FF2B5EF4-FFF2-40B4-BE49-F238E27FC236}">
                    <a16:creationId xmlns:a16="http://schemas.microsoft.com/office/drawing/2014/main" id="{1CFC447F-CE5C-E3B5-FD74-66B462133779}"/>
                  </a:ext>
                </a:extLst>
              </p14:cNvPr>
              <p14:cNvContentPartPr/>
              <p14:nvPr/>
            </p14:nvContentPartPr>
            <p14:xfrm>
              <a:off x="2533015" y="6719633"/>
              <a:ext cx="522000" cy="201240"/>
            </p14:xfrm>
          </p:contentPart>
        </mc:Choice>
        <mc:Fallback>
          <p:pic>
            <p:nvPicPr>
              <p:cNvPr id="6424" name="Ink 6424">
                <a:extLst>
                  <a:ext uri="{FF2B5EF4-FFF2-40B4-BE49-F238E27FC236}">
                    <a16:creationId xmlns:a16="http://schemas.microsoft.com/office/drawing/2014/main" id="{1CFC447F-CE5C-E3B5-FD74-66B46213377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525460" y="6712073"/>
                <a:ext cx="53711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6430" name="Ink 6430">
                <a:extLst>
                  <a:ext uri="{FF2B5EF4-FFF2-40B4-BE49-F238E27FC236}">
                    <a16:creationId xmlns:a16="http://schemas.microsoft.com/office/drawing/2014/main" id="{D88B24C4-7C26-8015-D000-BAA31655D9D3}"/>
                  </a:ext>
                </a:extLst>
              </p14:cNvPr>
              <p14:cNvContentPartPr/>
              <p14:nvPr/>
            </p14:nvContentPartPr>
            <p14:xfrm>
              <a:off x="1579251" y="7026211"/>
              <a:ext cx="342000" cy="115920"/>
            </p14:xfrm>
          </p:contentPart>
        </mc:Choice>
        <mc:Fallback>
          <p:pic>
            <p:nvPicPr>
              <p:cNvPr id="6430" name="Ink 6430">
                <a:extLst>
                  <a:ext uri="{FF2B5EF4-FFF2-40B4-BE49-F238E27FC236}">
                    <a16:creationId xmlns:a16="http://schemas.microsoft.com/office/drawing/2014/main" id="{D88B24C4-7C26-8015-D000-BAA31655D9D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571699" y="7018627"/>
                <a:ext cx="357104" cy="131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6440" name="Ink 6440">
                <a:extLst>
                  <a:ext uri="{FF2B5EF4-FFF2-40B4-BE49-F238E27FC236}">
                    <a16:creationId xmlns:a16="http://schemas.microsoft.com/office/drawing/2014/main" id="{5C073157-0C6E-E8D7-8504-D375D8F949B0}"/>
                  </a:ext>
                </a:extLst>
              </p14:cNvPr>
              <p14:cNvContentPartPr/>
              <p14:nvPr/>
            </p14:nvContentPartPr>
            <p14:xfrm>
              <a:off x="2054811" y="7010371"/>
              <a:ext cx="568440" cy="158760"/>
            </p14:xfrm>
          </p:contentPart>
        </mc:Choice>
        <mc:Fallback>
          <p:pic>
            <p:nvPicPr>
              <p:cNvPr id="6440" name="Ink 6440">
                <a:extLst>
                  <a:ext uri="{FF2B5EF4-FFF2-40B4-BE49-F238E27FC236}">
                    <a16:creationId xmlns:a16="http://schemas.microsoft.com/office/drawing/2014/main" id="{5C073157-0C6E-E8D7-8504-D375D8F949B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047251" y="7002811"/>
                <a:ext cx="583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6454" name="Ink 6454">
                <a:extLst>
                  <a:ext uri="{FF2B5EF4-FFF2-40B4-BE49-F238E27FC236}">
                    <a16:creationId xmlns:a16="http://schemas.microsoft.com/office/drawing/2014/main" id="{F61BAD75-619C-CD52-DFD2-139A8E69DEC4}"/>
                  </a:ext>
                </a:extLst>
              </p14:cNvPr>
              <p14:cNvContentPartPr/>
              <p14:nvPr/>
            </p14:nvContentPartPr>
            <p14:xfrm>
              <a:off x="2763651" y="6929731"/>
              <a:ext cx="831960" cy="214560"/>
            </p14:xfrm>
          </p:contentPart>
        </mc:Choice>
        <mc:Fallback>
          <p:pic>
            <p:nvPicPr>
              <p:cNvPr id="6454" name="Ink 6454">
                <a:extLst>
                  <a:ext uri="{FF2B5EF4-FFF2-40B4-BE49-F238E27FC236}">
                    <a16:creationId xmlns:a16="http://schemas.microsoft.com/office/drawing/2014/main" id="{F61BAD75-619C-CD52-DFD2-139A8E69DEC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756088" y="6922171"/>
                <a:ext cx="847087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6455" name="Ink 6454">
                <a:extLst>
                  <a:ext uri="{FF2B5EF4-FFF2-40B4-BE49-F238E27FC236}">
                    <a16:creationId xmlns:a16="http://schemas.microsoft.com/office/drawing/2014/main" id="{423B252B-D5B7-2ABC-7E8E-5F7581C2FD8A}"/>
                  </a:ext>
                </a:extLst>
              </p14:cNvPr>
              <p14:cNvContentPartPr/>
              <p14:nvPr/>
            </p14:nvContentPartPr>
            <p14:xfrm>
              <a:off x="1664745" y="7317545"/>
              <a:ext cx="90360" cy="122400"/>
            </p14:xfrm>
          </p:contentPart>
        </mc:Choice>
        <mc:Fallback>
          <p:pic>
            <p:nvPicPr>
              <p:cNvPr id="6455" name="Ink 6454">
                <a:extLst>
                  <a:ext uri="{FF2B5EF4-FFF2-40B4-BE49-F238E27FC236}">
                    <a16:creationId xmlns:a16="http://schemas.microsoft.com/office/drawing/2014/main" id="{423B252B-D5B7-2ABC-7E8E-5F7581C2FD8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657185" y="7309985"/>
                <a:ext cx="105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6456" name="Ink 6455">
                <a:extLst>
                  <a:ext uri="{FF2B5EF4-FFF2-40B4-BE49-F238E27FC236}">
                    <a16:creationId xmlns:a16="http://schemas.microsoft.com/office/drawing/2014/main" id="{8E95B774-3AE4-3429-2A37-112487108BF3}"/>
                  </a:ext>
                </a:extLst>
              </p14:cNvPr>
              <p14:cNvContentPartPr/>
              <p14:nvPr/>
            </p14:nvContentPartPr>
            <p14:xfrm>
              <a:off x="1687785" y="7386665"/>
              <a:ext cx="39600" cy="5040"/>
            </p14:xfrm>
          </p:contentPart>
        </mc:Choice>
        <mc:Fallback>
          <p:pic>
            <p:nvPicPr>
              <p:cNvPr id="6456" name="Ink 6455">
                <a:extLst>
                  <a:ext uri="{FF2B5EF4-FFF2-40B4-BE49-F238E27FC236}">
                    <a16:creationId xmlns:a16="http://schemas.microsoft.com/office/drawing/2014/main" id="{8E95B774-3AE4-3429-2A37-112487108BF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680225" y="7379105"/>
                <a:ext cx="54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6462" name="Ink 6462">
                <a:extLst>
                  <a:ext uri="{FF2B5EF4-FFF2-40B4-BE49-F238E27FC236}">
                    <a16:creationId xmlns:a16="http://schemas.microsoft.com/office/drawing/2014/main" id="{81BCF901-6DBA-8530-35D1-7C207681E497}"/>
                  </a:ext>
                </a:extLst>
              </p14:cNvPr>
              <p14:cNvContentPartPr/>
              <p14:nvPr/>
            </p14:nvContentPartPr>
            <p14:xfrm>
              <a:off x="1796145" y="7358945"/>
              <a:ext cx="16920" cy="39240"/>
            </p14:xfrm>
          </p:contentPart>
        </mc:Choice>
        <mc:Fallback>
          <p:pic>
            <p:nvPicPr>
              <p:cNvPr id="6462" name="Ink 6462">
                <a:extLst>
                  <a:ext uri="{FF2B5EF4-FFF2-40B4-BE49-F238E27FC236}">
                    <a16:creationId xmlns:a16="http://schemas.microsoft.com/office/drawing/2014/main" id="{81BCF901-6DBA-8530-35D1-7C207681E497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788421" y="7351454"/>
                <a:ext cx="32369" cy="54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6463" name="Ink 6462">
                <a:extLst>
                  <a:ext uri="{FF2B5EF4-FFF2-40B4-BE49-F238E27FC236}">
                    <a16:creationId xmlns:a16="http://schemas.microsoft.com/office/drawing/2014/main" id="{5B4A3789-4BCE-D154-5901-FF2B48947A2E}"/>
                  </a:ext>
                </a:extLst>
              </p14:cNvPr>
              <p14:cNvContentPartPr/>
              <p14:nvPr/>
            </p14:nvContentPartPr>
            <p14:xfrm>
              <a:off x="1997025" y="7324385"/>
              <a:ext cx="76680" cy="106200"/>
            </p14:xfrm>
          </p:contentPart>
        </mc:Choice>
        <mc:Fallback>
          <p:pic>
            <p:nvPicPr>
              <p:cNvPr id="6463" name="Ink 6462">
                <a:extLst>
                  <a:ext uri="{FF2B5EF4-FFF2-40B4-BE49-F238E27FC236}">
                    <a16:creationId xmlns:a16="http://schemas.microsoft.com/office/drawing/2014/main" id="{5B4A3789-4BCE-D154-5901-FF2B48947A2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989465" y="7316825"/>
                <a:ext cx="91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6464" name="Ink 6463">
                <a:extLst>
                  <a:ext uri="{FF2B5EF4-FFF2-40B4-BE49-F238E27FC236}">
                    <a16:creationId xmlns:a16="http://schemas.microsoft.com/office/drawing/2014/main" id="{A40E9776-6A05-9D93-CF93-247E6FEA8AB7}"/>
                  </a:ext>
                </a:extLst>
              </p14:cNvPr>
              <p14:cNvContentPartPr/>
              <p14:nvPr/>
            </p14:nvContentPartPr>
            <p14:xfrm>
              <a:off x="2004225" y="7370465"/>
              <a:ext cx="69480" cy="25920"/>
            </p14:xfrm>
          </p:contentPart>
        </mc:Choice>
        <mc:Fallback>
          <p:pic>
            <p:nvPicPr>
              <p:cNvPr id="6464" name="Ink 6463">
                <a:extLst>
                  <a:ext uri="{FF2B5EF4-FFF2-40B4-BE49-F238E27FC236}">
                    <a16:creationId xmlns:a16="http://schemas.microsoft.com/office/drawing/2014/main" id="{A40E9776-6A05-9D93-CF93-247E6FEA8AB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996704" y="7362905"/>
                <a:ext cx="84522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6465" name="Ink 6464">
                <a:extLst>
                  <a:ext uri="{FF2B5EF4-FFF2-40B4-BE49-F238E27FC236}">
                    <a16:creationId xmlns:a16="http://schemas.microsoft.com/office/drawing/2014/main" id="{E0AF8D92-2069-D490-0178-55911668437B}"/>
                  </a:ext>
                </a:extLst>
              </p14:cNvPr>
              <p14:cNvContentPartPr/>
              <p14:nvPr/>
            </p14:nvContentPartPr>
            <p14:xfrm>
              <a:off x="2107905" y="7308185"/>
              <a:ext cx="7200" cy="111240"/>
            </p14:xfrm>
          </p:contentPart>
        </mc:Choice>
        <mc:Fallback>
          <p:pic>
            <p:nvPicPr>
              <p:cNvPr id="6465" name="Ink 6464">
                <a:extLst>
                  <a:ext uri="{FF2B5EF4-FFF2-40B4-BE49-F238E27FC236}">
                    <a16:creationId xmlns:a16="http://schemas.microsoft.com/office/drawing/2014/main" id="{E0AF8D92-2069-D490-0178-55911668437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100345" y="7300625"/>
                <a:ext cx="22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6466" name="Ink 6465">
                <a:extLst>
                  <a:ext uri="{FF2B5EF4-FFF2-40B4-BE49-F238E27FC236}">
                    <a16:creationId xmlns:a16="http://schemas.microsoft.com/office/drawing/2014/main" id="{14232319-6973-A7E2-63FC-62A127BA8BCE}"/>
                  </a:ext>
                </a:extLst>
              </p14:cNvPr>
              <p14:cNvContentPartPr/>
              <p14:nvPr/>
            </p14:nvContentPartPr>
            <p14:xfrm>
              <a:off x="2151825" y="7359305"/>
              <a:ext cx="44280" cy="131400"/>
            </p14:xfrm>
          </p:contentPart>
        </mc:Choice>
        <mc:Fallback>
          <p:pic>
            <p:nvPicPr>
              <p:cNvPr id="6466" name="Ink 6465">
                <a:extLst>
                  <a:ext uri="{FF2B5EF4-FFF2-40B4-BE49-F238E27FC236}">
                    <a16:creationId xmlns:a16="http://schemas.microsoft.com/office/drawing/2014/main" id="{14232319-6973-A7E2-63FC-62A127BA8BC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144265" y="7351745"/>
                <a:ext cx="594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6467" name="Ink 6466">
                <a:extLst>
                  <a:ext uri="{FF2B5EF4-FFF2-40B4-BE49-F238E27FC236}">
                    <a16:creationId xmlns:a16="http://schemas.microsoft.com/office/drawing/2014/main" id="{E936E6C2-923E-117E-128A-CB2D38FA0D86}"/>
                  </a:ext>
                </a:extLst>
              </p14:cNvPr>
              <p14:cNvContentPartPr/>
              <p14:nvPr/>
            </p14:nvContentPartPr>
            <p14:xfrm>
              <a:off x="2214105" y="7361105"/>
              <a:ext cx="34920" cy="55440"/>
            </p14:xfrm>
          </p:contentPart>
        </mc:Choice>
        <mc:Fallback>
          <p:pic>
            <p:nvPicPr>
              <p:cNvPr id="6467" name="Ink 6466">
                <a:extLst>
                  <a:ext uri="{FF2B5EF4-FFF2-40B4-BE49-F238E27FC236}">
                    <a16:creationId xmlns:a16="http://schemas.microsoft.com/office/drawing/2014/main" id="{E936E6C2-923E-117E-128A-CB2D38FA0D86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206545" y="7353545"/>
                <a:ext cx="50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6475" name="Ink 6475">
                <a:extLst>
                  <a:ext uri="{FF2B5EF4-FFF2-40B4-BE49-F238E27FC236}">
                    <a16:creationId xmlns:a16="http://schemas.microsoft.com/office/drawing/2014/main" id="{719188AB-D564-E30A-1C5F-E31DFB126E83}"/>
                  </a:ext>
                </a:extLst>
              </p14:cNvPr>
              <p14:cNvContentPartPr/>
              <p14:nvPr/>
            </p14:nvContentPartPr>
            <p14:xfrm>
              <a:off x="2281065" y="7289465"/>
              <a:ext cx="231480" cy="118440"/>
            </p14:xfrm>
          </p:contentPart>
        </mc:Choice>
        <mc:Fallback>
          <p:pic>
            <p:nvPicPr>
              <p:cNvPr id="6475" name="Ink 6475">
                <a:extLst>
                  <a:ext uri="{FF2B5EF4-FFF2-40B4-BE49-F238E27FC236}">
                    <a16:creationId xmlns:a16="http://schemas.microsoft.com/office/drawing/2014/main" id="{719188AB-D564-E30A-1C5F-E31DFB126E83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273493" y="7281882"/>
                <a:ext cx="246624" cy="133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6478" name="Ink 6478">
                <a:extLst>
                  <a:ext uri="{FF2B5EF4-FFF2-40B4-BE49-F238E27FC236}">
                    <a16:creationId xmlns:a16="http://schemas.microsoft.com/office/drawing/2014/main" id="{C81872AD-EE47-8464-D210-A1DF9AE62F2D}"/>
                  </a:ext>
                </a:extLst>
              </p14:cNvPr>
              <p14:cNvContentPartPr/>
              <p14:nvPr/>
            </p14:nvContentPartPr>
            <p14:xfrm>
              <a:off x="2542065" y="7296665"/>
              <a:ext cx="171360" cy="90360"/>
            </p14:xfrm>
          </p:contentPart>
        </mc:Choice>
        <mc:Fallback>
          <p:pic>
            <p:nvPicPr>
              <p:cNvPr id="6478" name="Ink 6478">
                <a:extLst>
                  <a:ext uri="{FF2B5EF4-FFF2-40B4-BE49-F238E27FC236}">
                    <a16:creationId xmlns:a16="http://schemas.microsoft.com/office/drawing/2014/main" id="{C81872AD-EE47-8464-D210-A1DF9AE62F2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534489" y="7289105"/>
                <a:ext cx="186512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6486" name="Ink 6486">
                <a:extLst>
                  <a:ext uri="{FF2B5EF4-FFF2-40B4-BE49-F238E27FC236}">
                    <a16:creationId xmlns:a16="http://schemas.microsoft.com/office/drawing/2014/main" id="{83B375FE-17BD-AE45-28C7-29E9477AC1FE}"/>
                  </a:ext>
                </a:extLst>
              </p14:cNvPr>
              <p14:cNvContentPartPr/>
              <p14:nvPr/>
            </p14:nvContentPartPr>
            <p14:xfrm>
              <a:off x="1597785" y="7573505"/>
              <a:ext cx="291240" cy="112320"/>
            </p14:xfrm>
          </p:contentPart>
        </mc:Choice>
        <mc:Fallback>
          <p:pic>
            <p:nvPicPr>
              <p:cNvPr id="6486" name="Ink 6486">
                <a:extLst>
                  <a:ext uri="{FF2B5EF4-FFF2-40B4-BE49-F238E27FC236}">
                    <a16:creationId xmlns:a16="http://schemas.microsoft.com/office/drawing/2014/main" id="{83B375FE-17BD-AE45-28C7-29E9477AC1F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590225" y="7565945"/>
                <a:ext cx="306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6497" name="Ink 6498">
                <a:extLst>
                  <a:ext uri="{FF2B5EF4-FFF2-40B4-BE49-F238E27FC236}">
                    <a16:creationId xmlns:a16="http://schemas.microsoft.com/office/drawing/2014/main" id="{A6D95D79-439A-FCFF-7499-41B1D36CC55B}"/>
                  </a:ext>
                </a:extLst>
              </p14:cNvPr>
              <p14:cNvContentPartPr/>
              <p14:nvPr/>
            </p14:nvContentPartPr>
            <p14:xfrm>
              <a:off x="2553811" y="7501833"/>
              <a:ext cx="309600" cy="146160"/>
            </p14:xfrm>
          </p:contentPart>
        </mc:Choice>
        <mc:Fallback>
          <p:pic>
            <p:nvPicPr>
              <p:cNvPr id="6497" name="Ink 6498">
                <a:extLst>
                  <a:ext uri="{FF2B5EF4-FFF2-40B4-BE49-F238E27FC236}">
                    <a16:creationId xmlns:a16="http://schemas.microsoft.com/office/drawing/2014/main" id="{A6D95D79-439A-FCFF-7499-41B1D36CC55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546260" y="7494273"/>
                <a:ext cx="324702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6498" name="Ink 6498">
                <a:extLst>
                  <a:ext uri="{FF2B5EF4-FFF2-40B4-BE49-F238E27FC236}">
                    <a16:creationId xmlns:a16="http://schemas.microsoft.com/office/drawing/2014/main" id="{AFC3CB00-C61A-767B-AA6F-B9500A2A6807}"/>
                  </a:ext>
                </a:extLst>
              </p14:cNvPr>
              <p14:cNvContentPartPr/>
              <p14:nvPr/>
            </p14:nvContentPartPr>
            <p14:xfrm>
              <a:off x="2059531" y="7532073"/>
              <a:ext cx="328320" cy="200880"/>
            </p14:xfrm>
          </p:contentPart>
        </mc:Choice>
        <mc:Fallback>
          <p:pic>
            <p:nvPicPr>
              <p:cNvPr id="6498" name="Ink 6498">
                <a:extLst>
                  <a:ext uri="{FF2B5EF4-FFF2-40B4-BE49-F238E27FC236}">
                    <a16:creationId xmlns:a16="http://schemas.microsoft.com/office/drawing/2014/main" id="{AFC3CB00-C61A-767B-AA6F-B9500A2A680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051971" y="7524513"/>
                <a:ext cx="343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6506" name="Ink 6506">
                <a:extLst>
                  <a:ext uri="{FF2B5EF4-FFF2-40B4-BE49-F238E27FC236}">
                    <a16:creationId xmlns:a16="http://schemas.microsoft.com/office/drawing/2014/main" id="{E9523246-9409-F3AA-234C-D326F1DCB76E}"/>
                  </a:ext>
                </a:extLst>
              </p14:cNvPr>
              <p14:cNvContentPartPr/>
              <p14:nvPr/>
            </p14:nvContentPartPr>
            <p14:xfrm>
              <a:off x="3022531" y="7483473"/>
              <a:ext cx="531360" cy="180720"/>
            </p14:xfrm>
          </p:contentPart>
        </mc:Choice>
        <mc:Fallback>
          <p:pic>
            <p:nvPicPr>
              <p:cNvPr id="6506" name="Ink 6506">
                <a:extLst>
                  <a:ext uri="{FF2B5EF4-FFF2-40B4-BE49-F238E27FC236}">
                    <a16:creationId xmlns:a16="http://schemas.microsoft.com/office/drawing/2014/main" id="{E9523246-9409-F3AA-234C-D326F1DCB76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014971" y="7475898"/>
                <a:ext cx="546480" cy="195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6512" name="Ink 6512">
                <a:extLst>
                  <a:ext uri="{FF2B5EF4-FFF2-40B4-BE49-F238E27FC236}">
                    <a16:creationId xmlns:a16="http://schemas.microsoft.com/office/drawing/2014/main" id="{8F70E59D-73D3-CDAC-BFE4-1E15496DA1D1}"/>
                  </a:ext>
                </a:extLst>
              </p14:cNvPr>
              <p14:cNvContentPartPr/>
              <p14:nvPr/>
            </p14:nvContentPartPr>
            <p14:xfrm>
              <a:off x="1627891" y="7825473"/>
              <a:ext cx="270360" cy="90000"/>
            </p14:xfrm>
          </p:contentPart>
        </mc:Choice>
        <mc:Fallback>
          <p:pic>
            <p:nvPicPr>
              <p:cNvPr id="6512" name="Ink 6512">
                <a:extLst>
                  <a:ext uri="{FF2B5EF4-FFF2-40B4-BE49-F238E27FC236}">
                    <a16:creationId xmlns:a16="http://schemas.microsoft.com/office/drawing/2014/main" id="{8F70E59D-73D3-CDAC-BFE4-1E15496DA1D1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620341" y="7817943"/>
                <a:ext cx="285460" cy="105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6523" name="Ink 6523">
                <a:extLst>
                  <a:ext uri="{FF2B5EF4-FFF2-40B4-BE49-F238E27FC236}">
                    <a16:creationId xmlns:a16="http://schemas.microsoft.com/office/drawing/2014/main" id="{09CF3F74-060B-CCA9-3372-2A37EE5DD7A7}"/>
                  </a:ext>
                </a:extLst>
              </p14:cNvPr>
              <p14:cNvContentPartPr/>
              <p14:nvPr/>
            </p14:nvContentPartPr>
            <p14:xfrm>
              <a:off x="2075665" y="7749131"/>
              <a:ext cx="515160" cy="201240"/>
            </p14:xfrm>
          </p:contentPart>
        </mc:Choice>
        <mc:Fallback>
          <p:pic>
            <p:nvPicPr>
              <p:cNvPr id="6523" name="Ink 6523">
                <a:extLst>
                  <a:ext uri="{FF2B5EF4-FFF2-40B4-BE49-F238E27FC236}">
                    <a16:creationId xmlns:a16="http://schemas.microsoft.com/office/drawing/2014/main" id="{09CF3F74-060B-CCA9-3372-2A37EE5DD7A7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068105" y="7741584"/>
                <a:ext cx="530280" cy="2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6531" name="Ink 6531">
                <a:extLst>
                  <a:ext uri="{FF2B5EF4-FFF2-40B4-BE49-F238E27FC236}">
                    <a16:creationId xmlns:a16="http://schemas.microsoft.com/office/drawing/2014/main" id="{31DF6D4F-34F8-5960-2C72-5A78984A692E}"/>
                  </a:ext>
                </a:extLst>
              </p14:cNvPr>
              <p14:cNvContentPartPr/>
              <p14:nvPr/>
            </p14:nvContentPartPr>
            <p14:xfrm>
              <a:off x="2740585" y="7728251"/>
              <a:ext cx="485280" cy="173520"/>
            </p14:xfrm>
          </p:contentPart>
        </mc:Choice>
        <mc:Fallback>
          <p:pic>
            <p:nvPicPr>
              <p:cNvPr id="6531" name="Ink 6531">
                <a:extLst>
                  <a:ext uri="{FF2B5EF4-FFF2-40B4-BE49-F238E27FC236}">
                    <a16:creationId xmlns:a16="http://schemas.microsoft.com/office/drawing/2014/main" id="{31DF6D4F-34F8-5960-2C72-5A78984A692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733019" y="7720675"/>
                <a:ext cx="500411" cy="188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6532" name="Ink 6531">
                <a:extLst>
                  <a:ext uri="{FF2B5EF4-FFF2-40B4-BE49-F238E27FC236}">
                    <a16:creationId xmlns:a16="http://schemas.microsoft.com/office/drawing/2014/main" id="{6A68F99E-A90D-248D-CC85-32E541E8A908}"/>
                  </a:ext>
                </a:extLst>
              </p14:cNvPr>
              <p14:cNvContentPartPr/>
              <p14:nvPr/>
            </p14:nvContentPartPr>
            <p14:xfrm>
              <a:off x="1646273" y="8026331"/>
              <a:ext cx="111240" cy="32760"/>
            </p14:xfrm>
          </p:contentPart>
        </mc:Choice>
        <mc:Fallback>
          <p:pic>
            <p:nvPicPr>
              <p:cNvPr id="6532" name="Ink 6531">
                <a:extLst>
                  <a:ext uri="{FF2B5EF4-FFF2-40B4-BE49-F238E27FC236}">
                    <a16:creationId xmlns:a16="http://schemas.microsoft.com/office/drawing/2014/main" id="{6A68F99E-A90D-248D-CC85-32E541E8A90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638713" y="8018771"/>
                <a:ext cx="126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6533" name="Ink 6532">
                <a:extLst>
                  <a:ext uri="{FF2B5EF4-FFF2-40B4-BE49-F238E27FC236}">
                    <a16:creationId xmlns:a16="http://schemas.microsoft.com/office/drawing/2014/main" id="{A96FACBC-55A2-3A34-5C34-6C11AA98A650}"/>
                  </a:ext>
                </a:extLst>
              </p14:cNvPr>
              <p14:cNvContentPartPr/>
              <p14:nvPr/>
            </p14:nvContentPartPr>
            <p14:xfrm>
              <a:off x="1715393" y="8049371"/>
              <a:ext cx="11880" cy="78840"/>
            </p14:xfrm>
          </p:contentPart>
        </mc:Choice>
        <mc:Fallback>
          <p:pic>
            <p:nvPicPr>
              <p:cNvPr id="6533" name="Ink 6532">
                <a:extLst>
                  <a:ext uri="{FF2B5EF4-FFF2-40B4-BE49-F238E27FC236}">
                    <a16:creationId xmlns:a16="http://schemas.microsoft.com/office/drawing/2014/main" id="{A96FACBC-55A2-3A34-5C34-6C11AA98A65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707833" y="8041811"/>
                <a:ext cx="270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6534" name="Ink 6533">
                <a:extLst>
                  <a:ext uri="{FF2B5EF4-FFF2-40B4-BE49-F238E27FC236}">
                    <a16:creationId xmlns:a16="http://schemas.microsoft.com/office/drawing/2014/main" id="{89D8ED99-0B6C-D64E-DEE9-BB62342BF240}"/>
                  </a:ext>
                </a:extLst>
              </p14:cNvPr>
              <p14:cNvContentPartPr/>
              <p14:nvPr/>
            </p14:nvContentPartPr>
            <p14:xfrm>
              <a:off x="1784873" y="8088611"/>
              <a:ext cx="14040" cy="14040"/>
            </p14:xfrm>
          </p:contentPart>
        </mc:Choice>
        <mc:Fallback>
          <p:pic>
            <p:nvPicPr>
              <p:cNvPr id="6534" name="Ink 6533">
                <a:extLst>
                  <a:ext uri="{FF2B5EF4-FFF2-40B4-BE49-F238E27FC236}">
                    <a16:creationId xmlns:a16="http://schemas.microsoft.com/office/drawing/2014/main" id="{89D8ED99-0B6C-D64E-DEE9-BB62342BF24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777502" y="8081240"/>
                <a:ext cx="28782" cy="28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6542" name="Ink 6542">
                <a:extLst>
                  <a:ext uri="{FF2B5EF4-FFF2-40B4-BE49-F238E27FC236}">
                    <a16:creationId xmlns:a16="http://schemas.microsoft.com/office/drawing/2014/main" id="{F567DDFA-A73D-3F82-D38B-A32AB2D817E3}"/>
                  </a:ext>
                </a:extLst>
              </p14:cNvPr>
              <p14:cNvContentPartPr/>
              <p14:nvPr/>
            </p14:nvContentPartPr>
            <p14:xfrm>
              <a:off x="1853993" y="8014811"/>
              <a:ext cx="122760" cy="99000"/>
            </p14:xfrm>
          </p:contentPart>
        </mc:Choice>
        <mc:Fallback>
          <p:pic>
            <p:nvPicPr>
              <p:cNvPr id="6542" name="Ink 6542">
                <a:extLst>
                  <a:ext uri="{FF2B5EF4-FFF2-40B4-BE49-F238E27FC236}">
                    <a16:creationId xmlns:a16="http://schemas.microsoft.com/office/drawing/2014/main" id="{F567DDFA-A73D-3F82-D38B-A32AB2D817E3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846433" y="8007251"/>
                <a:ext cx="137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6556" name="Ink 6557">
                <a:extLst>
                  <a:ext uri="{FF2B5EF4-FFF2-40B4-BE49-F238E27FC236}">
                    <a16:creationId xmlns:a16="http://schemas.microsoft.com/office/drawing/2014/main" id="{03850457-B183-20E4-3D6A-EC36317473AE}"/>
                  </a:ext>
                </a:extLst>
              </p14:cNvPr>
              <p14:cNvContentPartPr/>
              <p14:nvPr/>
            </p14:nvContentPartPr>
            <p14:xfrm>
              <a:off x="2978633" y="7954691"/>
              <a:ext cx="219600" cy="128520"/>
            </p14:xfrm>
          </p:contentPart>
        </mc:Choice>
        <mc:Fallback>
          <p:pic>
            <p:nvPicPr>
              <p:cNvPr id="6556" name="Ink 6557">
                <a:extLst>
                  <a:ext uri="{FF2B5EF4-FFF2-40B4-BE49-F238E27FC236}">
                    <a16:creationId xmlns:a16="http://schemas.microsoft.com/office/drawing/2014/main" id="{03850457-B183-20E4-3D6A-EC36317473A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971085" y="7947131"/>
                <a:ext cx="234695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6557" name="Ink 6557">
                <a:extLst>
                  <a:ext uri="{FF2B5EF4-FFF2-40B4-BE49-F238E27FC236}">
                    <a16:creationId xmlns:a16="http://schemas.microsoft.com/office/drawing/2014/main" id="{BCDAD07A-F23C-E5B2-F5C7-877AEDF1E445}"/>
                  </a:ext>
                </a:extLst>
              </p14:cNvPr>
              <p14:cNvContentPartPr/>
              <p14:nvPr/>
            </p14:nvContentPartPr>
            <p14:xfrm>
              <a:off x="2122913" y="7960091"/>
              <a:ext cx="687600" cy="237240"/>
            </p14:xfrm>
          </p:contentPart>
        </mc:Choice>
        <mc:Fallback>
          <p:pic>
            <p:nvPicPr>
              <p:cNvPr id="6557" name="Ink 6557">
                <a:extLst>
                  <a:ext uri="{FF2B5EF4-FFF2-40B4-BE49-F238E27FC236}">
                    <a16:creationId xmlns:a16="http://schemas.microsoft.com/office/drawing/2014/main" id="{BCDAD07A-F23C-E5B2-F5C7-877AEDF1E44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115353" y="7952542"/>
                <a:ext cx="702720" cy="252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6568" name="Ink 6568">
                <a:extLst>
                  <a:ext uri="{FF2B5EF4-FFF2-40B4-BE49-F238E27FC236}">
                    <a16:creationId xmlns:a16="http://schemas.microsoft.com/office/drawing/2014/main" id="{DC6180B7-30DA-041A-6A0C-F1AC1404BB09}"/>
                  </a:ext>
                </a:extLst>
              </p14:cNvPr>
              <p14:cNvContentPartPr/>
              <p14:nvPr/>
            </p14:nvContentPartPr>
            <p14:xfrm>
              <a:off x="3220913" y="7926971"/>
              <a:ext cx="478440" cy="173520"/>
            </p14:xfrm>
          </p:contentPart>
        </mc:Choice>
        <mc:Fallback>
          <p:pic>
            <p:nvPicPr>
              <p:cNvPr id="6568" name="Ink 6568">
                <a:extLst>
                  <a:ext uri="{FF2B5EF4-FFF2-40B4-BE49-F238E27FC236}">
                    <a16:creationId xmlns:a16="http://schemas.microsoft.com/office/drawing/2014/main" id="{DC6180B7-30DA-041A-6A0C-F1AC1404BB0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213347" y="7919411"/>
                <a:ext cx="493571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6572" name="Ink 6572">
                <a:extLst>
                  <a:ext uri="{FF2B5EF4-FFF2-40B4-BE49-F238E27FC236}">
                    <a16:creationId xmlns:a16="http://schemas.microsoft.com/office/drawing/2014/main" id="{F0145CB0-B738-C019-E410-57653CAAAD2D}"/>
                  </a:ext>
                </a:extLst>
              </p14:cNvPr>
              <p14:cNvContentPartPr/>
              <p14:nvPr/>
            </p14:nvContentPartPr>
            <p14:xfrm>
              <a:off x="1768673" y="8268971"/>
              <a:ext cx="124920" cy="112320"/>
            </p14:xfrm>
          </p:contentPart>
        </mc:Choice>
        <mc:Fallback>
          <p:pic>
            <p:nvPicPr>
              <p:cNvPr id="6572" name="Ink 6572">
                <a:extLst>
                  <a:ext uri="{FF2B5EF4-FFF2-40B4-BE49-F238E27FC236}">
                    <a16:creationId xmlns:a16="http://schemas.microsoft.com/office/drawing/2014/main" id="{F0145CB0-B738-C019-E410-57653CAAAD2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761135" y="8261411"/>
                <a:ext cx="139997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6581" name="Ink 6581">
                <a:extLst>
                  <a:ext uri="{FF2B5EF4-FFF2-40B4-BE49-F238E27FC236}">
                    <a16:creationId xmlns:a16="http://schemas.microsoft.com/office/drawing/2014/main" id="{B53AB2FF-11F1-7B57-041E-47A7AE9B116C}"/>
                  </a:ext>
                </a:extLst>
              </p14:cNvPr>
              <p14:cNvContentPartPr/>
              <p14:nvPr/>
            </p14:nvContentPartPr>
            <p14:xfrm>
              <a:off x="2064233" y="8204171"/>
              <a:ext cx="342000" cy="145440"/>
            </p14:xfrm>
          </p:contentPart>
        </mc:Choice>
        <mc:Fallback>
          <p:pic>
            <p:nvPicPr>
              <p:cNvPr id="6581" name="Ink 6581">
                <a:extLst>
                  <a:ext uri="{FF2B5EF4-FFF2-40B4-BE49-F238E27FC236}">
                    <a16:creationId xmlns:a16="http://schemas.microsoft.com/office/drawing/2014/main" id="{B53AB2FF-11F1-7B57-041E-47A7AE9B116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056681" y="8196611"/>
                <a:ext cx="357104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6587" name="Ink 6587">
                <a:extLst>
                  <a:ext uri="{FF2B5EF4-FFF2-40B4-BE49-F238E27FC236}">
                    <a16:creationId xmlns:a16="http://schemas.microsoft.com/office/drawing/2014/main" id="{EA44DEF3-EB54-1D8A-88CA-7BE503C781BF}"/>
                  </a:ext>
                </a:extLst>
              </p14:cNvPr>
              <p14:cNvContentPartPr/>
              <p14:nvPr/>
            </p14:nvContentPartPr>
            <p14:xfrm>
              <a:off x="2428913" y="8213531"/>
              <a:ext cx="173520" cy="101880"/>
            </p14:xfrm>
          </p:contentPart>
        </mc:Choice>
        <mc:Fallback>
          <p:pic>
            <p:nvPicPr>
              <p:cNvPr id="6587" name="Ink 6587">
                <a:extLst>
                  <a:ext uri="{FF2B5EF4-FFF2-40B4-BE49-F238E27FC236}">
                    <a16:creationId xmlns:a16="http://schemas.microsoft.com/office/drawing/2014/main" id="{EA44DEF3-EB54-1D8A-88CA-7BE503C781B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421337" y="8205971"/>
                <a:ext cx="188671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6593" name="Ink 6593">
                <a:extLst>
                  <a:ext uri="{FF2B5EF4-FFF2-40B4-BE49-F238E27FC236}">
                    <a16:creationId xmlns:a16="http://schemas.microsoft.com/office/drawing/2014/main" id="{4213A7DF-02E4-8729-B8C1-7D94B91B3692}"/>
                  </a:ext>
                </a:extLst>
              </p14:cNvPr>
              <p14:cNvContentPartPr/>
              <p14:nvPr/>
            </p14:nvContentPartPr>
            <p14:xfrm>
              <a:off x="1671480" y="8490371"/>
              <a:ext cx="245520" cy="90360"/>
            </p14:xfrm>
          </p:contentPart>
        </mc:Choice>
        <mc:Fallback>
          <p:pic>
            <p:nvPicPr>
              <p:cNvPr id="6593" name="Ink 6593">
                <a:extLst>
                  <a:ext uri="{FF2B5EF4-FFF2-40B4-BE49-F238E27FC236}">
                    <a16:creationId xmlns:a16="http://schemas.microsoft.com/office/drawing/2014/main" id="{4213A7DF-02E4-8729-B8C1-7D94B91B369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663909" y="8482841"/>
                <a:ext cx="260662" cy="105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6594" name="Ink 6593">
                <a:extLst>
                  <a:ext uri="{FF2B5EF4-FFF2-40B4-BE49-F238E27FC236}">
                    <a16:creationId xmlns:a16="http://schemas.microsoft.com/office/drawing/2014/main" id="{C22FAC12-6B94-765C-4CEE-FBEC56A64827}"/>
                  </a:ext>
                </a:extLst>
              </p14:cNvPr>
              <p14:cNvContentPartPr/>
              <p14:nvPr/>
            </p14:nvContentPartPr>
            <p14:xfrm>
              <a:off x="2082600" y="8457971"/>
              <a:ext cx="48600" cy="113400"/>
            </p14:xfrm>
          </p:contentPart>
        </mc:Choice>
        <mc:Fallback>
          <p:pic>
            <p:nvPicPr>
              <p:cNvPr id="6594" name="Ink 6593">
                <a:extLst>
                  <a:ext uri="{FF2B5EF4-FFF2-40B4-BE49-F238E27FC236}">
                    <a16:creationId xmlns:a16="http://schemas.microsoft.com/office/drawing/2014/main" id="{C22FAC12-6B94-765C-4CEE-FBEC56A6482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075040" y="8450411"/>
                <a:ext cx="63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6595" name="Ink 6594">
                <a:extLst>
                  <a:ext uri="{FF2B5EF4-FFF2-40B4-BE49-F238E27FC236}">
                    <a16:creationId xmlns:a16="http://schemas.microsoft.com/office/drawing/2014/main" id="{A48EFE5F-AD27-905D-7249-BAA000CE20F9}"/>
                  </a:ext>
                </a:extLst>
              </p14:cNvPr>
              <p14:cNvContentPartPr/>
              <p14:nvPr/>
            </p14:nvContentPartPr>
            <p14:xfrm>
              <a:off x="2154240" y="8505131"/>
              <a:ext cx="39600" cy="50040"/>
            </p14:xfrm>
          </p:contentPart>
        </mc:Choice>
        <mc:Fallback>
          <p:pic>
            <p:nvPicPr>
              <p:cNvPr id="6595" name="Ink 6594">
                <a:extLst>
                  <a:ext uri="{FF2B5EF4-FFF2-40B4-BE49-F238E27FC236}">
                    <a16:creationId xmlns:a16="http://schemas.microsoft.com/office/drawing/2014/main" id="{A48EFE5F-AD27-905D-7249-BAA000CE20F9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146680" y="8497516"/>
                <a:ext cx="54720" cy="65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6596" name="Ink 6595">
                <a:extLst>
                  <a:ext uri="{FF2B5EF4-FFF2-40B4-BE49-F238E27FC236}">
                    <a16:creationId xmlns:a16="http://schemas.microsoft.com/office/drawing/2014/main" id="{FDB7A30A-6984-026E-1137-EFF9A39308C9}"/>
                  </a:ext>
                </a:extLst>
              </p14:cNvPr>
              <p14:cNvContentPartPr/>
              <p14:nvPr/>
            </p14:nvContentPartPr>
            <p14:xfrm>
              <a:off x="2218680" y="8497571"/>
              <a:ext cx="44280" cy="50760"/>
            </p14:xfrm>
          </p:contentPart>
        </mc:Choice>
        <mc:Fallback>
          <p:pic>
            <p:nvPicPr>
              <p:cNvPr id="6596" name="Ink 6595">
                <a:extLst>
                  <a:ext uri="{FF2B5EF4-FFF2-40B4-BE49-F238E27FC236}">
                    <a16:creationId xmlns:a16="http://schemas.microsoft.com/office/drawing/2014/main" id="{FDB7A30A-6984-026E-1137-EFF9A39308C9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211120" y="8490064"/>
                <a:ext cx="59400" cy="65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6597" name="Ink 6596">
                <a:extLst>
                  <a:ext uri="{FF2B5EF4-FFF2-40B4-BE49-F238E27FC236}">
                    <a16:creationId xmlns:a16="http://schemas.microsoft.com/office/drawing/2014/main" id="{874B9B1B-79E1-44B7-AF49-43F369E3E7DC}"/>
                  </a:ext>
                </a:extLst>
              </p14:cNvPr>
              <p14:cNvContentPartPr/>
              <p14:nvPr/>
            </p14:nvContentPartPr>
            <p14:xfrm>
              <a:off x="2295000" y="8490371"/>
              <a:ext cx="7200" cy="44280"/>
            </p14:xfrm>
          </p:contentPart>
        </mc:Choice>
        <mc:Fallback>
          <p:pic>
            <p:nvPicPr>
              <p:cNvPr id="6597" name="Ink 6596">
                <a:extLst>
                  <a:ext uri="{FF2B5EF4-FFF2-40B4-BE49-F238E27FC236}">
                    <a16:creationId xmlns:a16="http://schemas.microsoft.com/office/drawing/2014/main" id="{874B9B1B-79E1-44B7-AF49-43F369E3E7D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287440" y="8482811"/>
                <a:ext cx="22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6598" name="Ink 6597">
                <a:extLst>
                  <a:ext uri="{FF2B5EF4-FFF2-40B4-BE49-F238E27FC236}">
                    <a16:creationId xmlns:a16="http://schemas.microsoft.com/office/drawing/2014/main" id="{2A4F8042-2EAB-9A94-71C7-BECE9FED23A2}"/>
                  </a:ext>
                </a:extLst>
              </p14:cNvPr>
              <p14:cNvContentPartPr/>
              <p14:nvPr/>
            </p14:nvContentPartPr>
            <p14:xfrm>
              <a:off x="2292840" y="8455811"/>
              <a:ext cx="5040" cy="2520"/>
            </p14:xfrm>
          </p:contentPart>
        </mc:Choice>
        <mc:Fallback>
          <p:pic>
            <p:nvPicPr>
              <p:cNvPr id="6598" name="Ink 6597">
                <a:extLst>
                  <a:ext uri="{FF2B5EF4-FFF2-40B4-BE49-F238E27FC236}">
                    <a16:creationId xmlns:a16="http://schemas.microsoft.com/office/drawing/2014/main" id="{2A4F8042-2EAB-9A94-71C7-BECE9FED23A2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285280" y="8449196"/>
                <a:ext cx="20160" cy="15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6599" name="Ink 6598">
                <a:extLst>
                  <a:ext uri="{FF2B5EF4-FFF2-40B4-BE49-F238E27FC236}">
                    <a16:creationId xmlns:a16="http://schemas.microsoft.com/office/drawing/2014/main" id="{9AF49868-FBCC-88F6-867E-57D1F9C139CA}"/>
                  </a:ext>
                </a:extLst>
              </p14:cNvPr>
              <p14:cNvContentPartPr/>
              <p14:nvPr/>
            </p14:nvContentPartPr>
            <p14:xfrm>
              <a:off x="2338920" y="8488211"/>
              <a:ext cx="28080" cy="41760"/>
            </p14:xfrm>
          </p:contentPart>
        </mc:Choice>
        <mc:Fallback>
          <p:pic>
            <p:nvPicPr>
              <p:cNvPr id="6599" name="Ink 6598">
                <a:extLst>
                  <a:ext uri="{FF2B5EF4-FFF2-40B4-BE49-F238E27FC236}">
                    <a16:creationId xmlns:a16="http://schemas.microsoft.com/office/drawing/2014/main" id="{9AF49868-FBCC-88F6-867E-57D1F9C139C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331262" y="8480651"/>
                <a:ext cx="43396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6608" name="Ink 6608">
                <a:extLst>
                  <a:ext uri="{FF2B5EF4-FFF2-40B4-BE49-F238E27FC236}">
                    <a16:creationId xmlns:a16="http://schemas.microsoft.com/office/drawing/2014/main" id="{DDA2E788-56FF-FA30-945E-17117C49B51A}"/>
                  </a:ext>
                </a:extLst>
              </p14:cNvPr>
              <p14:cNvContentPartPr/>
              <p14:nvPr/>
            </p14:nvContentPartPr>
            <p14:xfrm>
              <a:off x="2401200" y="8402531"/>
              <a:ext cx="453240" cy="141120"/>
            </p14:xfrm>
          </p:contentPart>
        </mc:Choice>
        <mc:Fallback>
          <p:pic>
            <p:nvPicPr>
              <p:cNvPr id="6608" name="Ink 6608">
                <a:extLst>
                  <a:ext uri="{FF2B5EF4-FFF2-40B4-BE49-F238E27FC236}">
                    <a16:creationId xmlns:a16="http://schemas.microsoft.com/office/drawing/2014/main" id="{DDA2E788-56FF-FA30-945E-17117C49B51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2393634" y="8394952"/>
                <a:ext cx="468372" cy="15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6609" name="Ink 6608">
                <a:extLst>
                  <a:ext uri="{FF2B5EF4-FFF2-40B4-BE49-F238E27FC236}">
                    <a16:creationId xmlns:a16="http://schemas.microsoft.com/office/drawing/2014/main" id="{E8C3300A-DBF6-D94C-7F8D-2B64CD558890}"/>
                  </a:ext>
                </a:extLst>
              </p14:cNvPr>
              <p14:cNvContentPartPr/>
              <p14:nvPr/>
            </p14:nvContentPartPr>
            <p14:xfrm>
              <a:off x="2888640" y="8462651"/>
              <a:ext cx="85680" cy="56880"/>
            </p14:xfrm>
          </p:contentPart>
        </mc:Choice>
        <mc:Fallback>
          <p:pic>
            <p:nvPicPr>
              <p:cNvPr id="6609" name="Ink 6608">
                <a:extLst>
                  <a:ext uri="{FF2B5EF4-FFF2-40B4-BE49-F238E27FC236}">
                    <a16:creationId xmlns:a16="http://schemas.microsoft.com/office/drawing/2014/main" id="{E8C3300A-DBF6-D94C-7F8D-2B64CD558890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881080" y="8455091"/>
                <a:ext cx="100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6613" name="Ink 6612">
                <a:extLst>
                  <a:ext uri="{FF2B5EF4-FFF2-40B4-BE49-F238E27FC236}">
                    <a16:creationId xmlns:a16="http://schemas.microsoft.com/office/drawing/2014/main" id="{0E7E3273-3269-7057-2C95-DD5880DFCDFA}"/>
                  </a:ext>
                </a:extLst>
              </p14:cNvPr>
              <p14:cNvContentPartPr/>
              <p14:nvPr/>
            </p14:nvContentPartPr>
            <p14:xfrm>
              <a:off x="3003989" y="8453291"/>
              <a:ext cx="37440" cy="44280"/>
            </p14:xfrm>
          </p:contentPart>
        </mc:Choice>
        <mc:Fallback>
          <p:pic>
            <p:nvPicPr>
              <p:cNvPr id="6613" name="Ink 6612">
                <a:extLst>
                  <a:ext uri="{FF2B5EF4-FFF2-40B4-BE49-F238E27FC236}">
                    <a16:creationId xmlns:a16="http://schemas.microsoft.com/office/drawing/2014/main" id="{0E7E3273-3269-7057-2C95-DD5880DFCDFA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2996429" y="8445731"/>
                <a:ext cx="525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6614" name="Ink 6613">
                <a:extLst>
                  <a:ext uri="{FF2B5EF4-FFF2-40B4-BE49-F238E27FC236}">
                    <a16:creationId xmlns:a16="http://schemas.microsoft.com/office/drawing/2014/main" id="{D1A928C1-657E-0A6D-0058-F30A30B45438}"/>
                  </a:ext>
                </a:extLst>
              </p14:cNvPr>
              <p14:cNvContentPartPr/>
              <p14:nvPr/>
            </p14:nvContentPartPr>
            <p14:xfrm>
              <a:off x="3041069" y="8469491"/>
              <a:ext cx="14040" cy="37440"/>
            </p14:xfrm>
          </p:contentPart>
        </mc:Choice>
        <mc:Fallback>
          <p:pic>
            <p:nvPicPr>
              <p:cNvPr id="6614" name="Ink 6613">
                <a:extLst>
                  <a:ext uri="{FF2B5EF4-FFF2-40B4-BE49-F238E27FC236}">
                    <a16:creationId xmlns:a16="http://schemas.microsoft.com/office/drawing/2014/main" id="{D1A928C1-657E-0A6D-0058-F30A30B4543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033509" y="8461858"/>
                <a:ext cx="29160" cy="52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6617" name="Ink 6616">
                <a:extLst>
                  <a:ext uri="{FF2B5EF4-FFF2-40B4-BE49-F238E27FC236}">
                    <a16:creationId xmlns:a16="http://schemas.microsoft.com/office/drawing/2014/main" id="{6CF77438-8C54-8B17-FE61-AA4AB68031F3}"/>
                  </a:ext>
                </a:extLst>
              </p14:cNvPr>
              <p14:cNvContentPartPr/>
              <p14:nvPr/>
            </p14:nvContentPartPr>
            <p14:xfrm>
              <a:off x="3084629" y="8444291"/>
              <a:ext cx="39600" cy="53640"/>
            </p14:xfrm>
          </p:contentPart>
        </mc:Choice>
        <mc:Fallback>
          <p:pic>
            <p:nvPicPr>
              <p:cNvPr id="6617" name="Ink 6616">
                <a:extLst>
                  <a:ext uri="{FF2B5EF4-FFF2-40B4-BE49-F238E27FC236}">
                    <a16:creationId xmlns:a16="http://schemas.microsoft.com/office/drawing/2014/main" id="{6CF77438-8C54-8B17-FE61-AA4AB68031F3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077069" y="8436731"/>
                <a:ext cx="547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6623" name="Ink 6623">
                <a:extLst>
                  <a:ext uri="{FF2B5EF4-FFF2-40B4-BE49-F238E27FC236}">
                    <a16:creationId xmlns:a16="http://schemas.microsoft.com/office/drawing/2014/main" id="{B2F9DC59-FA30-D621-76C5-6B5379A02346}"/>
                  </a:ext>
                </a:extLst>
              </p14:cNvPr>
              <p14:cNvContentPartPr/>
              <p14:nvPr/>
            </p14:nvContentPartPr>
            <p14:xfrm>
              <a:off x="1757124" y="8700611"/>
              <a:ext cx="127080" cy="133920"/>
            </p14:xfrm>
          </p:contentPart>
        </mc:Choice>
        <mc:Fallback>
          <p:pic>
            <p:nvPicPr>
              <p:cNvPr id="6623" name="Ink 6623">
                <a:extLst>
                  <a:ext uri="{FF2B5EF4-FFF2-40B4-BE49-F238E27FC236}">
                    <a16:creationId xmlns:a16="http://schemas.microsoft.com/office/drawing/2014/main" id="{B2F9DC59-FA30-D621-76C5-6B5379A0234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749585" y="8693071"/>
                <a:ext cx="142157" cy="148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6629" name="Ink 6629">
                <a:extLst>
                  <a:ext uri="{FF2B5EF4-FFF2-40B4-BE49-F238E27FC236}">
                    <a16:creationId xmlns:a16="http://schemas.microsoft.com/office/drawing/2014/main" id="{BDB7271A-5D8E-4750-9DDD-E3BD0D4CF1D1}"/>
                  </a:ext>
                </a:extLst>
              </p14:cNvPr>
              <p14:cNvContentPartPr/>
              <p14:nvPr/>
            </p14:nvContentPartPr>
            <p14:xfrm>
              <a:off x="2041164" y="8681891"/>
              <a:ext cx="194040" cy="150120"/>
            </p14:xfrm>
          </p:contentPart>
        </mc:Choice>
        <mc:Fallback>
          <p:pic>
            <p:nvPicPr>
              <p:cNvPr id="6629" name="Ink 6629">
                <a:extLst>
                  <a:ext uri="{FF2B5EF4-FFF2-40B4-BE49-F238E27FC236}">
                    <a16:creationId xmlns:a16="http://schemas.microsoft.com/office/drawing/2014/main" id="{BDB7271A-5D8E-4750-9DDD-E3BD0D4CF1D1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033618" y="8674331"/>
                <a:ext cx="209132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6632" name="Ink 6632">
                <a:extLst>
                  <a:ext uri="{FF2B5EF4-FFF2-40B4-BE49-F238E27FC236}">
                    <a16:creationId xmlns:a16="http://schemas.microsoft.com/office/drawing/2014/main" id="{1E72D031-0B09-5092-799A-C78CA761FA60}"/>
                  </a:ext>
                </a:extLst>
              </p14:cNvPr>
              <p14:cNvContentPartPr/>
              <p14:nvPr/>
            </p14:nvContentPartPr>
            <p14:xfrm>
              <a:off x="2043324" y="8672891"/>
              <a:ext cx="39600" cy="62640"/>
            </p14:xfrm>
          </p:contentPart>
        </mc:Choice>
        <mc:Fallback>
          <p:pic>
            <p:nvPicPr>
              <p:cNvPr id="6632" name="Ink 6632">
                <a:extLst>
                  <a:ext uri="{FF2B5EF4-FFF2-40B4-BE49-F238E27FC236}">
                    <a16:creationId xmlns:a16="http://schemas.microsoft.com/office/drawing/2014/main" id="{1E72D031-0B09-5092-799A-C78CA761FA60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035764" y="8665331"/>
                <a:ext cx="54720" cy="7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2067A5945C13438904C7358FF6E6CC" ma:contentTypeVersion="12" ma:contentTypeDescription="Create a new document." ma:contentTypeScope="" ma:versionID="d9c268265198a19dc2e3a4880c1d481b">
  <xsd:schema xmlns:xsd="http://www.w3.org/2001/XMLSchema" xmlns:xs="http://www.w3.org/2001/XMLSchema" xmlns:p="http://schemas.microsoft.com/office/2006/metadata/properties" xmlns:ns3="e52aa9eb-4be1-4067-b01e-0062fc47cc8a" xmlns:ns4="c9acac40-2e62-418c-89c9-91b2730341e7" targetNamespace="http://schemas.microsoft.com/office/2006/metadata/properties" ma:root="true" ma:fieldsID="8af6f6da1415b8dbe6ea7aa03ca81b63" ns3:_="" ns4:_="">
    <xsd:import namespace="e52aa9eb-4be1-4067-b01e-0062fc47cc8a"/>
    <xsd:import namespace="c9acac40-2e62-418c-89c9-91b2730341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aa9eb-4be1-4067-b01e-0062fc47cc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cac40-2e62-418c-89c9-91b2730341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4549C4-74F6-4B3C-BDCC-9B35EE885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E4E35F-0F03-403D-8AA2-F84FB7A99ED2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E4D67E-B140-43DF-BB9E-D21B4E5D36D7}">
  <ds:schemaRefs>
    <ds:schemaRef ds:uri="c9acac40-2e62-418c-89c9-91b2730341e7"/>
    <ds:schemaRef ds:uri="e52aa9eb-4be1-4067-b01e-0062fc47cc8a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411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Sen, Kaan</cp:lastModifiedBy>
  <cp:revision>18</cp:revision>
  <cp:lastPrinted>2018-11-12T14:09:18Z</cp:lastPrinted>
  <dcterms:created xsi:type="dcterms:W3CDTF">2003-11-20T06:12:01Z</dcterms:created>
  <dcterms:modified xsi:type="dcterms:W3CDTF">2023-04-28T01:28:11Z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0x010100482067A5945C13438904C7358FF6E6CC</vt:lpwstr>
  </property>
</Properties>
</file>