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7" r:id="rId2"/>
    <p:sldId id="258" r:id="rId3"/>
    <p:sldId id="259" r:id="rId4"/>
    <p:sldId id="256" r:id="rId5"/>
    <p:sldId id="260" r:id="rId6"/>
  </p:sldIdLst>
  <p:sldSz cx="12192000" cy="6858000"/>
  <p:notesSz cx="6858000" cy="9144000"/>
  <p:embeddedFontLst>
    <p:embeddedFont>
      <p:font typeface="Figtree" panose="020B0604020202020204" charset="0"/>
      <p:regular r:id="rId8"/>
      <p:bold r:id="rId9"/>
      <p:italic r:id="rId10"/>
      <p:boldItalic r:id="rId11"/>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D96D7C-99C9-4945-9F60-205726AA4FD5}" v="1" dt="2025-05-21T07:40:24.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Haunreiter" userId="0025fc2764ec76b2" providerId="LiveId" clId="{BFD96D7C-99C9-4945-9F60-205726AA4FD5}"/>
    <pc:docChg chg="custSel modSld modMainMaster">
      <pc:chgData name="Tobias Haunreiter" userId="0025fc2764ec76b2" providerId="LiveId" clId="{BFD96D7C-99C9-4945-9F60-205726AA4FD5}" dt="2025-05-21T07:41:03.505" v="207" actId="790"/>
      <pc:docMkLst>
        <pc:docMk/>
      </pc:docMkLst>
      <pc:sldChg chg="modSp mod">
        <pc:chgData name="Tobias Haunreiter" userId="0025fc2764ec76b2" providerId="LiveId" clId="{BFD96D7C-99C9-4945-9F60-205726AA4FD5}" dt="2025-05-21T07:40:15.718" v="206"/>
        <pc:sldMkLst>
          <pc:docMk/>
          <pc:sldMk cId="208122748" sldId="256"/>
        </pc:sldMkLst>
        <pc:spChg chg="mod">
          <ac:chgData name="Tobias Haunreiter" userId="0025fc2764ec76b2" providerId="LiveId" clId="{BFD96D7C-99C9-4945-9F60-205726AA4FD5}" dt="2025-05-21T07:40:15.718" v="206"/>
          <ac:spMkLst>
            <pc:docMk/>
            <pc:sldMk cId="208122748" sldId="256"/>
            <ac:spMk id="4" creationId="{35B07F06-6EA7-7E2D-1EF1-26B024DA7650}"/>
          </ac:spMkLst>
        </pc:spChg>
        <pc:spChg chg="mod">
          <ac:chgData name="Tobias Haunreiter" userId="0025fc2764ec76b2" providerId="LiveId" clId="{BFD96D7C-99C9-4945-9F60-205726AA4FD5}" dt="2025-05-21T07:39:46.784" v="205" actId="20577"/>
          <ac:spMkLst>
            <pc:docMk/>
            <pc:sldMk cId="208122748" sldId="256"/>
            <ac:spMk id="5" creationId="{92A29924-00C9-C549-25FA-02CDD1D96ADA}"/>
          </ac:spMkLst>
        </pc:spChg>
      </pc:sldChg>
      <pc:sldChg chg="modSp mod">
        <pc:chgData name="Tobias Haunreiter" userId="0025fc2764ec76b2" providerId="LiveId" clId="{BFD96D7C-99C9-4945-9F60-205726AA4FD5}" dt="2025-05-21T07:41:03.505" v="207" actId="790"/>
        <pc:sldMkLst>
          <pc:docMk/>
          <pc:sldMk cId="214614124" sldId="260"/>
        </pc:sldMkLst>
        <pc:spChg chg="mod">
          <ac:chgData name="Tobias Haunreiter" userId="0025fc2764ec76b2" providerId="LiveId" clId="{BFD96D7C-99C9-4945-9F60-205726AA4FD5}" dt="2025-05-21T07:41:03.505" v="207" actId="790"/>
          <ac:spMkLst>
            <pc:docMk/>
            <pc:sldMk cId="214614124" sldId="260"/>
            <ac:spMk id="2" creationId="{00000000-0000-0000-0000-000000000000}"/>
          </ac:spMkLst>
        </pc:spChg>
        <pc:spChg chg="mod">
          <ac:chgData name="Tobias Haunreiter" userId="0025fc2764ec76b2" providerId="LiveId" clId="{BFD96D7C-99C9-4945-9F60-205726AA4FD5}" dt="2025-05-21T07:41:03.505" v="207" actId="790"/>
          <ac:spMkLst>
            <pc:docMk/>
            <pc:sldMk cId="214614124" sldId="260"/>
            <ac:spMk id="3" creationId="{00000000-0000-0000-0000-000000000000}"/>
          </ac:spMkLst>
        </pc:spChg>
      </pc:sldChg>
      <pc:sldMasterChg chg="modSp mod modSldLayout">
        <pc:chgData name="Tobias Haunreiter" userId="0025fc2764ec76b2" providerId="LiveId" clId="{BFD96D7C-99C9-4945-9F60-205726AA4FD5}" dt="2025-05-21T07:18:33.629" v="1" actId="790"/>
        <pc:sldMasterMkLst>
          <pc:docMk/>
          <pc:sldMasterMk cId="118368451" sldId="2147483648"/>
        </pc:sldMasterMkLst>
        <pc:spChg chg="mod">
          <ac:chgData name="Tobias Haunreiter" userId="0025fc2764ec76b2" providerId="LiveId" clId="{BFD96D7C-99C9-4945-9F60-205726AA4FD5}" dt="2025-05-21T07:18:18.777" v="0" actId="790"/>
          <ac:spMkLst>
            <pc:docMk/>
            <pc:sldMasterMk cId="118368451" sldId="2147483648"/>
            <ac:spMk id="2" creationId="{220414E7-5508-776E-6BBC-4EE50480958F}"/>
          </ac:spMkLst>
        </pc:spChg>
        <pc:spChg chg="mod">
          <ac:chgData name="Tobias Haunreiter" userId="0025fc2764ec76b2" providerId="LiveId" clId="{BFD96D7C-99C9-4945-9F60-205726AA4FD5}" dt="2025-05-21T07:18:18.777" v="0" actId="790"/>
          <ac:spMkLst>
            <pc:docMk/>
            <pc:sldMasterMk cId="118368451" sldId="2147483648"/>
            <ac:spMk id="3" creationId="{2006EF76-9662-2CD9-346E-23511E804736}"/>
          </ac:spMkLst>
        </pc:spChg>
        <pc:sldLayoutChg chg="modSp mod">
          <pc:chgData name="Tobias Haunreiter" userId="0025fc2764ec76b2" providerId="LiveId" clId="{BFD96D7C-99C9-4945-9F60-205726AA4FD5}" dt="2025-05-21T07:18:33.629" v="1" actId="790"/>
          <pc:sldLayoutMkLst>
            <pc:docMk/>
            <pc:sldMasterMk cId="118368451" sldId="2147483648"/>
            <pc:sldLayoutMk cId="966584558" sldId="2147483679"/>
          </pc:sldLayoutMkLst>
          <pc:spChg chg="mod">
            <ac:chgData name="Tobias Haunreiter" userId="0025fc2764ec76b2" providerId="LiveId" clId="{BFD96D7C-99C9-4945-9F60-205726AA4FD5}" dt="2025-05-21T07:18:33.629" v="1" actId="790"/>
            <ac:spMkLst>
              <pc:docMk/>
              <pc:sldMasterMk cId="118368451" sldId="2147483648"/>
              <pc:sldLayoutMk cId="966584558" sldId="2147483679"/>
              <ac:spMk id="2" creationId="{191A984F-EC06-FCDC-F274-D5275A60CDCA}"/>
            </ac:spMkLst>
          </pc:spChg>
          <pc:spChg chg="mod">
            <ac:chgData name="Tobias Haunreiter" userId="0025fc2764ec76b2" providerId="LiveId" clId="{BFD96D7C-99C9-4945-9F60-205726AA4FD5}" dt="2025-05-21T07:18:33.629" v="1" actId="790"/>
            <ac:spMkLst>
              <pc:docMk/>
              <pc:sldMasterMk cId="118368451" sldId="2147483648"/>
              <pc:sldLayoutMk cId="966584558" sldId="2147483679"/>
              <ac:spMk id="3" creationId="{7A3458D8-0B11-6CF5-7CF4-C5CA80850FB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2025-05-21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‹Nr.›</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US" noProof="0" dirty="0"/>
              <a:t>Presentation title</a:t>
            </a:r>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Subtitle here</a:t>
            </a:r>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2025-05-21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‹Nr.›</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de-DE"/>
              <a:t>Mastertitelformat bearbeiten</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2025-05-21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‹Nr.›</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de-DE"/>
              <a:t>Mastertitelformat bearbeiten</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2025-05-21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lvl1pPr>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‹Nr.›</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2025-05-21</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de-DE"/>
              <a:t>Mastertitelformat bearbeiten</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de-DE"/>
              <a:t>Mastertitelformat bearbeiten</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2025-05-21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‹Nr.›</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de-DE"/>
              <a:t>Mastertitelformat bearbeiten</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2025-05-21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dirty="0"/>
              <a:t>Presentation </a:t>
            </a:r>
            <a:r>
              <a:rPr lang="sv-SE" dirty="0" err="1"/>
              <a:t>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‹Nr.›</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2025-05-21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‹Nr.›</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2025-05-21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‹Nr.›</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de-DE"/>
              <a:t>Mastertitelformat bearbeiten</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de-DE"/>
              <a:t>Mastertitelformat bearbeiten</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2025-05-21</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de-DE"/>
              <a:t>Mastertitelformat bearbeiten</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2025-05-21</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de-DE"/>
              <a:t>Mastertitelformat bearbeiten</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2025-05-21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‹Nr.›</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246972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en-US" noProof="0" dirty="0" err="1"/>
              <a:t>Klicka</a:t>
            </a:r>
            <a:r>
              <a:rPr lang="en-US" noProof="0" dirty="0"/>
              <a:t> </a:t>
            </a:r>
            <a:r>
              <a:rPr lang="en-US" noProof="0" dirty="0" err="1"/>
              <a:t>här</a:t>
            </a:r>
            <a:r>
              <a:rPr lang="en-US" noProof="0" dirty="0"/>
              <a:t> för </a:t>
            </a:r>
            <a:r>
              <a:rPr lang="en-US" noProof="0" dirty="0" err="1"/>
              <a:t>att</a:t>
            </a:r>
            <a:r>
              <a:rPr lang="en-US" noProof="0" dirty="0"/>
              <a:t> </a:t>
            </a:r>
            <a:r>
              <a:rPr lang="en-US" noProof="0" dirty="0" err="1"/>
              <a:t>ändra</a:t>
            </a:r>
            <a:r>
              <a:rPr lang="en-US" noProof="0" dirty="0"/>
              <a:t> mall för </a:t>
            </a:r>
            <a:r>
              <a:rPr lang="en-US" noProof="0" dirty="0" err="1"/>
              <a:t>rubrikformat</a:t>
            </a:r>
            <a:endParaRPr lang="en-US" noProof="0" dirty="0"/>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en-US" noProof="0" dirty="0" err="1"/>
              <a:t>Klicka</a:t>
            </a:r>
            <a:r>
              <a:rPr lang="en-US" noProof="0" dirty="0"/>
              <a:t> </a:t>
            </a:r>
            <a:r>
              <a:rPr lang="en-US" noProof="0" dirty="0" err="1"/>
              <a:t>här</a:t>
            </a:r>
            <a:r>
              <a:rPr lang="en-US" noProof="0" dirty="0"/>
              <a:t> för </a:t>
            </a:r>
            <a:r>
              <a:rPr lang="en-US" noProof="0" dirty="0" err="1"/>
              <a:t>att</a:t>
            </a:r>
            <a:r>
              <a:rPr lang="en-US" noProof="0" dirty="0"/>
              <a:t> </a:t>
            </a:r>
            <a:r>
              <a:rPr lang="en-US" noProof="0" dirty="0" err="1"/>
              <a:t>ändra</a:t>
            </a:r>
            <a:r>
              <a:rPr lang="en-US" noProof="0" dirty="0"/>
              <a:t> format </a:t>
            </a:r>
            <a:r>
              <a:rPr lang="en-US" noProof="0" dirty="0" err="1"/>
              <a:t>på</a:t>
            </a:r>
            <a:r>
              <a:rPr lang="en-US" noProof="0" dirty="0"/>
              <a:t> </a:t>
            </a:r>
            <a:r>
              <a:rPr lang="en-US" noProof="0" dirty="0" err="1"/>
              <a:t>bakgrundstexten</a:t>
            </a:r>
            <a:endParaRPr lang="en-US" noProof="0" dirty="0"/>
          </a:p>
          <a:p>
            <a:pPr lvl="1"/>
            <a:r>
              <a:rPr lang="en-US" noProof="0" dirty="0" err="1"/>
              <a:t>Nivå</a:t>
            </a:r>
            <a:r>
              <a:rPr lang="en-US" noProof="0" dirty="0"/>
              <a:t> </a:t>
            </a:r>
            <a:r>
              <a:rPr lang="en-US" noProof="0" dirty="0" err="1"/>
              <a:t>två</a:t>
            </a:r>
            <a:endParaRPr lang="en-US" noProof="0" dirty="0"/>
          </a:p>
          <a:p>
            <a:pPr lvl="2"/>
            <a:r>
              <a:rPr lang="en-US" noProof="0" dirty="0" err="1"/>
              <a:t>Nivå</a:t>
            </a:r>
            <a:r>
              <a:rPr lang="en-US" noProof="0" dirty="0"/>
              <a:t> </a:t>
            </a:r>
            <a:r>
              <a:rPr lang="en-US" noProof="0" dirty="0" err="1"/>
              <a:t>tre</a:t>
            </a:r>
            <a:endParaRPr lang="en-US" noProof="0" dirty="0"/>
          </a:p>
          <a:p>
            <a:pPr lvl="3"/>
            <a:r>
              <a:rPr lang="en-US" noProof="0" dirty="0" err="1"/>
              <a:t>Nivå</a:t>
            </a:r>
            <a:r>
              <a:rPr lang="en-US" noProof="0" dirty="0"/>
              <a:t> </a:t>
            </a:r>
            <a:r>
              <a:rPr lang="en-US" noProof="0" dirty="0" err="1"/>
              <a:t>fyra</a:t>
            </a:r>
            <a:endParaRPr lang="en-US" noProof="0" dirty="0"/>
          </a:p>
          <a:p>
            <a:pPr lvl="4"/>
            <a:r>
              <a:rPr lang="en-US" noProof="0" dirty="0" err="1"/>
              <a:t>Nivå</a:t>
            </a:r>
            <a:r>
              <a:rPr lang="en-US" noProof="0" dirty="0"/>
              <a:t>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1355725" cy="220121"/>
          </a:xfrm>
          <a:prstGeom prst="rect">
            <a:avLst/>
          </a:prstGeom>
        </p:spPr>
        <p:txBody>
          <a:bodyPr vert="horz" lIns="91440" tIns="45720" rIns="91440" bIns="45720" rtlCol="0" anchor="ctr"/>
          <a:lstStyle>
            <a:lvl1pPr algn="l">
              <a:defRPr sz="1200">
                <a:solidFill>
                  <a:schemeClr val="accent2"/>
                </a:solidFill>
              </a:defRPr>
            </a:lvl1pPr>
          </a:lstStyle>
          <a:p>
            <a:fld id="{888E4D63-BE2C-4D4B-BBD2-256262659A9F}" type="datetime1">
              <a:rPr lang="sv-SE" smtClean="0"/>
              <a:pPr/>
              <a:t>2025-05-21</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1955800" y="6470364"/>
            <a:ext cx="8280399" cy="220120"/>
          </a:xfrm>
          <a:prstGeom prst="rect">
            <a:avLst/>
          </a:prstGeom>
        </p:spPr>
        <p:txBody>
          <a:bodyPr vert="horz" lIns="91440" tIns="45720" rIns="91440" bIns="45720" rtlCol="0" anchor="ctr"/>
          <a:lstStyle>
            <a:lvl1pPr algn="ctr">
              <a:defRPr sz="1200">
                <a:solidFill>
                  <a:schemeClr val="accent2"/>
                </a:solidFill>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10236199" y="6473328"/>
            <a:ext cx="1355726" cy="220120"/>
          </a:xfrm>
          <a:prstGeom prst="rect">
            <a:avLst/>
          </a:prstGeom>
        </p:spPr>
        <p:txBody>
          <a:bodyPr vert="horz" lIns="91440" tIns="45720" rIns="91440" bIns="45720" rtlCol="0" anchor="ctr"/>
          <a:lstStyle>
            <a:lvl1pPr algn="r">
              <a:defRPr sz="1200">
                <a:solidFill>
                  <a:schemeClr val="accent2"/>
                </a:solidFill>
              </a:defRPr>
            </a:lvl1pPr>
          </a:lstStyle>
          <a:p>
            <a:fld id="{B716C8F4-20CD-364A-8A8E-DE130115B178}" type="slidenum">
              <a:rPr lang="sv-SE" smtClean="0"/>
              <a:pPr/>
              <a:t>‹Nr.›</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24" cstate="print">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79" r:id="rId1"/>
    <p:sldLayoutId id="2147483650" r:id="rId2"/>
    <p:sldLayoutId id="2147483688" r:id="rId3"/>
    <p:sldLayoutId id="2147483652" r:id="rId4"/>
    <p:sldLayoutId id="2147483653" r:id="rId5"/>
    <p:sldLayoutId id="2147483656" r:id="rId6"/>
    <p:sldLayoutId id="2147483676" r:id="rId7"/>
    <p:sldLayoutId id="2147483677" r:id="rId8"/>
    <p:sldLayoutId id="2147483678" r:id="rId9"/>
    <p:sldLayoutId id="2147483654" r:id="rId10"/>
    <p:sldLayoutId id="2147483668" r:id="rId11"/>
    <p:sldLayoutId id="2147483667" r:id="rId12"/>
    <p:sldLayoutId id="2147483669" r:id="rId13"/>
    <p:sldLayoutId id="2147483666" r:id="rId14"/>
    <p:sldLayoutId id="2147483690" r:id="rId15"/>
    <p:sldLayoutId id="2147483655" r:id="rId16"/>
    <p:sldLayoutId id="2147483696" r:id="rId17"/>
    <p:sldLayoutId id="2147483697" r:id="rId18"/>
    <p:sldLayoutId id="2147483695" r:id="rId19"/>
    <p:sldLayoutId id="2147483658" r:id="rId20"/>
    <p:sldLayoutId id="2147483674" r:id="rId21"/>
    <p:sldLayoutId id="2147483675" r:id="rId22"/>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7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00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79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en-US" dirty="0"/>
              <a:t>Can AI Tell Your Cat From Your Dog and Even Its Breed?</a:t>
            </a:r>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a:xfrm>
            <a:off x="2132806" y="5535372"/>
            <a:ext cx="7926387" cy="787789"/>
          </a:xfrm>
        </p:spPr>
        <p:txBody>
          <a:bodyPr>
            <a:noAutofit/>
          </a:bodyPr>
          <a:lstStyle/>
          <a:p>
            <a:r>
              <a:rPr lang="en-US" sz="2400" dirty="0">
                <a:solidFill>
                  <a:schemeClr val="bg1">
                    <a:lumMod val="85000"/>
                  </a:schemeClr>
                </a:solidFill>
              </a:rPr>
              <a:t>Transfer Learning: Classifying Oxford-IIIT Pet Dataset Using FixMatch</a:t>
            </a:r>
          </a:p>
        </p:txBody>
      </p:sp>
    </p:spTree>
    <p:extLst>
      <p:ext uri="{BB962C8B-B14F-4D97-AF65-F5344CB8AC3E}">
        <p14:creationId xmlns:p14="http://schemas.microsoft.com/office/powerpoint/2010/main" val="20812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4614124"/>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22</Words>
  <Application>Microsoft Office PowerPoint</Application>
  <PresentationFormat>Breitbild</PresentationFormat>
  <Paragraphs>2</Paragraphs>
  <Slides>5</Slides>
  <Notes>0</Notes>
  <HiddenSlides>3</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Figtree</vt:lpstr>
      <vt:lpstr>Arial</vt:lpstr>
      <vt:lpstr>Calibri</vt:lpstr>
      <vt:lpstr>Office-tema</vt:lpstr>
      <vt:lpstr>PowerPoint-Präsentation</vt:lpstr>
      <vt:lpstr>PowerPoint-Präsentation</vt:lpstr>
      <vt:lpstr>PowerPoint-Präsentation</vt:lpstr>
      <vt:lpstr>Can AI Tell Your Cat From Your Dog and Even Its Breed?</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Tobias Haunreiter</dc:creator>
  <cp:lastModifiedBy>Tobias Haunreiter</cp:lastModifiedBy>
  <cp:revision>1</cp:revision>
  <dcterms:created xsi:type="dcterms:W3CDTF">2025-05-21T07:11:16Z</dcterms:created>
  <dcterms:modified xsi:type="dcterms:W3CDTF">2025-05-21T07:41:06Z</dcterms:modified>
</cp:coreProperties>
</file>