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9"/>
  </p:notesMasterIdLst>
  <p:sldIdLst>
    <p:sldId id="256" r:id="rId2"/>
    <p:sldId id="260" r:id="rId3"/>
    <p:sldId id="261" r:id="rId4"/>
    <p:sldId id="262" r:id="rId5"/>
    <p:sldId id="264" r:id="rId6"/>
    <p:sldId id="263" r:id="rId7"/>
    <p:sldId id="265" r:id="rId8"/>
  </p:sldIdLst>
  <p:sldSz cx="12192000" cy="6858000"/>
  <p:notesSz cx="6858000" cy="9144000"/>
  <p:embeddedFontLst>
    <p:embeddedFont>
      <p:font typeface="Figtree" panose="020B0604020202020204" charset="0"/>
      <p:regular r:id="rId10"/>
      <p:bold r:id="rId11"/>
      <p:italic r:id="rId12"/>
      <p:boldItalic r:id="rId13"/>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D96D7C-99C9-4945-9F60-205726AA4FD5}" v="23" dt="2025-05-21T08:21:54.6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4" autoAdjust="0"/>
    <p:restoredTop sz="96327"/>
  </p:normalViewPr>
  <p:slideViewPr>
    <p:cSldViewPr snapToGrid="0">
      <p:cViewPr varScale="1">
        <p:scale>
          <a:sx n="74" d="100"/>
          <a:sy n="74" d="100"/>
        </p:scale>
        <p:origin x="1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bias Haunreiter" userId="0025fc2764ec76b2" providerId="LiveId" clId="{BFD96D7C-99C9-4945-9F60-205726AA4FD5}"/>
    <pc:docChg chg="undo custSel addSld delSld modSld modMainMaster">
      <pc:chgData name="Tobias Haunreiter" userId="0025fc2764ec76b2" providerId="LiveId" clId="{BFD96D7C-99C9-4945-9F60-205726AA4FD5}" dt="2025-05-21T08:21:54.611" v="570"/>
      <pc:docMkLst>
        <pc:docMk/>
      </pc:docMkLst>
      <pc:sldChg chg="addSp modSp mod">
        <pc:chgData name="Tobias Haunreiter" userId="0025fc2764ec76b2" providerId="LiveId" clId="{BFD96D7C-99C9-4945-9F60-205726AA4FD5}" dt="2025-05-21T08:21:39.131" v="563" actId="207"/>
        <pc:sldMkLst>
          <pc:docMk/>
          <pc:sldMk cId="208122748" sldId="256"/>
        </pc:sldMkLst>
        <pc:spChg chg="add mod">
          <ac:chgData name="Tobias Haunreiter" userId="0025fc2764ec76b2" providerId="LiveId" clId="{BFD96D7C-99C9-4945-9F60-205726AA4FD5}" dt="2025-05-21T08:21:22.478" v="561"/>
          <ac:spMkLst>
            <pc:docMk/>
            <pc:sldMk cId="208122748" sldId="256"/>
            <ac:spMk id="2" creationId="{DF88E301-ECC5-8B1D-23F2-0141D098CCF1}"/>
          </ac:spMkLst>
        </pc:spChg>
        <pc:spChg chg="add mod">
          <ac:chgData name="Tobias Haunreiter" userId="0025fc2764ec76b2" providerId="LiveId" clId="{BFD96D7C-99C9-4945-9F60-205726AA4FD5}" dt="2025-05-21T08:21:22.478" v="561"/>
          <ac:spMkLst>
            <pc:docMk/>
            <pc:sldMk cId="208122748" sldId="256"/>
            <ac:spMk id="3" creationId="{05FD019D-0A36-8AE1-5196-BE214D7D8DF7}"/>
          </ac:spMkLst>
        </pc:spChg>
        <pc:spChg chg="mod">
          <ac:chgData name="Tobias Haunreiter" userId="0025fc2764ec76b2" providerId="LiveId" clId="{BFD96D7C-99C9-4945-9F60-205726AA4FD5}" dt="2025-05-21T07:40:15.718" v="206"/>
          <ac:spMkLst>
            <pc:docMk/>
            <pc:sldMk cId="208122748" sldId="256"/>
            <ac:spMk id="4" creationId="{35B07F06-6EA7-7E2D-1EF1-26B024DA7650}"/>
          </ac:spMkLst>
        </pc:spChg>
        <pc:spChg chg="mod">
          <ac:chgData name="Tobias Haunreiter" userId="0025fc2764ec76b2" providerId="LiveId" clId="{BFD96D7C-99C9-4945-9F60-205726AA4FD5}" dt="2025-05-21T08:13:01.487" v="251" actId="6549"/>
          <ac:spMkLst>
            <pc:docMk/>
            <pc:sldMk cId="208122748" sldId="256"/>
            <ac:spMk id="5" creationId="{92A29924-00C9-C549-25FA-02CDD1D96ADA}"/>
          </ac:spMkLst>
        </pc:spChg>
        <pc:spChg chg="add mod">
          <ac:chgData name="Tobias Haunreiter" userId="0025fc2764ec76b2" providerId="LiveId" clId="{BFD96D7C-99C9-4945-9F60-205726AA4FD5}" dt="2025-05-21T08:21:22.478" v="561"/>
          <ac:spMkLst>
            <pc:docMk/>
            <pc:sldMk cId="208122748" sldId="256"/>
            <ac:spMk id="6" creationId="{88F90F12-1224-40E7-F43E-1DEE922B8DEB}"/>
          </ac:spMkLst>
        </pc:spChg>
        <pc:spChg chg="add mod">
          <ac:chgData name="Tobias Haunreiter" userId="0025fc2764ec76b2" providerId="LiveId" clId="{BFD96D7C-99C9-4945-9F60-205726AA4FD5}" dt="2025-05-21T08:21:39.131" v="563" actId="207"/>
          <ac:spMkLst>
            <pc:docMk/>
            <pc:sldMk cId="208122748" sldId="256"/>
            <ac:spMk id="7" creationId="{1208B5D9-EC21-9511-3DF3-BE0BB2ECF238}"/>
          </ac:spMkLst>
        </pc:spChg>
        <pc:spChg chg="add mod">
          <ac:chgData name="Tobias Haunreiter" userId="0025fc2764ec76b2" providerId="LiveId" clId="{BFD96D7C-99C9-4945-9F60-205726AA4FD5}" dt="2025-05-21T08:21:39.131" v="563" actId="207"/>
          <ac:spMkLst>
            <pc:docMk/>
            <pc:sldMk cId="208122748" sldId="256"/>
            <ac:spMk id="8" creationId="{FE2792F3-80EF-59E6-7BBA-89514789E73A}"/>
          </ac:spMkLst>
        </pc:spChg>
        <pc:spChg chg="add mod">
          <ac:chgData name="Tobias Haunreiter" userId="0025fc2764ec76b2" providerId="LiveId" clId="{BFD96D7C-99C9-4945-9F60-205726AA4FD5}" dt="2025-05-21T08:21:39.131" v="563" actId="207"/>
          <ac:spMkLst>
            <pc:docMk/>
            <pc:sldMk cId="208122748" sldId="256"/>
            <ac:spMk id="9" creationId="{26387869-C957-CB52-1AD0-879D80E2A755}"/>
          </ac:spMkLst>
        </pc:spChg>
      </pc:sldChg>
      <pc:sldChg chg="del">
        <pc:chgData name="Tobias Haunreiter" userId="0025fc2764ec76b2" providerId="LiveId" clId="{BFD96D7C-99C9-4945-9F60-205726AA4FD5}" dt="2025-05-21T08:20:44.412" v="547" actId="47"/>
        <pc:sldMkLst>
          <pc:docMk/>
          <pc:sldMk cId="1965575345" sldId="257"/>
        </pc:sldMkLst>
      </pc:sldChg>
      <pc:sldChg chg="del">
        <pc:chgData name="Tobias Haunreiter" userId="0025fc2764ec76b2" providerId="LiveId" clId="{BFD96D7C-99C9-4945-9F60-205726AA4FD5}" dt="2025-05-21T08:20:44.412" v="547" actId="47"/>
        <pc:sldMkLst>
          <pc:docMk/>
          <pc:sldMk cId="1375005043" sldId="258"/>
        </pc:sldMkLst>
      </pc:sldChg>
      <pc:sldChg chg="del">
        <pc:chgData name="Tobias Haunreiter" userId="0025fc2764ec76b2" providerId="LiveId" clId="{BFD96D7C-99C9-4945-9F60-205726AA4FD5}" dt="2025-05-21T08:20:44.412" v="547" actId="47"/>
        <pc:sldMkLst>
          <pc:docMk/>
          <pc:sldMk cId="3473794687" sldId="259"/>
        </pc:sldMkLst>
      </pc:sldChg>
      <pc:sldChg chg="addSp modSp mod">
        <pc:chgData name="Tobias Haunreiter" userId="0025fc2764ec76b2" providerId="LiveId" clId="{BFD96D7C-99C9-4945-9F60-205726AA4FD5}" dt="2025-05-21T08:21:49.838" v="565" actId="207"/>
        <pc:sldMkLst>
          <pc:docMk/>
          <pc:sldMk cId="214614124" sldId="260"/>
        </pc:sldMkLst>
        <pc:spChg chg="mod">
          <ac:chgData name="Tobias Haunreiter" userId="0025fc2764ec76b2" providerId="LiveId" clId="{BFD96D7C-99C9-4945-9F60-205726AA4FD5}" dt="2025-05-21T08:17:42.835" v="482" actId="790"/>
          <ac:spMkLst>
            <pc:docMk/>
            <pc:sldMk cId="214614124" sldId="260"/>
            <ac:spMk id="2" creationId="{00000000-0000-0000-0000-000000000000}"/>
          </ac:spMkLst>
        </pc:spChg>
        <pc:spChg chg="mod">
          <ac:chgData name="Tobias Haunreiter" userId="0025fc2764ec76b2" providerId="LiveId" clId="{BFD96D7C-99C9-4945-9F60-205726AA4FD5}" dt="2025-05-21T08:17:42.835" v="482" actId="790"/>
          <ac:spMkLst>
            <pc:docMk/>
            <pc:sldMk cId="214614124" sldId="260"/>
            <ac:spMk id="3" creationId="{00000000-0000-0000-0000-000000000000}"/>
          </ac:spMkLst>
        </pc:spChg>
        <pc:spChg chg="add mod">
          <ac:chgData name="Tobias Haunreiter" userId="0025fc2764ec76b2" providerId="LiveId" clId="{BFD96D7C-99C9-4945-9F60-205726AA4FD5}" dt="2025-05-21T08:21:22.005" v="560"/>
          <ac:spMkLst>
            <pc:docMk/>
            <pc:sldMk cId="214614124" sldId="260"/>
            <ac:spMk id="4" creationId="{82264DEB-E308-4569-A7C3-C220249C1ECC}"/>
          </ac:spMkLst>
        </pc:spChg>
        <pc:spChg chg="add mod">
          <ac:chgData name="Tobias Haunreiter" userId="0025fc2764ec76b2" providerId="LiveId" clId="{BFD96D7C-99C9-4945-9F60-205726AA4FD5}" dt="2025-05-21T08:21:22.005" v="560"/>
          <ac:spMkLst>
            <pc:docMk/>
            <pc:sldMk cId="214614124" sldId="260"/>
            <ac:spMk id="5" creationId="{D8C6DCD7-DD0D-36A3-E8DA-242581F1D466}"/>
          </ac:spMkLst>
        </pc:spChg>
        <pc:spChg chg="add mod">
          <ac:chgData name="Tobias Haunreiter" userId="0025fc2764ec76b2" providerId="LiveId" clId="{BFD96D7C-99C9-4945-9F60-205726AA4FD5}" dt="2025-05-21T08:21:22.005" v="560"/>
          <ac:spMkLst>
            <pc:docMk/>
            <pc:sldMk cId="214614124" sldId="260"/>
            <ac:spMk id="6" creationId="{075F4A33-9500-BE0E-DB5C-E6D67FC70020}"/>
          </ac:spMkLst>
        </pc:spChg>
        <pc:spChg chg="add mod">
          <ac:chgData name="Tobias Haunreiter" userId="0025fc2764ec76b2" providerId="LiveId" clId="{BFD96D7C-99C9-4945-9F60-205726AA4FD5}" dt="2025-05-21T08:21:49.838" v="565" actId="207"/>
          <ac:spMkLst>
            <pc:docMk/>
            <pc:sldMk cId="214614124" sldId="260"/>
            <ac:spMk id="7" creationId="{C967664C-A1B6-AD03-D792-95292DCAA4F8}"/>
          </ac:spMkLst>
        </pc:spChg>
        <pc:spChg chg="add mod">
          <ac:chgData name="Tobias Haunreiter" userId="0025fc2764ec76b2" providerId="LiveId" clId="{BFD96D7C-99C9-4945-9F60-205726AA4FD5}" dt="2025-05-21T08:21:49.838" v="565" actId="207"/>
          <ac:spMkLst>
            <pc:docMk/>
            <pc:sldMk cId="214614124" sldId="260"/>
            <ac:spMk id="8" creationId="{5FB25BFE-F835-D72D-5CF6-5DD83795C63C}"/>
          </ac:spMkLst>
        </pc:spChg>
        <pc:spChg chg="add mod">
          <ac:chgData name="Tobias Haunreiter" userId="0025fc2764ec76b2" providerId="LiveId" clId="{BFD96D7C-99C9-4945-9F60-205726AA4FD5}" dt="2025-05-21T08:21:49.838" v="565" actId="207"/>
          <ac:spMkLst>
            <pc:docMk/>
            <pc:sldMk cId="214614124" sldId="260"/>
            <ac:spMk id="9" creationId="{4089DBF7-F1EF-9B28-0310-C1CDF24E523D}"/>
          </ac:spMkLst>
        </pc:spChg>
      </pc:sldChg>
      <pc:sldChg chg="addSp modSp new mod">
        <pc:chgData name="Tobias Haunreiter" userId="0025fc2764ec76b2" providerId="LiveId" clId="{BFD96D7C-99C9-4945-9F60-205726AA4FD5}" dt="2025-05-21T08:21:51.737" v="566"/>
        <pc:sldMkLst>
          <pc:docMk/>
          <pc:sldMk cId="3067886182" sldId="261"/>
        </pc:sldMkLst>
        <pc:spChg chg="mod">
          <ac:chgData name="Tobias Haunreiter" userId="0025fc2764ec76b2" providerId="LiveId" clId="{BFD96D7C-99C9-4945-9F60-205726AA4FD5}" dt="2025-05-21T08:17:48.869" v="483" actId="790"/>
          <ac:spMkLst>
            <pc:docMk/>
            <pc:sldMk cId="3067886182" sldId="261"/>
            <ac:spMk id="2" creationId="{B58F7828-E2D2-DC6F-1C4B-82238F3405AE}"/>
          </ac:spMkLst>
        </pc:spChg>
        <pc:spChg chg="mod">
          <ac:chgData name="Tobias Haunreiter" userId="0025fc2764ec76b2" providerId="LiveId" clId="{BFD96D7C-99C9-4945-9F60-205726AA4FD5}" dt="2025-05-21T08:18:09.249" v="486" actId="313"/>
          <ac:spMkLst>
            <pc:docMk/>
            <pc:sldMk cId="3067886182" sldId="261"/>
            <ac:spMk id="3" creationId="{2BD1EE81-D28D-1580-AB3A-CA06824E22E7}"/>
          </ac:spMkLst>
        </pc:spChg>
        <pc:spChg chg="add mod">
          <ac:chgData name="Tobias Haunreiter" userId="0025fc2764ec76b2" providerId="LiveId" clId="{BFD96D7C-99C9-4945-9F60-205726AA4FD5}" dt="2025-05-21T08:21:21.200" v="559"/>
          <ac:spMkLst>
            <pc:docMk/>
            <pc:sldMk cId="3067886182" sldId="261"/>
            <ac:spMk id="4" creationId="{A048D491-BE03-8AEF-36FC-0F9AAF35F146}"/>
          </ac:spMkLst>
        </pc:spChg>
        <pc:spChg chg="add mod">
          <ac:chgData name="Tobias Haunreiter" userId="0025fc2764ec76b2" providerId="LiveId" clId="{BFD96D7C-99C9-4945-9F60-205726AA4FD5}" dt="2025-05-21T08:21:21.200" v="559"/>
          <ac:spMkLst>
            <pc:docMk/>
            <pc:sldMk cId="3067886182" sldId="261"/>
            <ac:spMk id="5" creationId="{9C7AEC64-239F-A80B-765A-683C7BD2E88B}"/>
          </ac:spMkLst>
        </pc:spChg>
        <pc:spChg chg="add mod">
          <ac:chgData name="Tobias Haunreiter" userId="0025fc2764ec76b2" providerId="LiveId" clId="{BFD96D7C-99C9-4945-9F60-205726AA4FD5}" dt="2025-05-21T08:21:21.200" v="559"/>
          <ac:spMkLst>
            <pc:docMk/>
            <pc:sldMk cId="3067886182" sldId="261"/>
            <ac:spMk id="6" creationId="{F7B69A2F-DE91-082E-422E-C480A8CACC59}"/>
          </ac:spMkLst>
        </pc:spChg>
        <pc:spChg chg="add mod">
          <ac:chgData name="Tobias Haunreiter" userId="0025fc2764ec76b2" providerId="LiveId" clId="{BFD96D7C-99C9-4945-9F60-205726AA4FD5}" dt="2025-05-21T08:21:51.737" v="566"/>
          <ac:spMkLst>
            <pc:docMk/>
            <pc:sldMk cId="3067886182" sldId="261"/>
            <ac:spMk id="7" creationId="{2ECD1F83-D21B-AF77-EA49-033CCB436F82}"/>
          </ac:spMkLst>
        </pc:spChg>
        <pc:spChg chg="add mod">
          <ac:chgData name="Tobias Haunreiter" userId="0025fc2764ec76b2" providerId="LiveId" clId="{BFD96D7C-99C9-4945-9F60-205726AA4FD5}" dt="2025-05-21T08:21:51.737" v="566"/>
          <ac:spMkLst>
            <pc:docMk/>
            <pc:sldMk cId="3067886182" sldId="261"/>
            <ac:spMk id="8" creationId="{12F14D8D-0A9A-A5CC-090B-F99029A75BAA}"/>
          </ac:spMkLst>
        </pc:spChg>
        <pc:spChg chg="add mod">
          <ac:chgData name="Tobias Haunreiter" userId="0025fc2764ec76b2" providerId="LiveId" clId="{BFD96D7C-99C9-4945-9F60-205726AA4FD5}" dt="2025-05-21T08:21:51.737" v="566"/>
          <ac:spMkLst>
            <pc:docMk/>
            <pc:sldMk cId="3067886182" sldId="261"/>
            <ac:spMk id="9" creationId="{0396A856-15AE-3EE9-51F0-CFD51A3CD954}"/>
          </ac:spMkLst>
        </pc:spChg>
      </pc:sldChg>
      <pc:sldChg chg="addSp modSp new mod">
        <pc:chgData name="Tobias Haunreiter" userId="0025fc2764ec76b2" providerId="LiveId" clId="{BFD96D7C-99C9-4945-9F60-205726AA4FD5}" dt="2025-05-21T08:21:52.441" v="567"/>
        <pc:sldMkLst>
          <pc:docMk/>
          <pc:sldMk cId="2906884876" sldId="262"/>
        </pc:sldMkLst>
        <pc:spChg chg="mod">
          <ac:chgData name="Tobias Haunreiter" userId="0025fc2764ec76b2" providerId="LiveId" clId="{BFD96D7C-99C9-4945-9F60-205726AA4FD5}" dt="2025-05-21T08:17:54.404" v="484" actId="790"/>
          <ac:spMkLst>
            <pc:docMk/>
            <pc:sldMk cId="2906884876" sldId="262"/>
            <ac:spMk id="2" creationId="{D9FF4866-62A1-0E64-85B3-67642B7ADD5A}"/>
          </ac:spMkLst>
        </pc:spChg>
        <pc:spChg chg="mod">
          <ac:chgData name="Tobias Haunreiter" userId="0025fc2764ec76b2" providerId="LiveId" clId="{BFD96D7C-99C9-4945-9F60-205726AA4FD5}" dt="2025-05-21T08:18:32.081" v="491" actId="113"/>
          <ac:spMkLst>
            <pc:docMk/>
            <pc:sldMk cId="2906884876" sldId="262"/>
            <ac:spMk id="3" creationId="{40BFBBB2-E4C2-7FCE-868B-B0704779EC7D}"/>
          </ac:spMkLst>
        </pc:spChg>
        <pc:spChg chg="add mod">
          <ac:chgData name="Tobias Haunreiter" userId="0025fc2764ec76b2" providerId="LiveId" clId="{BFD96D7C-99C9-4945-9F60-205726AA4FD5}" dt="2025-05-21T08:21:20.774" v="558"/>
          <ac:spMkLst>
            <pc:docMk/>
            <pc:sldMk cId="2906884876" sldId="262"/>
            <ac:spMk id="4" creationId="{D654026E-1071-81B5-1CBA-C03901691CA3}"/>
          </ac:spMkLst>
        </pc:spChg>
        <pc:spChg chg="add mod">
          <ac:chgData name="Tobias Haunreiter" userId="0025fc2764ec76b2" providerId="LiveId" clId="{BFD96D7C-99C9-4945-9F60-205726AA4FD5}" dt="2025-05-21T08:21:20.774" v="558"/>
          <ac:spMkLst>
            <pc:docMk/>
            <pc:sldMk cId="2906884876" sldId="262"/>
            <ac:spMk id="5" creationId="{76C1B0CA-619B-0C1E-BF99-921D3B143121}"/>
          </ac:spMkLst>
        </pc:spChg>
        <pc:spChg chg="add mod">
          <ac:chgData name="Tobias Haunreiter" userId="0025fc2764ec76b2" providerId="LiveId" clId="{BFD96D7C-99C9-4945-9F60-205726AA4FD5}" dt="2025-05-21T08:21:20.774" v="558"/>
          <ac:spMkLst>
            <pc:docMk/>
            <pc:sldMk cId="2906884876" sldId="262"/>
            <ac:spMk id="6" creationId="{9DAB01EB-3733-E0BC-15F1-E33F0C274E89}"/>
          </ac:spMkLst>
        </pc:spChg>
        <pc:spChg chg="add mod">
          <ac:chgData name="Tobias Haunreiter" userId="0025fc2764ec76b2" providerId="LiveId" clId="{BFD96D7C-99C9-4945-9F60-205726AA4FD5}" dt="2025-05-21T08:21:52.441" v="567"/>
          <ac:spMkLst>
            <pc:docMk/>
            <pc:sldMk cId="2906884876" sldId="262"/>
            <ac:spMk id="7" creationId="{EABFEBCE-5350-B59D-F82C-7D67401B74B5}"/>
          </ac:spMkLst>
        </pc:spChg>
        <pc:spChg chg="add mod">
          <ac:chgData name="Tobias Haunreiter" userId="0025fc2764ec76b2" providerId="LiveId" clId="{BFD96D7C-99C9-4945-9F60-205726AA4FD5}" dt="2025-05-21T08:21:52.441" v="567"/>
          <ac:spMkLst>
            <pc:docMk/>
            <pc:sldMk cId="2906884876" sldId="262"/>
            <ac:spMk id="8" creationId="{D2049C64-F3E8-98F3-EB77-FF568ADAFEB3}"/>
          </ac:spMkLst>
        </pc:spChg>
        <pc:spChg chg="add mod">
          <ac:chgData name="Tobias Haunreiter" userId="0025fc2764ec76b2" providerId="LiveId" clId="{BFD96D7C-99C9-4945-9F60-205726AA4FD5}" dt="2025-05-21T08:21:52.441" v="567"/>
          <ac:spMkLst>
            <pc:docMk/>
            <pc:sldMk cId="2906884876" sldId="262"/>
            <ac:spMk id="9" creationId="{8136EB9B-069B-C96C-9CB6-FF60FAEA14BA}"/>
          </ac:spMkLst>
        </pc:spChg>
      </pc:sldChg>
      <pc:sldChg chg="addSp modSp new mod">
        <pc:chgData name="Tobias Haunreiter" userId="0025fc2764ec76b2" providerId="LiveId" clId="{BFD96D7C-99C9-4945-9F60-205726AA4FD5}" dt="2025-05-21T08:21:53.883" v="569"/>
        <pc:sldMkLst>
          <pc:docMk/>
          <pc:sldMk cId="2236761859" sldId="263"/>
        </pc:sldMkLst>
        <pc:spChg chg="mod">
          <ac:chgData name="Tobias Haunreiter" userId="0025fc2764ec76b2" providerId="LiveId" clId="{BFD96D7C-99C9-4945-9F60-205726AA4FD5}" dt="2025-05-21T08:20:25.503" v="546" actId="790"/>
          <ac:spMkLst>
            <pc:docMk/>
            <pc:sldMk cId="2236761859" sldId="263"/>
            <ac:spMk id="2" creationId="{732E711C-BA83-5858-2A07-105FA2DE3416}"/>
          </ac:spMkLst>
        </pc:spChg>
        <pc:spChg chg="mod">
          <ac:chgData name="Tobias Haunreiter" userId="0025fc2764ec76b2" providerId="LiveId" clId="{BFD96D7C-99C9-4945-9F60-205726AA4FD5}" dt="2025-05-21T08:20:25.503" v="546" actId="790"/>
          <ac:spMkLst>
            <pc:docMk/>
            <pc:sldMk cId="2236761859" sldId="263"/>
            <ac:spMk id="3" creationId="{47C59EA8-DD3E-D62F-97C1-1B8CDC51852D}"/>
          </ac:spMkLst>
        </pc:spChg>
        <pc:spChg chg="add mod">
          <ac:chgData name="Tobias Haunreiter" userId="0025fc2764ec76b2" providerId="LiveId" clId="{BFD96D7C-99C9-4945-9F60-205726AA4FD5}" dt="2025-05-21T08:21:19.800" v="556"/>
          <ac:spMkLst>
            <pc:docMk/>
            <pc:sldMk cId="2236761859" sldId="263"/>
            <ac:spMk id="4" creationId="{9D52E15E-2B55-D143-E3F4-A167D5DD9741}"/>
          </ac:spMkLst>
        </pc:spChg>
        <pc:spChg chg="add mod">
          <ac:chgData name="Tobias Haunreiter" userId="0025fc2764ec76b2" providerId="LiveId" clId="{BFD96D7C-99C9-4945-9F60-205726AA4FD5}" dt="2025-05-21T08:21:19.800" v="556"/>
          <ac:spMkLst>
            <pc:docMk/>
            <pc:sldMk cId="2236761859" sldId="263"/>
            <ac:spMk id="5" creationId="{FDCC360C-A1B5-DB45-77E1-392F2B4AEC9A}"/>
          </ac:spMkLst>
        </pc:spChg>
        <pc:spChg chg="add mod">
          <ac:chgData name="Tobias Haunreiter" userId="0025fc2764ec76b2" providerId="LiveId" clId="{BFD96D7C-99C9-4945-9F60-205726AA4FD5}" dt="2025-05-21T08:21:19.800" v="556"/>
          <ac:spMkLst>
            <pc:docMk/>
            <pc:sldMk cId="2236761859" sldId="263"/>
            <ac:spMk id="6" creationId="{C46C9815-C069-D77B-6049-3172CBEEF413}"/>
          </ac:spMkLst>
        </pc:spChg>
        <pc:spChg chg="add mod">
          <ac:chgData name="Tobias Haunreiter" userId="0025fc2764ec76b2" providerId="LiveId" clId="{BFD96D7C-99C9-4945-9F60-205726AA4FD5}" dt="2025-05-21T08:21:53.883" v="569"/>
          <ac:spMkLst>
            <pc:docMk/>
            <pc:sldMk cId="2236761859" sldId="263"/>
            <ac:spMk id="7" creationId="{20E453B1-1C87-268F-D3D8-14446D2F3608}"/>
          </ac:spMkLst>
        </pc:spChg>
        <pc:spChg chg="add mod">
          <ac:chgData name="Tobias Haunreiter" userId="0025fc2764ec76b2" providerId="LiveId" clId="{BFD96D7C-99C9-4945-9F60-205726AA4FD5}" dt="2025-05-21T08:21:53.883" v="569"/>
          <ac:spMkLst>
            <pc:docMk/>
            <pc:sldMk cId="2236761859" sldId="263"/>
            <ac:spMk id="8" creationId="{73D44270-B7D2-12C6-55A0-5B934E038EBF}"/>
          </ac:spMkLst>
        </pc:spChg>
        <pc:spChg chg="add mod">
          <ac:chgData name="Tobias Haunreiter" userId="0025fc2764ec76b2" providerId="LiveId" clId="{BFD96D7C-99C9-4945-9F60-205726AA4FD5}" dt="2025-05-21T08:21:53.883" v="569"/>
          <ac:spMkLst>
            <pc:docMk/>
            <pc:sldMk cId="2236761859" sldId="263"/>
            <ac:spMk id="9" creationId="{AFD13401-EE95-5ACE-7DED-8E9EF013544E}"/>
          </ac:spMkLst>
        </pc:spChg>
      </pc:sldChg>
      <pc:sldChg chg="addSp modSp add mod">
        <pc:chgData name="Tobias Haunreiter" userId="0025fc2764ec76b2" providerId="LiveId" clId="{BFD96D7C-99C9-4945-9F60-205726AA4FD5}" dt="2025-05-21T08:21:53.123" v="568"/>
        <pc:sldMkLst>
          <pc:docMk/>
          <pc:sldMk cId="2157156751" sldId="264"/>
        </pc:sldMkLst>
        <pc:spChg chg="mod">
          <ac:chgData name="Tobias Haunreiter" userId="0025fc2764ec76b2" providerId="LiveId" clId="{BFD96D7C-99C9-4945-9F60-205726AA4FD5}" dt="2025-05-21T08:18:53.938" v="510" actId="20577"/>
          <ac:spMkLst>
            <pc:docMk/>
            <pc:sldMk cId="2157156751" sldId="264"/>
            <ac:spMk id="2" creationId="{D9FF4866-62A1-0E64-85B3-67642B7ADD5A}"/>
          </ac:spMkLst>
        </pc:spChg>
        <pc:spChg chg="mod">
          <ac:chgData name="Tobias Haunreiter" userId="0025fc2764ec76b2" providerId="LiveId" clId="{BFD96D7C-99C9-4945-9F60-205726AA4FD5}" dt="2025-05-21T08:19:01.620" v="511"/>
          <ac:spMkLst>
            <pc:docMk/>
            <pc:sldMk cId="2157156751" sldId="264"/>
            <ac:spMk id="3" creationId="{40BFBBB2-E4C2-7FCE-868B-B0704779EC7D}"/>
          </ac:spMkLst>
        </pc:spChg>
        <pc:spChg chg="add mod">
          <ac:chgData name="Tobias Haunreiter" userId="0025fc2764ec76b2" providerId="LiveId" clId="{BFD96D7C-99C9-4945-9F60-205726AA4FD5}" dt="2025-05-21T08:21:20.236" v="557"/>
          <ac:spMkLst>
            <pc:docMk/>
            <pc:sldMk cId="2157156751" sldId="264"/>
            <ac:spMk id="4" creationId="{B6F66E00-4472-59A0-2DB7-E8DFD8B32712}"/>
          </ac:spMkLst>
        </pc:spChg>
        <pc:spChg chg="add mod">
          <ac:chgData name="Tobias Haunreiter" userId="0025fc2764ec76b2" providerId="LiveId" clId="{BFD96D7C-99C9-4945-9F60-205726AA4FD5}" dt="2025-05-21T08:21:20.236" v="557"/>
          <ac:spMkLst>
            <pc:docMk/>
            <pc:sldMk cId="2157156751" sldId="264"/>
            <ac:spMk id="5" creationId="{C29370C9-5FC5-D2CA-6265-E2214E7F3533}"/>
          </ac:spMkLst>
        </pc:spChg>
        <pc:spChg chg="add mod">
          <ac:chgData name="Tobias Haunreiter" userId="0025fc2764ec76b2" providerId="LiveId" clId="{BFD96D7C-99C9-4945-9F60-205726AA4FD5}" dt="2025-05-21T08:21:20.236" v="557"/>
          <ac:spMkLst>
            <pc:docMk/>
            <pc:sldMk cId="2157156751" sldId="264"/>
            <ac:spMk id="6" creationId="{35312E69-04D1-7A34-4D08-95F8ED075206}"/>
          </ac:spMkLst>
        </pc:spChg>
        <pc:spChg chg="add mod">
          <ac:chgData name="Tobias Haunreiter" userId="0025fc2764ec76b2" providerId="LiveId" clId="{BFD96D7C-99C9-4945-9F60-205726AA4FD5}" dt="2025-05-21T08:21:53.123" v="568"/>
          <ac:spMkLst>
            <pc:docMk/>
            <pc:sldMk cId="2157156751" sldId="264"/>
            <ac:spMk id="7" creationId="{D87F0818-16E1-A83F-E124-90AB2731619A}"/>
          </ac:spMkLst>
        </pc:spChg>
        <pc:spChg chg="add mod">
          <ac:chgData name="Tobias Haunreiter" userId="0025fc2764ec76b2" providerId="LiveId" clId="{BFD96D7C-99C9-4945-9F60-205726AA4FD5}" dt="2025-05-21T08:21:53.123" v="568"/>
          <ac:spMkLst>
            <pc:docMk/>
            <pc:sldMk cId="2157156751" sldId="264"/>
            <ac:spMk id="8" creationId="{F4304310-BB8A-7B70-7FE6-B0A260C829CD}"/>
          </ac:spMkLst>
        </pc:spChg>
        <pc:spChg chg="add mod">
          <ac:chgData name="Tobias Haunreiter" userId="0025fc2764ec76b2" providerId="LiveId" clId="{BFD96D7C-99C9-4945-9F60-205726AA4FD5}" dt="2025-05-21T08:21:53.123" v="568"/>
          <ac:spMkLst>
            <pc:docMk/>
            <pc:sldMk cId="2157156751" sldId="264"/>
            <ac:spMk id="9" creationId="{DA8CD499-30D8-7EED-2D55-A3FD4FB6364A}"/>
          </ac:spMkLst>
        </pc:spChg>
      </pc:sldChg>
      <pc:sldChg chg="addSp modSp new mod">
        <pc:chgData name="Tobias Haunreiter" userId="0025fc2764ec76b2" providerId="LiveId" clId="{BFD96D7C-99C9-4945-9F60-205726AA4FD5}" dt="2025-05-21T08:21:54.611" v="570"/>
        <pc:sldMkLst>
          <pc:docMk/>
          <pc:sldMk cId="2196825616" sldId="265"/>
        </pc:sldMkLst>
        <pc:spChg chg="mod">
          <ac:chgData name="Tobias Haunreiter" userId="0025fc2764ec76b2" providerId="LiveId" clId="{BFD96D7C-99C9-4945-9F60-205726AA4FD5}" dt="2025-05-21T08:20:19.032" v="545" actId="790"/>
          <ac:spMkLst>
            <pc:docMk/>
            <pc:sldMk cId="2196825616" sldId="265"/>
            <ac:spMk id="2" creationId="{64225C8C-FDF9-4B5C-F532-1EE74FBE9408}"/>
          </ac:spMkLst>
        </pc:spChg>
        <pc:spChg chg="mod">
          <ac:chgData name="Tobias Haunreiter" userId="0025fc2764ec76b2" providerId="LiveId" clId="{BFD96D7C-99C9-4945-9F60-205726AA4FD5}" dt="2025-05-21T08:20:19.032" v="545" actId="790"/>
          <ac:spMkLst>
            <pc:docMk/>
            <pc:sldMk cId="2196825616" sldId="265"/>
            <ac:spMk id="3" creationId="{343D710B-EBCF-D90D-50B2-5B55E035EFC6}"/>
          </ac:spMkLst>
        </pc:spChg>
        <pc:spChg chg="add mod">
          <ac:chgData name="Tobias Haunreiter" userId="0025fc2764ec76b2" providerId="LiveId" clId="{BFD96D7C-99C9-4945-9F60-205726AA4FD5}" dt="2025-05-21T08:21:19.376" v="555"/>
          <ac:spMkLst>
            <pc:docMk/>
            <pc:sldMk cId="2196825616" sldId="265"/>
            <ac:spMk id="4" creationId="{EC29E910-FA28-0A42-4331-772846BD26BC}"/>
          </ac:spMkLst>
        </pc:spChg>
        <pc:spChg chg="add mod">
          <ac:chgData name="Tobias Haunreiter" userId="0025fc2764ec76b2" providerId="LiveId" clId="{BFD96D7C-99C9-4945-9F60-205726AA4FD5}" dt="2025-05-21T08:21:19.376" v="555"/>
          <ac:spMkLst>
            <pc:docMk/>
            <pc:sldMk cId="2196825616" sldId="265"/>
            <ac:spMk id="5" creationId="{E929E30C-3C1F-4C60-419B-4D5AA2F6B9F1}"/>
          </ac:spMkLst>
        </pc:spChg>
        <pc:spChg chg="add mod">
          <ac:chgData name="Tobias Haunreiter" userId="0025fc2764ec76b2" providerId="LiveId" clId="{BFD96D7C-99C9-4945-9F60-205726AA4FD5}" dt="2025-05-21T08:21:19.376" v="555"/>
          <ac:spMkLst>
            <pc:docMk/>
            <pc:sldMk cId="2196825616" sldId="265"/>
            <ac:spMk id="6" creationId="{A6F44CBC-3A4E-A40E-86E9-5A4E7F2F1A59}"/>
          </ac:spMkLst>
        </pc:spChg>
        <pc:spChg chg="add mod">
          <ac:chgData name="Tobias Haunreiter" userId="0025fc2764ec76b2" providerId="LiveId" clId="{BFD96D7C-99C9-4945-9F60-205726AA4FD5}" dt="2025-05-21T08:21:54.611" v="570"/>
          <ac:spMkLst>
            <pc:docMk/>
            <pc:sldMk cId="2196825616" sldId="265"/>
            <ac:spMk id="7" creationId="{17AADBC4-8DF6-967A-029B-E85A20BAE864}"/>
          </ac:spMkLst>
        </pc:spChg>
        <pc:spChg chg="add mod">
          <ac:chgData name="Tobias Haunreiter" userId="0025fc2764ec76b2" providerId="LiveId" clId="{BFD96D7C-99C9-4945-9F60-205726AA4FD5}" dt="2025-05-21T08:21:54.611" v="570"/>
          <ac:spMkLst>
            <pc:docMk/>
            <pc:sldMk cId="2196825616" sldId="265"/>
            <ac:spMk id="8" creationId="{A2E16514-729B-21BB-EF96-27ABF586F77B}"/>
          </ac:spMkLst>
        </pc:spChg>
        <pc:spChg chg="add mod">
          <ac:chgData name="Tobias Haunreiter" userId="0025fc2764ec76b2" providerId="LiveId" clId="{BFD96D7C-99C9-4945-9F60-205726AA4FD5}" dt="2025-05-21T08:21:54.611" v="570"/>
          <ac:spMkLst>
            <pc:docMk/>
            <pc:sldMk cId="2196825616" sldId="265"/>
            <ac:spMk id="9" creationId="{8BD878A8-C905-F916-2A74-27C87CD3820F}"/>
          </ac:spMkLst>
        </pc:spChg>
      </pc:sldChg>
      <pc:sldMasterChg chg="modSp mod modSldLayout">
        <pc:chgData name="Tobias Haunreiter" userId="0025fc2764ec76b2" providerId="LiveId" clId="{BFD96D7C-99C9-4945-9F60-205726AA4FD5}" dt="2025-05-21T07:18:33.629" v="1" actId="790"/>
        <pc:sldMasterMkLst>
          <pc:docMk/>
          <pc:sldMasterMk cId="118368451" sldId="2147483648"/>
        </pc:sldMasterMkLst>
        <pc:spChg chg="mod">
          <ac:chgData name="Tobias Haunreiter" userId="0025fc2764ec76b2" providerId="LiveId" clId="{BFD96D7C-99C9-4945-9F60-205726AA4FD5}" dt="2025-05-21T07:18:18.777" v="0" actId="790"/>
          <ac:spMkLst>
            <pc:docMk/>
            <pc:sldMasterMk cId="118368451" sldId="2147483648"/>
            <ac:spMk id="2" creationId="{220414E7-5508-776E-6BBC-4EE50480958F}"/>
          </ac:spMkLst>
        </pc:spChg>
        <pc:spChg chg="mod">
          <ac:chgData name="Tobias Haunreiter" userId="0025fc2764ec76b2" providerId="LiveId" clId="{BFD96D7C-99C9-4945-9F60-205726AA4FD5}" dt="2025-05-21T07:18:18.777" v="0" actId="790"/>
          <ac:spMkLst>
            <pc:docMk/>
            <pc:sldMasterMk cId="118368451" sldId="2147483648"/>
            <ac:spMk id="3" creationId="{2006EF76-9662-2CD9-346E-23511E804736}"/>
          </ac:spMkLst>
        </pc:spChg>
        <pc:sldLayoutChg chg="modSp mod">
          <pc:chgData name="Tobias Haunreiter" userId="0025fc2764ec76b2" providerId="LiveId" clId="{BFD96D7C-99C9-4945-9F60-205726AA4FD5}" dt="2025-05-21T07:18:33.629" v="1" actId="790"/>
          <pc:sldLayoutMkLst>
            <pc:docMk/>
            <pc:sldMasterMk cId="118368451" sldId="2147483648"/>
            <pc:sldLayoutMk cId="966584558" sldId="2147483679"/>
          </pc:sldLayoutMkLst>
          <pc:spChg chg="mod">
            <ac:chgData name="Tobias Haunreiter" userId="0025fc2764ec76b2" providerId="LiveId" clId="{BFD96D7C-99C9-4945-9F60-205726AA4FD5}" dt="2025-05-21T07:18:33.629" v="1" actId="790"/>
            <ac:spMkLst>
              <pc:docMk/>
              <pc:sldMasterMk cId="118368451" sldId="2147483648"/>
              <pc:sldLayoutMk cId="966584558" sldId="2147483679"/>
              <ac:spMk id="2" creationId="{191A984F-EC06-FCDC-F274-D5275A60CDCA}"/>
            </ac:spMkLst>
          </pc:spChg>
          <pc:spChg chg="mod">
            <ac:chgData name="Tobias Haunreiter" userId="0025fc2764ec76b2" providerId="LiveId" clId="{BFD96D7C-99C9-4945-9F60-205726AA4FD5}" dt="2025-05-21T07:18:33.629" v="1" actId="790"/>
            <ac:spMkLst>
              <pc:docMk/>
              <pc:sldMasterMk cId="118368451" sldId="2147483648"/>
              <pc:sldLayoutMk cId="966584558" sldId="2147483679"/>
              <ac:spMk id="3" creationId="{7A3458D8-0B11-6CF5-7CF4-C5CA80850FBF}"/>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2025-05-21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‹Nr.›</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en-US" noProof="0" dirty="0"/>
              <a:t>Presentation title</a:t>
            </a:r>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Subtitle here</a:t>
            </a:r>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2025-05-21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‹Nr.›</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de-DE"/>
              <a:t>Mastertitelformat bearbeiten</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2025-05-21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‹Nr.›</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de-DE"/>
              <a:t>Mastertitelformat bearbeiten</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2025-05-21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lvl1pPr>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‹Nr.›</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2025-05-21</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de-DE"/>
              <a:t>Mastertitelformat bearbeiten</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de-DE"/>
              <a:t>Mastertitelformat bearbeiten</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2025-05-21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‹Nr.›</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de-DE"/>
              <a:t>Mastertitelformat bearbeiten</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2025-05-21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dirty="0"/>
              <a:t>Presentation </a:t>
            </a:r>
            <a:r>
              <a:rPr lang="sv-SE" dirty="0" err="1"/>
              <a:t>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‹Nr.›</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2025-05-21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‹Nr.›</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2025-05-21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‹Nr.›</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de-DE"/>
              <a:t>Mastertitelformat bearbeiten</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2025-05-21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de-DE"/>
              <a:t>Mastertitelformat bearbeiten</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2025-05-21</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de-DE"/>
              <a:t>Mastertitelformat bearbeiten</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2025-05-21</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de-DE"/>
              <a:t>Mastertitelformat bearbeiten</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2025-05-21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‹Nr.›</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de-DE"/>
              <a:t>Mastertitelformat bearbeiten</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2025-05-21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‹Nr.›</a:t>
            </a:fld>
            <a:endParaRPr lang="sv-SE"/>
          </a:p>
        </p:txBody>
      </p:sp>
    </p:spTree>
    <p:extLst>
      <p:ext uri="{BB962C8B-B14F-4D97-AF65-F5344CB8AC3E}">
        <p14:creationId xmlns:p14="http://schemas.microsoft.com/office/powerpoint/2010/main" val="2469727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en-US" noProof="0" dirty="0" err="1"/>
              <a:t>Klicka</a:t>
            </a:r>
            <a:r>
              <a:rPr lang="en-US" noProof="0" dirty="0"/>
              <a:t> </a:t>
            </a:r>
            <a:r>
              <a:rPr lang="en-US" noProof="0" dirty="0" err="1"/>
              <a:t>här</a:t>
            </a:r>
            <a:r>
              <a:rPr lang="en-US" noProof="0" dirty="0"/>
              <a:t> för </a:t>
            </a:r>
            <a:r>
              <a:rPr lang="en-US" noProof="0" dirty="0" err="1"/>
              <a:t>att</a:t>
            </a:r>
            <a:r>
              <a:rPr lang="en-US" noProof="0" dirty="0"/>
              <a:t> </a:t>
            </a:r>
            <a:r>
              <a:rPr lang="en-US" noProof="0" dirty="0" err="1"/>
              <a:t>ändra</a:t>
            </a:r>
            <a:r>
              <a:rPr lang="en-US" noProof="0" dirty="0"/>
              <a:t> mall för </a:t>
            </a:r>
            <a:r>
              <a:rPr lang="en-US" noProof="0" dirty="0" err="1"/>
              <a:t>rubrikformat</a:t>
            </a:r>
            <a:endParaRPr lang="en-US" noProof="0" dirty="0"/>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en-US" noProof="0" dirty="0" err="1"/>
              <a:t>Klicka</a:t>
            </a:r>
            <a:r>
              <a:rPr lang="en-US" noProof="0" dirty="0"/>
              <a:t> </a:t>
            </a:r>
            <a:r>
              <a:rPr lang="en-US" noProof="0" dirty="0" err="1"/>
              <a:t>här</a:t>
            </a:r>
            <a:r>
              <a:rPr lang="en-US" noProof="0" dirty="0"/>
              <a:t> för </a:t>
            </a:r>
            <a:r>
              <a:rPr lang="en-US" noProof="0" dirty="0" err="1"/>
              <a:t>att</a:t>
            </a:r>
            <a:r>
              <a:rPr lang="en-US" noProof="0" dirty="0"/>
              <a:t> </a:t>
            </a:r>
            <a:r>
              <a:rPr lang="en-US" noProof="0" dirty="0" err="1"/>
              <a:t>ändra</a:t>
            </a:r>
            <a:r>
              <a:rPr lang="en-US" noProof="0" dirty="0"/>
              <a:t> format </a:t>
            </a:r>
            <a:r>
              <a:rPr lang="en-US" noProof="0" dirty="0" err="1"/>
              <a:t>på</a:t>
            </a:r>
            <a:r>
              <a:rPr lang="en-US" noProof="0" dirty="0"/>
              <a:t> </a:t>
            </a:r>
            <a:r>
              <a:rPr lang="en-US" noProof="0" dirty="0" err="1"/>
              <a:t>bakgrundstexten</a:t>
            </a:r>
            <a:endParaRPr lang="en-US" noProof="0" dirty="0"/>
          </a:p>
          <a:p>
            <a:pPr lvl="1"/>
            <a:r>
              <a:rPr lang="en-US" noProof="0" dirty="0" err="1"/>
              <a:t>Nivå</a:t>
            </a:r>
            <a:r>
              <a:rPr lang="en-US" noProof="0" dirty="0"/>
              <a:t> </a:t>
            </a:r>
            <a:r>
              <a:rPr lang="en-US" noProof="0" dirty="0" err="1"/>
              <a:t>två</a:t>
            </a:r>
            <a:endParaRPr lang="en-US" noProof="0" dirty="0"/>
          </a:p>
          <a:p>
            <a:pPr lvl="2"/>
            <a:r>
              <a:rPr lang="en-US" noProof="0" dirty="0" err="1"/>
              <a:t>Nivå</a:t>
            </a:r>
            <a:r>
              <a:rPr lang="en-US" noProof="0" dirty="0"/>
              <a:t> </a:t>
            </a:r>
            <a:r>
              <a:rPr lang="en-US" noProof="0" dirty="0" err="1"/>
              <a:t>tre</a:t>
            </a:r>
            <a:endParaRPr lang="en-US" noProof="0" dirty="0"/>
          </a:p>
          <a:p>
            <a:pPr lvl="3"/>
            <a:r>
              <a:rPr lang="en-US" noProof="0" dirty="0" err="1"/>
              <a:t>Nivå</a:t>
            </a:r>
            <a:r>
              <a:rPr lang="en-US" noProof="0" dirty="0"/>
              <a:t> </a:t>
            </a:r>
            <a:r>
              <a:rPr lang="en-US" noProof="0" dirty="0" err="1"/>
              <a:t>fyra</a:t>
            </a:r>
            <a:endParaRPr lang="en-US" noProof="0" dirty="0"/>
          </a:p>
          <a:p>
            <a:pPr lvl="4"/>
            <a:r>
              <a:rPr lang="en-US" noProof="0" dirty="0" err="1"/>
              <a:t>Nivå</a:t>
            </a:r>
            <a:r>
              <a:rPr lang="en-US" noProof="0" dirty="0"/>
              <a:t>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1355725" cy="220121"/>
          </a:xfrm>
          <a:prstGeom prst="rect">
            <a:avLst/>
          </a:prstGeom>
        </p:spPr>
        <p:txBody>
          <a:bodyPr vert="horz" lIns="91440" tIns="45720" rIns="91440" bIns="45720" rtlCol="0" anchor="ctr"/>
          <a:lstStyle>
            <a:lvl1pPr algn="l">
              <a:defRPr sz="1200">
                <a:solidFill>
                  <a:schemeClr val="accent2"/>
                </a:solidFill>
              </a:defRPr>
            </a:lvl1pPr>
          </a:lstStyle>
          <a:p>
            <a:fld id="{888E4D63-BE2C-4D4B-BBD2-256262659A9F}" type="datetime1">
              <a:rPr lang="sv-SE" smtClean="0"/>
              <a:pPr/>
              <a:t>2025-05-21</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1955800" y="6470364"/>
            <a:ext cx="8280399" cy="220120"/>
          </a:xfrm>
          <a:prstGeom prst="rect">
            <a:avLst/>
          </a:prstGeom>
        </p:spPr>
        <p:txBody>
          <a:bodyPr vert="horz" lIns="91440" tIns="45720" rIns="91440" bIns="45720" rtlCol="0" anchor="ctr"/>
          <a:lstStyle>
            <a:lvl1pPr algn="ctr">
              <a:defRPr sz="1200">
                <a:solidFill>
                  <a:schemeClr val="accent2"/>
                </a:solidFill>
              </a:defRPr>
            </a:lvl1pPr>
          </a:lstStyle>
          <a:p>
            <a:r>
              <a:rPr lang="sv-SE" dirty="0"/>
              <a:t>DD2424 Project: Transfer Learning | </a:t>
            </a:r>
            <a:r>
              <a:rPr lang="sv-SE" dirty="0" err="1"/>
              <a:t>Ksenia</a:t>
            </a:r>
            <a:r>
              <a:rPr lang="sv-SE" dirty="0"/>
              <a:t> </a:t>
            </a:r>
            <a:r>
              <a:rPr lang="sv-SE" dirty="0" err="1"/>
              <a:t>Biazruchanka</a:t>
            </a:r>
            <a:r>
              <a:rPr lang="sv-SE" dirty="0"/>
              <a:t>, Tobias Haunreiter, Alexander </a:t>
            </a:r>
            <a:r>
              <a:rPr lang="sv-SE" dirty="0" err="1"/>
              <a:t>Soukup</a:t>
            </a:r>
            <a:r>
              <a:rPr lang="sv-SE" dirty="0"/>
              <a:t>, Johannes </a:t>
            </a:r>
            <a:r>
              <a:rPr lang="sv-SE" dirty="0" err="1"/>
              <a:t>Jeup</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10236199" y="6473328"/>
            <a:ext cx="1355726" cy="220120"/>
          </a:xfrm>
          <a:prstGeom prst="rect">
            <a:avLst/>
          </a:prstGeom>
        </p:spPr>
        <p:txBody>
          <a:bodyPr vert="horz" lIns="91440" tIns="45720" rIns="91440" bIns="45720" rtlCol="0" anchor="ctr"/>
          <a:lstStyle>
            <a:lvl1pPr algn="r">
              <a:defRPr sz="1200">
                <a:solidFill>
                  <a:schemeClr val="accent2"/>
                </a:solidFill>
              </a:defRPr>
            </a:lvl1pPr>
          </a:lstStyle>
          <a:p>
            <a:fld id="{B716C8F4-20CD-364A-8A8E-DE130115B178}" type="slidenum">
              <a:rPr lang="sv-SE" smtClean="0"/>
              <a:pPr/>
              <a:t>‹Nr.›</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24" cstate="print">
            <a:extLst>
              <a:ext uri="{28A0092B-C50C-407E-A947-70E740481C1C}">
                <a14:useLocalDpi xmlns:a14="http://schemas.microsoft.com/office/drawing/2010/main"/>
              </a:ext>
              <a:ext uri="{96DAC541-7B7A-43D3-8B79-37D633B846F1}">
                <asvg:svgBlip xmlns:asvg="http://schemas.microsoft.com/office/drawing/2016/SVG/main" r:embed="rId25"/>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79" r:id="rId1"/>
    <p:sldLayoutId id="2147483650" r:id="rId2"/>
    <p:sldLayoutId id="2147483688" r:id="rId3"/>
    <p:sldLayoutId id="2147483652" r:id="rId4"/>
    <p:sldLayoutId id="2147483653" r:id="rId5"/>
    <p:sldLayoutId id="2147483656" r:id="rId6"/>
    <p:sldLayoutId id="2147483676" r:id="rId7"/>
    <p:sldLayoutId id="2147483677" r:id="rId8"/>
    <p:sldLayoutId id="2147483678" r:id="rId9"/>
    <p:sldLayoutId id="2147483654" r:id="rId10"/>
    <p:sldLayoutId id="2147483668" r:id="rId11"/>
    <p:sldLayoutId id="2147483667" r:id="rId12"/>
    <p:sldLayoutId id="2147483669" r:id="rId13"/>
    <p:sldLayoutId id="2147483666" r:id="rId14"/>
    <p:sldLayoutId id="2147483690" r:id="rId15"/>
    <p:sldLayoutId id="2147483655" r:id="rId16"/>
    <p:sldLayoutId id="2147483696" r:id="rId17"/>
    <p:sldLayoutId id="2147483697" r:id="rId18"/>
    <p:sldLayoutId id="2147483695" r:id="rId19"/>
    <p:sldLayoutId id="2147483658" r:id="rId20"/>
    <p:sldLayoutId id="2147483674" r:id="rId21"/>
    <p:sldLayoutId id="2147483675" r:id="rId22"/>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r>
              <a:rPr lang="en-US" dirty="0"/>
              <a:t>Can AI Tell Your Cat From Your Dog and Even Its Breed?</a:t>
            </a:r>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a:xfrm>
            <a:off x="2132806" y="5535372"/>
            <a:ext cx="7926387" cy="787789"/>
          </a:xfrm>
        </p:spPr>
        <p:txBody>
          <a:bodyPr>
            <a:noAutofit/>
          </a:bodyPr>
          <a:lstStyle/>
          <a:p>
            <a:r>
              <a:rPr lang="en-US" sz="2400" dirty="0">
                <a:solidFill>
                  <a:schemeClr val="bg1">
                    <a:lumMod val="85000"/>
                  </a:schemeClr>
                </a:solidFill>
              </a:rPr>
              <a:t>Transfer Learning &amp; FixMatch to Classify the Oxford-IIIT Pet Dataset</a:t>
            </a:r>
          </a:p>
        </p:txBody>
      </p:sp>
      <p:sp>
        <p:nvSpPr>
          <p:cNvPr id="7" name="Platshållare för datum 3">
            <a:extLst>
              <a:ext uri="{FF2B5EF4-FFF2-40B4-BE49-F238E27FC236}">
                <a16:creationId xmlns:a16="http://schemas.microsoft.com/office/drawing/2014/main" id="{1208B5D9-EC21-9511-3DF3-BE0BB2ECF238}"/>
              </a:ext>
            </a:extLst>
          </p:cNvPr>
          <p:cNvSpPr txBox="1">
            <a:spLocks/>
          </p:cNvSpPr>
          <p:nvPr/>
        </p:nvSpPr>
        <p:spPr>
          <a:xfrm>
            <a:off x="600075" y="6473327"/>
            <a:ext cx="1355725" cy="220121"/>
          </a:xfrm>
          <a:prstGeom prst="rect">
            <a:avLst/>
          </a:prstGeom>
        </p:spPr>
        <p:txBody>
          <a:bodyPr vert="horz" lIns="91440" tIns="45720" rIns="91440" bIns="45720" rtlCol="0" anchor="ctr"/>
          <a:lstStyle>
            <a:defPPr>
              <a:defRPr lang="sv-SE"/>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E4D63-BE2C-4D4B-BBD2-256262659A9F}" type="datetime1">
              <a:rPr lang="sv-SE" smtClean="0">
                <a:solidFill>
                  <a:schemeClr val="bg1">
                    <a:lumMod val="65000"/>
                  </a:schemeClr>
                </a:solidFill>
              </a:rPr>
              <a:pPr/>
              <a:t>2025-05-21</a:t>
            </a:fld>
            <a:endParaRPr lang="sv-SE" dirty="0">
              <a:solidFill>
                <a:schemeClr val="bg1">
                  <a:lumMod val="65000"/>
                </a:schemeClr>
              </a:solidFill>
            </a:endParaRPr>
          </a:p>
        </p:txBody>
      </p:sp>
      <p:sp>
        <p:nvSpPr>
          <p:cNvPr id="8" name="Platshållare för sidfot 4">
            <a:extLst>
              <a:ext uri="{FF2B5EF4-FFF2-40B4-BE49-F238E27FC236}">
                <a16:creationId xmlns:a16="http://schemas.microsoft.com/office/drawing/2014/main" id="{FE2792F3-80EF-59E6-7BBA-89514789E73A}"/>
              </a:ext>
            </a:extLst>
          </p:cNvPr>
          <p:cNvSpPr txBox="1">
            <a:spLocks/>
          </p:cNvSpPr>
          <p:nvPr/>
        </p:nvSpPr>
        <p:spPr>
          <a:xfrm>
            <a:off x="1955800" y="6470364"/>
            <a:ext cx="8280399" cy="220120"/>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solidFill>
                  <a:schemeClr val="bg1">
                    <a:lumMod val="65000"/>
                  </a:schemeClr>
                </a:solidFill>
              </a:rPr>
              <a:t>DD2424 Project: Transfer Learning | Ksenia Biazruchanka, Tobias Haunreiter, Alexander Soukup, Johannes Jeup</a:t>
            </a:r>
            <a:endParaRPr lang="sv-SE" dirty="0">
              <a:solidFill>
                <a:schemeClr val="bg1">
                  <a:lumMod val="65000"/>
                </a:schemeClr>
              </a:solidFill>
            </a:endParaRPr>
          </a:p>
        </p:txBody>
      </p:sp>
      <p:sp>
        <p:nvSpPr>
          <p:cNvPr id="9" name="Platshållare för bildnummer 5">
            <a:extLst>
              <a:ext uri="{FF2B5EF4-FFF2-40B4-BE49-F238E27FC236}">
                <a16:creationId xmlns:a16="http://schemas.microsoft.com/office/drawing/2014/main" id="{26387869-C957-CB52-1AD0-879D80E2A755}"/>
              </a:ext>
            </a:extLst>
          </p:cNvPr>
          <p:cNvSpPr txBox="1">
            <a:spLocks/>
          </p:cNvSpPr>
          <p:nvPr/>
        </p:nvSpPr>
        <p:spPr>
          <a:xfrm>
            <a:off x="10236199" y="6473328"/>
            <a:ext cx="1355726" cy="220120"/>
          </a:xfrm>
          <a:prstGeom prst="rect">
            <a:avLst/>
          </a:prstGeom>
        </p:spPr>
        <p:txBody>
          <a:bodyPr vert="horz" lIns="91440" tIns="45720" rIns="91440" bIns="45720" rtlCol="0" anchor="ctr"/>
          <a:lstStyle>
            <a:defPPr>
              <a:defRPr lang="sv-SE"/>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16C8F4-20CD-364A-8A8E-DE130115B178}" type="slidenum">
              <a:rPr lang="sv-SE" smtClean="0">
                <a:solidFill>
                  <a:schemeClr val="bg1">
                    <a:lumMod val="65000"/>
                  </a:schemeClr>
                </a:solidFill>
              </a:rPr>
              <a:pPr/>
              <a:t>1</a:t>
            </a:fld>
            <a:endParaRPr lang="sv-SE" dirty="0">
              <a:solidFill>
                <a:schemeClr val="bg1">
                  <a:lumMod val="65000"/>
                </a:schemeClr>
              </a:solidFill>
            </a:endParaRPr>
          </a:p>
        </p:txBody>
      </p:sp>
    </p:spTree>
    <p:extLst>
      <p:ext uri="{BB962C8B-B14F-4D97-AF65-F5344CB8AC3E}">
        <p14:creationId xmlns:p14="http://schemas.microsoft.com/office/powerpoint/2010/main" val="20812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Overview</a:t>
            </a:r>
          </a:p>
        </p:txBody>
      </p:sp>
      <p:sp>
        <p:nvSpPr>
          <p:cNvPr id="3" name="Content Placeholder 2"/>
          <p:cNvSpPr>
            <a:spLocks noGrp="1"/>
          </p:cNvSpPr>
          <p:nvPr>
            <p:ph idx="1"/>
          </p:nvPr>
        </p:nvSpPr>
        <p:spPr/>
        <p:txBody>
          <a:bodyPr/>
          <a:lstStyle/>
          <a:p>
            <a:r>
              <a:rPr lang="en-US" sz="2400" b="1" dirty="0">
                <a:solidFill>
                  <a:srgbClr val="002060"/>
                </a:solidFill>
              </a:rPr>
              <a:t>Binary Classification</a:t>
            </a:r>
          </a:p>
          <a:p>
            <a:pPr lvl="1"/>
            <a:endParaRPr lang="en-US" dirty="0"/>
          </a:p>
          <a:p>
            <a:r>
              <a:rPr lang="en-US" sz="2400" b="1" dirty="0">
                <a:solidFill>
                  <a:srgbClr val="002060"/>
                </a:solidFill>
              </a:rPr>
              <a:t>Breed Classification</a:t>
            </a:r>
          </a:p>
          <a:p>
            <a:pPr lvl="1"/>
            <a:endParaRPr lang="en-US" dirty="0"/>
          </a:p>
          <a:p>
            <a:r>
              <a:rPr lang="en-US" sz="2400" b="1" dirty="0">
                <a:solidFill>
                  <a:srgbClr val="002060"/>
                </a:solidFill>
              </a:rPr>
              <a:t>Semi-Supervised Learning (SSL)</a:t>
            </a:r>
          </a:p>
          <a:p>
            <a:pPr lvl="1"/>
            <a:endParaRPr lang="en-US" dirty="0"/>
          </a:p>
        </p:txBody>
      </p:sp>
      <p:sp>
        <p:nvSpPr>
          <p:cNvPr id="7" name="Platshållare för datum 3">
            <a:extLst>
              <a:ext uri="{FF2B5EF4-FFF2-40B4-BE49-F238E27FC236}">
                <a16:creationId xmlns:a16="http://schemas.microsoft.com/office/drawing/2014/main" id="{C967664C-A1B6-AD03-D792-95292DCAA4F8}"/>
              </a:ext>
            </a:extLst>
          </p:cNvPr>
          <p:cNvSpPr txBox="1">
            <a:spLocks/>
          </p:cNvSpPr>
          <p:nvPr/>
        </p:nvSpPr>
        <p:spPr>
          <a:xfrm>
            <a:off x="600075" y="6473327"/>
            <a:ext cx="1355725" cy="220121"/>
          </a:xfrm>
          <a:prstGeom prst="rect">
            <a:avLst/>
          </a:prstGeom>
        </p:spPr>
        <p:txBody>
          <a:bodyPr vert="horz" lIns="91440" tIns="45720" rIns="91440" bIns="45720" rtlCol="0" anchor="ctr"/>
          <a:lstStyle>
            <a:defPPr>
              <a:defRPr lang="sv-SE"/>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E4D63-BE2C-4D4B-BBD2-256262659A9F}" type="datetime1">
              <a:rPr lang="sv-SE" smtClean="0">
                <a:solidFill>
                  <a:schemeClr val="bg1">
                    <a:lumMod val="50000"/>
                  </a:schemeClr>
                </a:solidFill>
              </a:rPr>
              <a:pPr/>
              <a:t>2025-05-21</a:t>
            </a:fld>
            <a:endParaRPr lang="sv-SE" dirty="0">
              <a:solidFill>
                <a:schemeClr val="bg1">
                  <a:lumMod val="50000"/>
                </a:schemeClr>
              </a:solidFill>
            </a:endParaRPr>
          </a:p>
        </p:txBody>
      </p:sp>
      <p:sp>
        <p:nvSpPr>
          <p:cNvPr id="8" name="Platshållare för sidfot 4">
            <a:extLst>
              <a:ext uri="{FF2B5EF4-FFF2-40B4-BE49-F238E27FC236}">
                <a16:creationId xmlns:a16="http://schemas.microsoft.com/office/drawing/2014/main" id="{5FB25BFE-F835-D72D-5CF6-5DD83795C63C}"/>
              </a:ext>
            </a:extLst>
          </p:cNvPr>
          <p:cNvSpPr txBox="1">
            <a:spLocks/>
          </p:cNvSpPr>
          <p:nvPr/>
        </p:nvSpPr>
        <p:spPr>
          <a:xfrm>
            <a:off x="1955800" y="6470364"/>
            <a:ext cx="8280399" cy="220120"/>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solidFill>
                  <a:schemeClr val="bg1">
                    <a:lumMod val="50000"/>
                  </a:schemeClr>
                </a:solidFill>
              </a:rPr>
              <a:t>DD2424 Project: Transfer Learning | Ksenia Biazruchanka, Tobias Haunreiter, Alexander Soukup, Johannes Jeup</a:t>
            </a:r>
            <a:endParaRPr lang="sv-SE" dirty="0">
              <a:solidFill>
                <a:schemeClr val="bg1">
                  <a:lumMod val="50000"/>
                </a:schemeClr>
              </a:solidFill>
            </a:endParaRPr>
          </a:p>
        </p:txBody>
      </p:sp>
      <p:sp>
        <p:nvSpPr>
          <p:cNvPr id="9" name="Platshållare för bildnummer 5">
            <a:extLst>
              <a:ext uri="{FF2B5EF4-FFF2-40B4-BE49-F238E27FC236}">
                <a16:creationId xmlns:a16="http://schemas.microsoft.com/office/drawing/2014/main" id="{4089DBF7-F1EF-9B28-0310-C1CDF24E523D}"/>
              </a:ext>
            </a:extLst>
          </p:cNvPr>
          <p:cNvSpPr txBox="1">
            <a:spLocks/>
          </p:cNvSpPr>
          <p:nvPr/>
        </p:nvSpPr>
        <p:spPr>
          <a:xfrm>
            <a:off x="10236199" y="6473328"/>
            <a:ext cx="1355726" cy="220120"/>
          </a:xfrm>
          <a:prstGeom prst="rect">
            <a:avLst/>
          </a:prstGeom>
        </p:spPr>
        <p:txBody>
          <a:bodyPr vert="horz" lIns="91440" tIns="45720" rIns="91440" bIns="45720" rtlCol="0" anchor="ctr"/>
          <a:lstStyle>
            <a:defPPr>
              <a:defRPr lang="sv-SE"/>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16C8F4-20CD-364A-8A8E-DE130115B178}" type="slidenum">
              <a:rPr lang="sv-SE" smtClean="0">
                <a:solidFill>
                  <a:schemeClr val="bg1">
                    <a:lumMod val="50000"/>
                  </a:schemeClr>
                </a:solidFill>
              </a:rPr>
              <a:pPr/>
              <a:t>2</a:t>
            </a:fld>
            <a:endParaRPr lang="sv-SE" dirty="0">
              <a:solidFill>
                <a:schemeClr val="bg1">
                  <a:lumMod val="50000"/>
                </a:schemeClr>
              </a:solidFill>
            </a:endParaRPr>
          </a:p>
        </p:txBody>
      </p:sp>
    </p:spTree>
    <p:extLst>
      <p:ext uri="{BB962C8B-B14F-4D97-AF65-F5344CB8AC3E}">
        <p14:creationId xmlns:p14="http://schemas.microsoft.com/office/powerpoint/2010/main" val="21461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8F7828-E2D2-DC6F-1C4B-82238F3405AE}"/>
              </a:ext>
            </a:extLst>
          </p:cNvPr>
          <p:cNvSpPr>
            <a:spLocks noGrp="1"/>
          </p:cNvSpPr>
          <p:nvPr>
            <p:ph type="title"/>
          </p:nvPr>
        </p:nvSpPr>
        <p:spPr/>
        <p:txBody>
          <a:bodyPr/>
          <a:lstStyle/>
          <a:p>
            <a:r>
              <a:rPr lang="en-US" dirty="0"/>
              <a:t>Binary Classification</a:t>
            </a:r>
          </a:p>
        </p:txBody>
      </p:sp>
      <p:sp>
        <p:nvSpPr>
          <p:cNvPr id="3" name="Inhaltsplatzhalter 2">
            <a:extLst>
              <a:ext uri="{FF2B5EF4-FFF2-40B4-BE49-F238E27FC236}">
                <a16:creationId xmlns:a16="http://schemas.microsoft.com/office/drawing/2014/main" id="{2BD1EE81-D28D-1580-AB3A-CA06824E22E7}"/>
              </a:ext>
            </a:extLst>
          </p:cNvPr>
          <p:cNvSpPr>
            <a:spLocks noGrp="1"/>
          </p:cNvSpPr>
          <p:nvPr>
            <p:ph idx="1"/>
          </p:nvPr>
        </p:nvSpPr>
        <p:spPr/>
        <p:txBody>
          <a:bodyPr/>
          <a:lstStyle/>
          <a:p>
            <a:r>
              <a:rPr lang="en-US" sz="2400" b="1" dirty="0">
                <a:solidFill>
                  <a:srgbClr val="002060"/>
                </a:solidFill>
              </a:rPr>
              <a:t>Cat vs. Dog Using ResNet50</a:t>
            </a:r>
          </a:p>
          <a:p>
            <a:pPr lvl="1"/>
            <a:endParaRPr lang="en-US" dirty="0"/>
          </a:p>
        </p:txBody>
      </p:sp>
      <p:sp>
        <p:nvSpPr>
          <p:cNvPr id="7" name="Platshållare för datum 3">
            <a:extLst>
              <a:ext uri="{FF2B5EF4-FFF2-40B4-BE49-F238E27FC236}">
                <a16:creationId xmlns:a16="http://schemas.microsoft.com/office/drawing/2014/main" id="{2ECD1F83-D21B-AF77-EA49-033CCB436F82}"/>
              </a:ext>
            </a:extLst>
          </p:cNvPr>
          <p:cNvSpPr txBox="1">
            <a:spLocks/>
          </p:cNvSpPr>
          <p:nvPr/>
        </p:nvSpPr>
        <p:spPr>
          <a:xfrm>
            <a:off x="600075" y="6473327"/>
            <a:ext cx="1355725" cy="220121"/>
          </a:xfrm>
          <a:prstGeom prst="rect">
            <a:avLst/>
          </a:prstGeom>
        </p:spPr>
        <p:txBody>
          <a:bodyPr vert="horz" lIns="91440" tIns="45720" rIns="91440" bIns="45720" rtlCol="0" anchor="ctr"/>
          <a:lstStyle>
            <a:defPPr>
              <a:defRPr lang="sv-SE"/>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E4D63-BE2C-4D4B-BBD2-256262659A9F}" type="datetime1">
              <a:rPr lang="sv-SE" smtClean="0">
                <a:solidFill>
                  <a:schemeClr val="bg1">
                    <a:lumMod val="50000"/>
                  </a:schemeClr>
                </a:solidFill>
              </a:rPr>
              <a:pPr/>
              <a:t>2025-05-21</a:t>
            </a:fld>
            <a:endParaRPr lang="sv-SE" dirty="0">
              <a:solidFill>
                <a:schemeClr val="bg1">
                  <a:lumMod val="50000"/>
                </a:schemeClr>
              </a:solidFill>
            </a:endParaRPr>
          </a:p>
        </p:txBody>
      </p:sp>
      <p:sp>
        <p:nvSpPr>
          <p:cNvPr id="8" name="Platshållare för sidfot 4">
            <a:extLst>
              <a:ext uri="{FF2B5EF4-FFF2-40B4-BE49-F238E27FC236}">
                <a16:creationId xmlns:a16="http://schemas.microsoft.com/office/drawing/2014/main" id="{12F14D8D-0A9A-A5CC-090B-F99029A75BAA}"/>
              </a:ext>
            </a:extLst>
          </p:cNvPr>
          <p:cNvSpPr txBox="1">
            <a:spLocks/>
          </p:cNvSpPr>
          <p:nvPr/>
        </p:nvSpPr>
        <p:spPr>
          <a:xfrm>
            <a:off x="1955800" y="6470364"/>
            <a:ext cx="8280399" cy="220120"/>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solidFill>
                  <a:schemeClr val="bg1">
                    <a:lumMod val="50000"/>
                  </a:schemeClr>
                </a:solidFill>
              </a:rPr>
              <a:t>DD2424 Project: Transfer Learning | Ksenia Biazruchanka, Tobias Haunreiter, Alexander Soukup, Johannes Jeup</a:t>
            </a:r>
            <a:endParaRPr lang="sv-SE" dirty="0">
              <a:solidFill>
                <a:schemeClr val="bg1">
                  <a:lumMod val="50000"/>
                </a:schemeClr>
              </a:solidFill>
            </a:endParaRPr>
          </a:p>
        </p:txBody>
      </p:sp>
      <p:sp>
        <p:nvSpPr>
          <p:cNvPr id="9" name="Platshållare för bildnummer 5">
            <a:extLst>
              <a:ext uri="{FF2B5EF4-FFF2-40B4-BE49-F238E27FC236}">
                <a16:creationId xmlns:a16="http://schemas.microsoft.com/office/drawing/2014/main" id="{0396A856-15AE-3EE9-51F0-CFD51A3CD954}"/>
              </a:ext>
            </a:extLst>
          </p:cNvPr>
          <p:cNvSpPr txBox="1">
            <a:spLocks/>
          </p:cNvSpPr>
          <p:nvPr/>
        </p:nvSpPr>
        <p:spPr>
          <a:xfrm>
            <a:off x="10236199" y="6473328"/>
            <a:ext cx="1355726" cy="220120"/>
          </a:xfrm>
          <a:prstGeom prst="rect">
            <a:avLst/>
          </a:prstGeom>
        </p:spPr>
        <p:txBody>
          <a:bodyPr vert="horz" lIns="91440" tIns="45720" rIns="91440" bIns="45720" rtlCol="0" anchor="ctr"/>
          <a:lstStyle>
            <a:defPPr>
              <a:defRPr lang="sv-SE"/>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16C8F4-20CD-364A-8A8E-DE130115B178}" type="slidenum">
              <a:rPr lang="sv-SE" smtClean="0">
                <a:solidFill>
                  <a:schemeClr val="bg1">
                    <a:lumMod val="50000"/>
                  </a:schemeClr>
                </a:solidFill>
              </a:rPr>
              <a:pPr/>
              <a:t>3</a:t>
            </a:fld>
            <a:endParaRPr lang="sv-SE" dirty="0">
              <a:solidFill>
                <a:schemeClr val="bg1">
                  <a:lumMod val="50000"/>
                </a:schemeClr>
              </a:solidFill>
            </a:endParaRPr>
          </a:p>
        </p:txBody>
      </p:sp>
    </p:spTree>
    <p:extLst>
      <p:ext uri="{BB962C8B-B14F-4D97-AF65-F5344CB8AC3E}">
        <p14:creationId xmlns:p14="http://schemas.microsoft.com/office/powerpoint/2010/main" val="3067886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FF4866-62A1-0E64-85B3-67642B7ADD5A}"/>
              </a:ext>
            </a:extLst>
          </p:cNvPr>
          <p:cNvSpPr>
            <a:spLocks noGrp="1"/>
          </p:cNvSpPr>
          <p:nvPr>
            <p:ph type="title"/>
          </p:nvPr>
        </p:nvSpPr>
        <p:spPr/>
        <p:txBody>
          <a:bodyPr/>
          <a:lstStyle/>
          <a:p>
            <a:r>
              <a:rPr lang="en-US" dirty="0"/>
              <a:t>Breed Classification</a:t>
            </a:r>
          </a:p>
        </p:txBody>
      </p:sp>
      <p:sp>
        <p:nvSpPr>
          <p:cNvPr id="3" name="Inhaltsplatzhalter 2">
            <a:extLst>
              <a:ext uri="{FF2B5EF4-FFF2-40B4-BE49-F238E27FC236}">
                <a16:creationId xmlns:a16="http://schemas.microsoft.com/office/drawing/2014/main" id="{40BFBBB2-E4C2-7FCE-868B-B0704779EC7D}"/>
              </a:ext>
            </a:extLst>
          </p:cNvPr>
          <p:cNvSpPr>
            <a:spLocks noGrp="1"/>
          </p:cNvSpPr>
          <p:nvPr>
            <p:ph idx="1"/>
          </p:nvPr>
        </p:nvSpPr>
        <p:spPr/>
        <p:txBody>
          <a:bodyPr/>
          <a:lstStyle/>
          <a:p>
            <a:r>
              <a:rPr lang="en-US" sz="2400" b="1" dirty="0">
                <a:solidFill>
                  <a:srgbClr val="002060"/>
                </a:solidFill>
              </a:rPr>
              <a:t>Fine-tuning &amp; Gradual Unfreezing for 37 Breeds</a:t>
            </a:r>
          </a:p>
          <a:p>
            <a:pPr lvl="1"/>
            <a:endParaRPr lang="en-US" dirty="0"/>
          </a:p>
        </p:txBody>
      </p:sp>
      <p:sp>
        <p:nvSpPr>
          <p:cNvPr id="7" name="Platshållare för datum 3">
            <a:extLst>
              <a:ext uri="{FF2B5EF4-FFF2-40B4-BE49-F238E27FC236}">
                <a16:creationId xmlns:a16="http://schemas.microsoft.com/office/drawing/2014/main" id="{EABFEBCE-5350-B59D-F82C-7D67401B74B5}"/>
              </a:ext>
            </a:extLst>
          </p:cNvPr>
          <p:cNvSpPr txBox="1">
            <a:spLocks/>
          </p:cNvSpPr>
          <p:nvPr/>
        </p:nvSpPr>
        <p:spPr>
          <a:xfrm>
            <a:off x="600075" y="6473327"/>
            <a:ext cx="1355725" cy="220121"/>
          </a:xfrm>
          <a:prstGeom prst="rect">
            <a:avLst/>
          </a:prstGeom>
        </p:spPr>
        <p:txBody>
          <a:bodyPr vert="horz" lIns="91440" tIns="45720" rIns="91440" bIns="45720" rtlCol="0" anchor="ctr"/>
          <a:lstStyle>
            <a:defPPr>
              <a:defRPr lang="sv-SE"/>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E4D63-BE2C-4D4B-BBD2-256262659A9F}" type="datetime1">
              <a:rPr lang="sv-SE" smtClean="0">
                <a:solidFill>
                  <a:schemeClr val="bg1">
                    <a:lumMod val="50000"/>
                  </a:schemeClr>
                </a:solidFill>
              </a:rPr>
              <a:pPr/>
              <a:t>2025-05-21</a:t>
            </a:fld>
            <a:endParaRPr lang="sv-SE" dirty="0">
              <a:solidFill>
                <a:schemeClr val="bg1">
                  <a:lumMod val="50000"/>
                </a:schemeClr>
              </a:solidFill>
            </a:endParaRPr>
          </a:p>
        </p:txBody>
      </p:sp>
      <p:sp>
        <p:nvSpPr>
          <p:cNvPr id="8" name="Platshållare för sidfot 4">
            <a:extLst>
              <a:ext uri="{FF2B5EF4-FFF2-40B4-BE49-F238E27FC236}">
                <a16:creationId xmlns:a16="http://schemas.microsoft.com/office/drawing/2014/main" id="{D2049C64-F3E8-98F3-EB77-FF568ADAFEB3}"/>
              </a:ext>
            </a:extLst>
          </p:cNvPr>
          <p:cNvSpPr txBox="1">
            <a:spLocks/>
          </p:cNvSpPr>
          <p:nvPr/>
        </p:nvSpPr>
        <p:spPr>
          <a:xfrm>
            <a:off x="1955800" y="6470364"/>
            <a:ext cx="8280399" cy="220120"/>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solidFill>
                  <a:schemeClr val="bg1">
                    <a:lumMod val="50000"/>
                  </a:schemeClr>
                </a:solidFill>
              </a:rPr>
              <a:t>DD2424 Project: Transfer Learning | Ksenia Biazruchanka, Tobias Haunreiter, Alexander Soukup, Johannes Jeup</a:t>
            </a:r>
            <a:endParaRPr lang="sv-SE" dirty="0">
              <a:solidFill>
                <a:schemeClr val="bg1">
                  <a:lumMod val="50000"/>
                </a:schemeClr>
              </a:solidFill>
            </a:endParaRPr>
          </a:p>
        </p:txBody>
      </p:sp>
      <p:sp>
        <p:nvSpPr>
          <p:cNvPr id="9" name="Platshållare för bildnummer 5">
            <a:extLst>
              <a:ext uri="{FF2B5EF4-FFF2-40B4-BE49-F238E27FC236}">
                <a16:creationId xmlns:a16="http://schemas.microsoft.com/office/drawing/2014/main" id="{8136EB9B-069B-C96C-9CB6-FF60FAEA14BA}"/>
              </a:ext>
            </a:extLst>
          </p:cNvPr>
          <p:cNvSpPr txBox="1">
            <a:spLocks/>
          </p:cNvSpPr>
          <p:nvPr/>
        </p:nvSpPr>
        <p:spPr>
          <a:xfrm>
            <a:off x="10236199" y="6473328"/>
            <a:ext cx="1355726" cy="220120"/>
          </a:xfrm>
          <a:prstGeom prst="rect">
            <a:avLst/>
          </a:prstGeom>
        </p:spPr>
        <p:txBody>
          <a:bodyPr vert="horz" lIns="91440" tIns="45720" rIns="91440" bIns="45720" rtlCol="0" anchor="ctr"/>
          <a:lstStyle>
            <a:defPPr>
              <a:defRPr lang="sv-SE"/>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16C8F4-20CD-364A-8A8E-DE130115B178}" type="slidenum">
              <a:rPr lang="sv-SE" smtClean="0">
                <a:solidFill>
                  <a:schemeClr val="bg1">
                    <a:lumMod val="50000"/>
                  </a:schemeClr>
                </a:solidFill>
              </a:rPr>
              <a:pPr/>
              <a:t>4</a:t>
            </a:fld>
            <a:endParaRPr lang="sv-SE" dirty="0">
              <a:solidFill>
                <a:schemeClr val="bg1">
                  <a:lumMod val="50000"/>
                </a:schemeClr>
              </a:solidFill>
            </a:endParaRPr>
          </a:p>
        </p:txBody>
      </p:sp>
    </p:spTree>
    <p:extLst>
      <p:ext uri="{BB962C8B-B14F-4D97-AF65-F5344CB8AC3E}">
        <p14:creationId xmlns:p14="http://schemas.microsoft.com/office/powerpoint/2010/main" val="290688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FF4866-62A1-0E64-85B3-67642B7ADD5A}"/>
              </a:ext>
            </a:extLst>
          </p:cNvPr>
          <p:cNvSpPr>
            <a:spLocks noGrp="1"/>
          </p:cNvSpPr>
          <p:nvPr>
            <p:ph type="title"/>
          </p:nvPr>
        </p:nvSpPr>
        <p:spPr/>
        <p:txBody>
          <a:bodyPr/>
          <a:lstStyle/>
          <a:p>
            <a:r>
              <a:rPr lang="en-US" dirty="0"/>
              <a:t>Imbalanced Classes</a:t>
            </a:r>
          </a:p>
        </p:txBody>
      </p:sp>
      <p:sp>
        <p:nvSpPr>
          <p:cNvPr id="3" name="Inhaltsplatzhalter 2">
            <a:extLst>
              <a:ext uri="{FF2B5EF4-FFF2-40B4-BE49-F238E27FC236}">
                <a16:creationId xmlns:a16="http://schemas.microsoft.com/office/drawing/2014/main" id="{40BFBBB2-E4C2-7FCE-868B-B0704779EC7D}"/>
              </a:ext>
            </a:extLst>
          </p:cNvPr>
          <p:cNvSpPr>
            <a:spLocks noGrp="1"/>
          </p:cNvSpPr>
          <p:nvPr>
            <p:ph idx="1"/>
          </p:nvPr>
        </p:nvSpPr>
        <p:spPr/>
        <p:txBody>
          <a:bodyPr/>
          <a:lstStyle/>
          <a:p>
            <a:r>
              <a:rPr lang="en-US" sz="2400" b="1" dirty="0">
                <a:solidFill>
                  <a:srgbClr val="002060"/>
                </a:solidFill>
              </a:rPr>
              <a:t>Handling Class Imbalance with Weights and Oversampling</a:t>
            </a:r>
          </a:p>
          <a:p>
            <a:pPr lvl="1"/>
            <a:endParaRPr lang="en-US" dirty="0"/>
          </a:p>
        </p:txBody>
      </p:sp>
      <p:sp>
        <p:nvSpPr>
          <p:cNvPr id="7" name="Platshållare för datum 3">
            <a:extLst>
              <a:ext uri="{FF2B5EF4-FFF2-40B4-BE49-F238E27FC236}">
                <a16:creationId xmlns:a16="http://schemas.microsoft.com/office/drawing/2014/main" id="{D87F0818-16E1-A83F-E124-90AB2731619A}"/>
              </a:ext>
            </a:extLst>
          </p:cNvPr>
          <p:cNvSpPr txBox="1">
            <a:spLocks/>
          </p:cNvSpPr>
          <p:nvPr/>
        </p:nvSpPr>
        <p:spPr>
          <a:xfrm>
            <a:off x="600075" y="6473327"/>
            <a:ext cx="1355725" cy="220121"/>
          </a:xfrm>
          <a:prstGeom prst="rect">
            <a:avLst/>
          </a:prstGeom>
        </p:spPr>
        <p:txBody>
          <a:bodyPr vert="horz" lIns="91440" tIns="45720" rIns="91440" bIns="45720" rtlCol="0" anchor="ctr"/>
          <a:lstStyle>
            <a:defPPr>
              <a:defRPr lang="sv-SE"/>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E4D63-BE2C-4D4B-BBD2-256262659A9F}" type="datetime1">
              <a:rPr lang="sv-SE" smtClean="0">
                <a:solidFill>
                  <a:schemeClr val="bg1">
                    <a:lumMod val="50000"/>
                  </a:schemeClr>
                </a:solidFill>
              </a:rPr>
              <a:pPr/>
              <a:t>2025-05-21</a:t>
            </a:fld>
            <a:endParaRPr lang="sv-SE" dirty="0">
              <a:solidFill>
                <a:schemeClr val="bg1">
                  <a:lumMod val="50000"/>
                </a:schemeClr>
              </a:solidFill>
            </a:endParaRPr>
          </a:p>
        </p:txBody>
      </p:sp>
      <p:sp>
        <p:nvSpPr>
          <p:cNvPr id="8" name="Platshållare för sidfot 4">
            <a:extLst>
              <a:ext uri="{FF2B5EF4-FFF2-40B4-BE49-F238E27FC236}">
                <a16:creationId xmlns:a16="http://schemas.microsoft.com/office/drawing/2014/main" id="{F4304310-BB8A-7B70-7FE6-B0A260C829CD}"/>
              </a:ext>
            </a:extLst>
          </p:cNvPr>
          <p:cNvSpPr txBox="1">
            <a:spLocks/>
          </p:cNvSpPr>
          <p:nvPr/>
        </p:nvSpPr>
        <p:spPr>
          <a:xfrm>
            <a:off x="1955800" y="6470364"/>
            <a:ext cx="8280399" cy="220120"/>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solidFill>
                  <a:schemeClr val="bg1">
                    <a:lumMod val="50000"/>
                  </a:schemeClr>
                </a:solidFill>
              </a:rPr>
              <a:t>DD2424 Project: Transfer Learning | Ksenia Biazruchanka, Tobias Haunreiter, Alexander Soukup, Johannes Jeup</a:t>
            </a:r>
            <a:endParaRPr lang="sv-SE" dirty="0">
              <a:solidFill>
                <a:schemeClr val="bg1">
                  <a:lumMod val="50000"/>
                </a:schemeClr>
              </a:solidFill>
            </a:endParaRPr>
          </a:p>
        </p:txBody>
      </p:sp>
      <p:sp>
        <p:nvSpPr>
          <p:cNvPr id="9" name="Platshållare för bildnummer 5">
            <a:extLst>
              <a:ext uri="{FF2B5EF4-FFF2-40B4-BE49-F238E27FC236}">
                <a16:creationId xmlns:a16="http://schemas.microsoft.com/office/drawing/2014/main" id="{DA8CD499-30D8-7EED-2D55-A3FD4FB6364A}"/>
              </a:ext>
            </a:extLst>
          </p:cNvPr>
          <p:cNvSpPr txBox="1">
            <a:spLocks/>
          </p:cNvSpPr>
          <p:nvPr/>
        </p:nvSpPr>
        <p:spPr>
          <a:xfrm>
            <a:off x="10236199" y="6473328"/>
            <a:ext cx="1355726" cy="220120"/>
          </a:xfrm>
          <a:prstGeom prst="rect">
            <a:avLst/>
          </a:prstGeom>
        </p:spPr>
        <p:txBody>
          <a:bodyPr vert="horz" lIns="91440" tIns="45720" rIns="91440" bIns="45720" rtlCol="0" anchor="ctr"/>
          <a:lstStyle>
            <a:defPPr>
              <a:defRPr lang="sv-SE"/>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16C8F4-20CD-364A-8A8E-DE130115B178}" type="slidenum">
              <a:rPr lang="sv-SE" smtClean="0">
                <a:solidFill>
                  <a:schemeClr val="bg1">
                    <a:lumMod val="50000"/>
                  </a:schemeClr>
                </a:solidFill>
              </a:rPr>
              <a:pPr/>
              <a:t>5</a:t>
            </a:fld>
            <a:endParaRPr lang="sv-SE" dirty="0">
              <a:solidFill>
                <a:schemeClr val="bg1">
                  <a:lumMod val="50000"/>
                </a:schemeClr>
              </a:solidFill>
            </a:endParaRPr>
          </a:p>
        </p:txBody>
      </p:sp>
    </p:spTree>
    <p:extLst>
      <p:ext uri="{BB962C8B-B14F-4D97-AF65-F5344CB8AC3E}">
        <p14:creationId xmlns:p14="http://schemas.microsoft.com/office/powerpoint/2010/main" val="215715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2E711C-BA83-5858-2A07-105FA2DE3416}"/>
              </a:ext>
            </a:extLst>
          </p:cNvPr>
          <p:cNvSpPr>
            <a:spLocks noGrp="1"/>
          </p:cNvSpPr>
          <p:nvPr>
            <p:ph type="title"/>
          </p:nvPr>
        </p:nvSpPr>
        <p:spPr/>
        <p:txBody>
          <a:bodyPr/>
          <a:lstStyle/>
          <a:p>
            <a:r>
              <a:rPr lang="en-US" dirty="0"/>
              <a:t>FixMatch (SSL)</a:t>
            </a:r>
          </a:p>
        </p:txBody>
      </p:sp>
      <p:sp>
        <p:nvSpPr>
          <p:cNvPr id="3" name="Inhaltsplatzhalter 2">
            <a:extLst>
              <a:ext uri="{FF2B5EF4-FFF2-40B4-BE49-F238E27FC236}">
                <a16:creationId xmlns:a16="http://schemas.microsoft.com/office/drawing/2014/main" id="{47C59EA8-DD3E-D62F-97C1-1B8CDC51852D}"/>
              </a:ext>
            </a:extLst>
          </p:cNvPr>
          <p:cNvSpPr>
            <a:spLocks noGrp="1"/>
          </p:cNvSpPr>
          <p:nvPr>
            <p:ph idx="1"/>
          </p:nvPr>
        </p:nvSpPr>
        <p:spPr/>
        <p:txBody>
          <a:bodyPr/>
          <a:lstStyle/>
          <a:p>
            <a:r>
              <a:rPr lang="en-US" sz="2400" b="1" dirty="0">
                <a:solidFill>
                  <a:srgbClr val="002060"/>
                </a:solidFill>
              </a:rPr>
              <a:t>Semi-Supervised Learning with Strong/Weak Augmentations</a:t>
            </a:r>
          </a:p>
          <a:p>
            <a:pPr lvl="1"/>
            <a:endParaRPr lang="en-US" dirty="0"/>
          </a:p>
        </p:txBody>
      </p:sp>
      <p:sp>
        <p:nvSpPr>
          <p:cNvPr id="7" name="Platshållare för datum 3">
            <a:extLst>
              <a:ext uri="{FF2B5EF4-FFF2-40B4-BE49-F238E27FC236}">
                <a16:creationId xmlns:a16="http://schemas.microsoft.com/office/drawing/2014/main" id="{20E453B1-1C87-268F-D3D8-14446D2F3608}"/>
              </a:ext>
            </a:extLst>
          </p:cNvPr>
          <p:cNvSpPr txBox="1">
            <a:spLocks/>
          </p:cNvSpPr>
          <p:nvPr/>
        </p:nvSpPr>
        <p:spPr>
          <a:xfrm>
            <a:off x="600075" y="6473327"/>
            <a:ext cx="1355725" cy="220121"/>
          </a:xfrm>
          <a:prstGeom prst="rect">
            <a:avLst/>
          </a:prstGeom>
        </p:spPr>
        <p:txBody>
          <a:bodyPr vert="horz" lIns="91440" tIns="45720" rIns="91440" bIns="45720" rtlCol="0" anchor="ctr"/>
          <a:lstStyle>
            <a:defPPr>
              <a:defRPr lang="sv-SE"/>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E4D63-BE2C-4D4B-BBD2-256262659A9F}" type="datetime1">
              <a:rPr lang="sv-SE" smtClean="0">
                <a:solidFill>
                  <a:schemeClr val="bg1">
                    <a:lumMod val="50000"/>
                  </a:schemeClr>
                </a:solidFill>
              </a:rPr>
              <a:pPr/>
              <a:t>2025-05-21</a:t>
            </a:fld>
            <a:endParaRPr lang="sv-SE" dirty="0">
              <a:solidFill>
                <a:schemeClr val="bg1">
                  <a:lumMod val="50000"/>
                </a:schemeClr>
              </a:solidFill>
            </a:endParaRPr>
          </a:p>
        </p:txBody>
      </p:sp>
      <p:sp>
        <p:nvSpPr>
          <p:cNvPr id="8" name="Platshållare för sidfot 4">
            <a:extLst>
              <a:ext uri="{FF2B5EF4-FFF2-40B4-BE49-F238E27FC236}">
                <a16:creationId xmlns:a16="http://schemas.microsoft.com/office/drawing/2014/main" id="{73D44270-B7D2-12C6-55A0-5B934E038EBF}"/>
              </a:ext>
            </a:extLst>
          </p:cNvPr>
          <p:cNvSpPr txBox="1">
            <a:spLocks/>
          </p:cNvSpPr>
          <p:nvPr/>
        </p:nvSpPr>
        <p:spPr>
          <a:xfrm>
            <a:off x="1955800" y="6470364"/>
            <a:ext cx="8280399" cy="220120"/>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solidFill>
                  <a:schemeClr val="bg1">
                    <a:lumMod val="50000"/>
                  </a:schemeClr>
                </a:solidFill>
              </a:rPr>
              <a:t>DD2424 Project: Transfer Learning | Ksenia Biazruchanka, Tobias Haunreiter, Alexander Soukup, Johannes Jeup</a:t>
            </a:r>
            <a:endParaRPr lang="sv-SE" dirty="0">
              <a:solidFill>
                <a:schemeClr val="bg1">
                  <a:lumMod val="50000"/>
                </a:schemeClr>
              </a:solidFill>
            </a:endParaRPr>
          </a:p>
        </p:txBody>
      </p:sp>
      <p:sp>
        <p:nvSpPr>
          <p:cNvPr id="9" name="Platshållare för bildnummer 5">
            <a:extLst>
              <a:ext uri="{FF2B5EF4-FFF2-40B4-BE49-F238E27FC236}">
                <a16:creationId xmlns:a16="http://schemas.microsoft.com/office/drawing/2014/main" id="{AFD13401-EE95-5ACE-7DED-8E9EF013544E}"/>
              </a:ext>
            </a:extLst>
          </p:cNvPr>
          <p:cNvSpPr txBox="1">
            <a:spLocks/>
          </p:cNvSpPr>
          <p:nvPr/>
        </p:nvSpPr>
        <p:spPr>
          <a:xfrm>
            <a:off x="10236199" y="6473328"/>
            <a:ext cx="1355726" cy="220120"/>
          </a:xfrm>
          <a:prstGeom prst="rect">
            <a:avLst/>
          </a:prstGeom>
        </p:spPr>
        <p:txBody>
          <a:bodyPr vert="horz" lIns="91440" tIns="45720" rIns="91440" bIns="45720" rtlCol="0" anchor="ctr"/>
          <a:lstStyle>
            <a:defPPr>
              <a:defRPr lang="sv-SE"/>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16C8F4-20CD-364A-8A8E-DE130115B178}" type="slidenum">
              <a:rPr lang="sv-SE" smtClean="0">
                <a:solidFill>
                  <a:schemeClr val="bg1">
                    <a:lumMod val="50000"/>
                  </a:schemeClr>
                </a:solidFill>
              </a:rPr>
              <a:pPr/>
              <a:t>6</a:t>
            </a:fld>
            <a:endParaRPr lang="sv-SE" dirty="0">
              <a:solidFill>
                <a:schemeClr val="bg1">
                  <a:lumMod val="50000"/>
                </a:schemeClr>
              </a:solidFill>
            </a:endParaRPr>
          </a:p>
        </p:txBody>
      </p:sp>
    </p:spTree>
    <p:extLst>
      <p:ext uri="{BB962C8B-B14F-4D97-AF65-F5344CB8AC3E}">
        <p14:creationId xmlns:p14="http://schemas.microsoft.com/office/powerpoint/2010/main" val="223676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225C8C-FDF9-4B5C-F532-1EE74FBE9408}"/>
              </a:ext>
            </a:extLst>
          </p:cNvPr>
          <p:cNvSpPr>
            <a:spLocks noGrp="1"/>
          </p:cNvSpPr>
          <p:nvPr>
            <p:ph type="title"/>
          </p:nvPr>
        </p:nvSpPr>
        <p:spPr/>
        <p:txBody>
          <a:bodyPr/>
          <a:lstStyle/>
          <a:p>
            <a:r>
              <a:rPr lang="en-US" dirty="0"/>
              <a:t>Results</a:t>
            </a:r>
          </a:p>
        </p:txBody>
      </p:sp>
      <p:sp>
        <p:nvSpPr>
          <p:cNvPr id="3" name="Inhaltsplatzhalter 2">
            <a:extLst>
              <a:ext uri="{FF2B5EF4-FFF2-40B4-BE49-F238E27FC236}">
                <a16:creationId xmlns:a16="http://schemas.microsoft.com/office/drawing/2014/main" id="{343D710B-EBCF-D90D-50B2-5B55E035EFC6}"/>
              </a:ext>
            </a:extLst>
          </p:cNvPr>
          <p:cNvSpPr>
            <a:spLocks noGrp="1"/>
          </p:cNvSpPr>
          <p:nvPr>
            <p:ph idx="1"/>
          </p:nvPr>
        </p:nvSpPr>
        <p:spPr/>
        <p:txBody>
          <a:bodyPr/>
          <a:lstStyle/>
          <a:p>
            <a:endParaRPr lang="en-US" dirty="0"/>
          </a:p>
        </p:txBody>
      </p:sp>
      <p:sp>
        <p:nvSpPr>
          <p:cNvPr id="7" name="Platshållare för datum 3">
            <a:extLst>
              <a:ext uri="{FF2B5EF4-FFF2-40B4-BE49-F238E27FC236}">
                <a16:creationId xmlns:a16="http://schemas.microsoft.com/office/drawing/2014/main" id="{17AADBC4-8DF6-967A-029B-E85A20BAE864}"/>
              </a:ext>
            </a:extLst>
          </p:cNvPr>
          <p:cNvSpPr txBox="1">
            <a:spLocks/>
          </p:cNvSpPr>
          <p:nvPr/>
        </p:nvSpPr>
        <p:spPr>
          <a:xfrm>
            <a:off x="600075" y="6473327"/>
            <a:ext cx="1355725" cy="220121"/>
          </a:xfrm>
          <a:prstGeom prst="rect">
            <a:avLst/>
          </a:prstGeom>
        </p:spPr>
        <p:txBody>
          <a:bodyPr vert="horz" lIns="91440" tIns="45720" rIns="91440" bIns="45720" rtlCol="0" anchor="ctr"/>
          <a:lstStyle>
            <a:defPPr>
              <a:defRPr lang="sv-SE"/>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8E4D63-BE2C-4D4B-BBD2-256262659A9F}" type="datetime1">
              <a:rPr lang="sv-SE" smtClean="0">
                <a:solidFill>
                  <a:schemeClr val="bg1">
                    <a:lumMod val="50000"/>
                  </a:schemeClr>
                </a:solidFill>
              </a:rPr>
              <a:pPr/>
              <a:t>2025-05-21</a:t>
            </a:fld>
            <a:endParaRPr lang="sv-SE" dirty="0">
              <a:solidFill>
                <a:schemeClr val="bg1">
                  <a:lumMod val="50000"/>
                </a:schemeClr>
              </a:solidFill>
            </a:endParaRPr>
          </a:p>
        </p:txBody>
      </p:sp>
      <p:sp>
        <p:nvSpPr>
          <p:cNvPr id="8" name="Platshållare för sidfot 4">
            <a:extLst>
              <a:ext uri="{FF2B5EF4-FFF2-40B4-BE49-F238E27FC236}">
                <a16:creationId xmlns:a16="http://schemas.microsoft.com/office/drawing/2014/main" id="{A2E16514-729B-21BB-EF96-27ABF586F77B}"/>
              </a:ext>
            </a:extLst>
          </p:cNvPr>
          <p:cNvSpPr txBox="1">
            <a:spLocks/>
          </p:cNvSpPr>
          <p:nvPr/>
        </p:nvSpPr>
        <p:spPr>
          <a:xfrm>
            <a:off x="1955800" y="6470364"/>
            <a:ext cx="8280399" cy="220120"/>
          </a:xfrm>
          <a:prstGeom prst="rect">
            <a:avLst/>
          </a:prstGeom>
        </p:spPr>
        <p:txBody>
          <a:bodyPr vert="horz" lIns="91440" tIns="45720" rIns="91440" bIns="45720" rtlCol="0" anchor="ctr"/>
          <a:lstStyle>
            <a:defPPr>
              <a:defRPr lang="sv-SE"/>
            </a:defPPr>
            <a:lvl1pPr marL="0" algn="ct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sv-SE">
                <a:solidFill>
                  <a:schemeClr val="bg1">
                    <a:lumMod val="50000"/>
                  </a:schemeClr>
                </a:solidFill>
              </a:rPr>
              <a:t>DD2424 Project: Transfer Learning | Ksenia Biazruchanka, Tobias Haunreiter, Alexander Soukup, Johannes Jeup</a:t>
            </a:r>
            <a:endParaRPr lang="sv-SE" dirty="0">
              <a:solidFill>
                <a:schemeClr val="bg1">
                  <a:lumMod val="50000"/>
                </a:schemeClr>
              </a:solidFill>
            </a:endParaRPr>
          </a:p>
        </p:txBody>
      </p:sp>
      <p:sp>
        <p:nvSpPr>
          <p:cNvPr id="9" name="Platshållare för bildnummer 5">
            <a:extLst>
              <a:ext uri="{FF2B5EF4-FFF2-40B4-BE49-F238E27FC236}">
                <a16:creationId xmlns:a16="http://schemas.microsoft.com/office/drawing/2014/main" id="{8BD878A8-C905-F916-2A74-27C87CD3820F}"/>
              </a:ext>
            </a:extLst>
          </p:cNvPr>
          <p:cNvSpPr txBox="1">
            <a:spLocks/>
          </p:cNvSpPr>
          <p:nvPr/>
        </p:nvSpPr>
        <p:spPr>
          <a:xfrm>
            <a:off x="10236199" y="6473328"/>
            <a:ext cx="1355726" cy="220120"/>
          </a:xfrm>
          <a:prstGeom prst="rect">
            <a:avLst/>
          </a:prstGeom>
        </p:spPr>
        <p:txBody>
          <a:bodyPr vert="horz" lIns="91440" tIns="45720" rIns="91440" bIns="45720" rtlCol="0" anchor="ctr"/>
          <a:lstStyle>
            <a:defPPr>
              <a:defRPr lang="sv-SE"/>
            </a:defPPr>
            <a:lvl1pPr marL="0" algn="r"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716C8F4-20CD-364A-8A8E-DE130115B178}" type="slidenum">
              <a:rPr lang="sv-SE" smtClean="0">
                <a:solidFill>
                  <a:schemeClr val="bg1">
                    <a:lumMod val="50000"/>
                  </a:schemeClr>
                </a:solidFill>
              </a:rPr>
              <a:pPr/>
              <a:t>7</a:t>
            </a:fld>
            <a:endParaRPr lang="sv-SE" dirty="0">
              <a:solidFill>
                <a:schemeClr val="bg1">
                  <a:lumMod val="50000"/>
                </a:schemeClr>
              </a:solidFill>
            </a:endParaRPr>
          </a:p>
        </p:txBody>
      </p:sp>
    </p:spTree>
    <p:extLst>
      <p:ext uri="{BB962C8B-B14F-4D97-AF65-F5344CB8AC3E}">
        <p14:creationId xmlns:p14="http://schemas.microsoft.com/office/powerpoint/2010/main" val="2196825616"/>
      </p:ext>
    </p:extLst>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figtree 240110</Template>
  <TotalTime>0</TotalTime>
  <Words>205</Words>
  <Application>Microsoft Office PowerPoint</Application>
  <PresentationFormat>Breitbild</PresentationFormat>
  <Paragraphs>38</Paragraphs>
  <Slides>7</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7</vt:i4>
      </vt:variant>
    </vt:vector>
  </HeadingPairs>
  <TitlesOfParts>
    <vt:vector size="11" baseType="lpstr">
      <vt:lpstr>Figtree</vt:lpstr>
      <vt:lpstr>Arial</vt:lpstr>
      <vt:lpstr>Calibri</vt:lpstr>
      <vt:lpstr>Office-tema</vt:lpstr>
      <vt:lpstr>Can AI Tell Your Cat From Your Dog and Even Its Breed?</vt:lpstr>
      <vt:lpstr>Project Overview</vt:lpstr>
      <vt:lpstr>Binary Classification</vt:lpstr>
      <vt:lpstr>Breed Classification</vt:lpstr>
      <vt:lpstr>Imbalanced Classes</vt:lpstr>
      <vt:lpstr>FixMatch (SSL)</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Tobias Haunreiter</dc:creator>
  <cp:lastModifiedBy>Tobias Haunreiter</cp:lastModifiedBy>
  <cp:revision>1</cp:revision>
  <dcterms:created xsi:type="dcterms:W3CDTF">2025-05-21T07:11:16Z</dcterms:created>
  <dcterms:modified xsi:type="dcterms:W3CDTF">2025-05-21T08:21:59Z</dcterms:modified>
</cp:coreProperties>
</file>