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59420AB-D0F8-45CB-B06B-CBEE029E920C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Программное управление менеджером сущностей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421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Необходимо выполнить следующее: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1. Создать экземпляр EntityManagerFactory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  <a:ea typeface="Noto Sans CJK SC"/>
              </a:rPr>
              <a:t>2. Для работы с данными использовать экземпляр менеджера сущностей </a:t>
            </a:r>
            <a:r>
              <a:rPr b="0" lang="ru-RU" sz="3200" spc="-1" strike="noStrike">
                <a:latin typeface="Arial"/>
              </a:rPr>
              <a:t>EntityManager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  <a:ea typeface="Noto Sans CJK SC"/>
              </a:rPr>
              <a:t>3. Обеспечить все операции с экземпляром </a:t>
            </a:r>
            <a:r>
              <a:rPr b="0" lang="ru-RU" sz="3200" spc="-1" strike="noStrike">
                <a:latin typeface="Arial"/>
              </a:rPr>
              <a:t>EntityManager в рамках одного потока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98400" y="462240"/>
            <a:ext cx="8753040" cy="479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Программное управление менеджером сущностей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463760"/>
            <a:ext cx="9071640" cy="408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Типовое решение: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Использование шаблона singletone для объекта с функциями работы с данными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  <a:ea typeface="Noto Sans CJK SC"/>
              </a:rPr>
              <a:t>Использование объекта Map для хранения экземпляров </a:t>
            </a:r>
            <a:r>
              <a:rPr b="0" lang="ru-RU" sz="3200" spc="-1" strike="noStrike">
                <a:latin typeface="Arial"/>
              </a:rPr>
              <a:t>EntityManager по ключу - ID потока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2000"/>
            <a:ext cx="9071640" cy="525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 static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EntityManagerFactory 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 static volatile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 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db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Map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Long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 </a:t>
            </a:r>
            <a:r>
              <a:rPr b="0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HashMap&lt;&gt;();</a:t>
            </a:r>
            <a:br/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 </a:t>
            </a:r>
            <a:r>
              <a:rPr b="0" lang="ru-RU" sz="80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getInstance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localInstance = 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db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(localInstance == 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synchronized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8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localInstance = 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db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(localInstance == 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getEmfFactory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db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localInstance = 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DbWork();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i="1" lang="ru-RU" sz="80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db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8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144000"/>
            <a:ext cx="9071640" cy="53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0000"/>
          </a:bodyPr>
          <a:p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private static 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EntityManagerFactory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getEmfFactory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==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i="1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Persistence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createEntityManagerFactory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1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lab15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i="1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endParaRPr b="0" lang="ru-RU" sz="2400" spc="-1" strike="noStrike">
              <a:latin typeface="Arial"/>
            </a:endParaRPr>
          </a:p>
          <a:p>
            <a:r>
              <a:rPr b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META-INF/persistence.xml</a:t>
            </a:r>
            <a:endParaRPr b="0" lang="ru-RU" sz="2400" spc="-1" strike="noStrike">
              <a:latin typeface="Arial"/>
            </a:endParaRPr>
          </a:p>
          <a:p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&lt;?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xml version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="1.0"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encoding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="UTF-8"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persistence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version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="2.0"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xmlns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="http://java.sun.com/xml/ns/persistence"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xmlns: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xsi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="http://www.w3.org/2001/XMLSchema-instance"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xsi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:schemaLocation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="http://java.sun.com/xml/ns/persistence http://java.sun.com/xml/ns/persistence/persistence_2_0.xsd"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persistence-unit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</a:t>
            </a:r>
            <a:r>
              <a:rPr b="1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lab15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&gt;org.hibernate.jpa.HibernatePersistenceProvider&lt;/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provider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&gt;ru.icmit.oodb.lab15.domain.Bank&lt;/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properties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="hibernate.connection.driver_class"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="org.postgresql.Driver"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="hibernate.connection.url"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="jdbc:postgresql://127.0.0.1:5432/lab15"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="hibernate.connection.username"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="postgres"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="hibernate.connection.password"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="post"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="hibernate.show_sql"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="true"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property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name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="hibernate.hbm2ddl.auto"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value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="create"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properties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persistence-unit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persistence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88000"/>
            <a:ext cx="9071640" cy="51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"/>
          </a:bodyPr>
          <a:p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 </a:t>
            </a:r>
            <a:r>
              <a:rPr b="0" lang="ru-RU" sz="48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getEmManager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synchronized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Long key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 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currentThread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().getId();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(!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.containsKey(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key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 tmp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emf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.createEntityManager();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.put(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key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tmp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.get(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key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br/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void </a:t>
            </a:r>
            <a:r>
              <a:rPr b="0" lang="ru-RU" sz="48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closeEntityManager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synchronized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Long key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 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Thread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currentThread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().getId();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tmp = 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.get(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key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(tmp != 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 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if 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(tmp.isOpen()){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tmp.close();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mapEntityManager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.remove(</a:t>
            </a:r>
            <a:r>
              <a:rPr b="0" lang="ru-RU" sz="4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key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tmp = </a:t>
            </a:r>
            <a:r>
              <a:rPr b="0" lang="ru-RU" sz="48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	</a:t>
            </a:r>
            <a:br/>
            <a:r>
              <a:rPr b="0" lang="ru-RU" sz="48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44000"/>
            <a:ext cx="907164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000"/>
          </a:bodyPr>
          <a:p>
            <a:r>
              <a:rPr b="0" lang="ru-RU" sz="7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class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Lab15Main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7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public static void </a:t>
            </a:r>
            <a:r>
              <a:rPr b="0" lang="ru-RU" sz="72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main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String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[] args)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 db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getInstanc</a:t>
            </a:r>
            <a:r>
              <a:rPr b="0" i="1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e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Client client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7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Client();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client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.setName(</a:t>
            </a:r>
            <a:r>
              <a:rPr b="0" lang="ru-RU" sz="7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"Кл</a:t>
            </a:r>
            <a:r>
              <a:rPr b="0" lang="ru-RU" sz="7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иент 1"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 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.getEmManager(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.getT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ransaction().begin(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.pers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ist(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client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.pers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ist(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client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entityManager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.getT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ransaction().commi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t();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.closeEntityMana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ger();</a:t>
            </a:r>
            <a:br/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7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DbWork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clear</a:t>
            </a:r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();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7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2021-03-30T10:34:46Z</dcterms:created>
  <dc:creator/>
  <dc:description/>
  <dc:language>ru-RU</dc:language>
  <cp:lastModifiedBy/>
  <dcterms:modified xsi:type="dcterms:W3CDTF">2021-03-30T11:11:44Z</dcterms:modified>
  <cp:revision>9</cp:revision>
  <dc:subject/>
  <dc:title/>
</cp:coreProperties>
</file>