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3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3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3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5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7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22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5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094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enkapelmenka/Boost.Stacktrace/tree/main/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71E34-9DC6-41F6-8FC8-F7238877A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82466"/>
            <a:ext cx="9144000" cy="1017557"/>
          </a:xfrm>
        </p:spPr>
        <p:txBody>
          <a:bodyPr>
            <a:normAutofit/>
          </a:bodyPr>
          <a:lstStyle/>
          <a:p>
            <a:r>
              <a:rPr lang="ru-RU" sz="4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Библиотека </a:t>
            </a:r>
            <a:r>
              <a:rPr lang="ru-RU" sz="4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Boost.Stacktrace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BB2B7B-0414-4E9A-A0A6-17822574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199" y="478276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Выполнила</a:t>
            </a:r>
            <a:br>
              <a:rPr lang="ru-RU" dirty="0"/>
            </a:br>
            <a:r>
              <a:rPr lang="ru-RU" dirty="0"/>
              <a:t>Павлова Ксения,</a:t>
            </a:r>
          </a:p>
          <a:p>
            <a:pPr algn="r"/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пока ещё </a:t>
            </a:r>
            <a:r>
              <a:rPr lang="ru-RU" dirty="0"/>
              <a:t>студентка </a:t>
            </a:r>
            <a:r>
              <a:rPr lang="ru-RU" dirty="0" err="1"/>
              <a:t>СпбГУ</a:t>
            </a:r>
            <a:r>
              <a:rPr lang="ru-RU" dirty="0"/>
              <a:t>,</a:t>
            </a:r>
          </a:p>
          <a:p>
            <a:pPr algn="r"/>
            <a:r>
              <a:rPr lang="ru-RU" dirty="0"/>
              <a:t>1 курс </a:t>
            </a:r>
          </a:p>
        </p:txBody>
      </p:sp>
      <p:pic>
        <p:nvPicPr>
          <p:cNvPr id="1026" name="Picture 2" descr="Boost C++ Libraries - Robotics Knowledgebase">
            <a:extLst>
              <a:ext uri="{FF2B5EF4-FFF2-40B4-BE49-F238E27FC236}">
                <a16:creationId xmlns:a16="http://schemas.microsoft.com/office/drawing/2014/main" id="{17639D16-62A8-45A5-9405-439A2F41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95" y="2481008"/>
            <a:ext cx="5604609" cy="189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F7E65-898E-45CF-B6C3-5555EFCCFC64}"/>
              </a:ext>
            </a:extLst>
          </p:cNvPr>
          <p:cNvSpPr txBox="1"/>
          <p:nvPr/>
        </p:nvSpPr>
        <p:spPr>
          <a:xfrm>
            <a:off x="76199" y="6438530"/>
            <a:ext cx="657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3"/>
              </a:rPr>
              <a:t>Ссылка на проект в </a:t>
            </a:r>
            <a:r>
              <a:rPr lang="en-US" dirty="0" err="1">
                <a:hlinkClick r:id="rId3"/>
              </a:rPr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87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71E34-9DC6-41F6-8FC8-F7238877A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4527" y="336823"/>
            <a:ext cx="9144000" cy="1017557"/>
          </a:xfrm>
        </p:spPr>
        <p:txBody>
          <a:bodyPr>
            <a:normAutofit/>
          </a:bodyPr>
          <a:lstStyle/>
          <a:p>
            <a:r>
              <a:rPr lang="ru-RU" sz="4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Библиотека </a:t>
            </a:r>
            <a:r>
              <a:rPr lang="ru-RU" sz="4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Boost.Stacktrace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BB2B7B-0414-4E9A-A0A6-17822574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931" y="486541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Выполнила</a:t>
            </a:r>
            <a:br>
              <a:rPr lang="ru-RU" dirty="0"/>
            </a:br>
            <a:r>
              <a:rPr lang="ru-RU" dirty="0"/>
              <a:t>Павлова Ксения,</a:t>
            </a:r>
          </a:p>
          <a:p>
            <a:pPr algn="l"/>
            <a:r>
              <a:rPr lang="ru-RU" dirty="0"/>
              <a:t>студентка </a:t>
            </a:r>
            <a:r>
              <a:rPr lang="ru-RU" dirty="0" err="1"/>
              <a:t>СпбГУ</a:t>
            </a:r>
            <a:r>
              <a:rPr lang="ru-RU" dirty="0"/>
              <a:t>, 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пока ещё </a:t>
            </a:r>
            <a:endParaRPr lang="ru-RU" dirty="0"/>
          </a:p>
          <a:p>
            <a:pPr algn="l"/>
            <a:r>
              <a:rPr lang="ru-RU" dirty="0"/>
              <a:t>1 курс </a:t>
            </a:r>
          </a:p>
        </p:txBody>
      </p:sp>
      <p:pic>
        <p:nvPicPr>
          <p:cNvPr id="5" name="Picture 2" descr="Boost.org · GitHub">
            <a:extLst>
              <a:ext uri="{FF2B5EF4-FFF2-40B4-BE49-F238E27FC236}">
                <a16:creationId xmlns:a16="http://schemas.microsoft.com/office/drawing/2014/main" id="{9F28F338-3948-4EC3-B889-8E9CDE37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1" y="336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а &amp;quot;Спасибо за внимание&amp;quot; для презентаций (35 фото) • Прикольные  картинки и юмор | Презентация, Картинки, Юмор">
            <a:extLst>
              <a:ext uri="{FF2B5EF4-FFF2-40B4-BE49-F238E27FC236}">
                <a16:creationId xmlns:a16="http://schemas.microsoft.com/office/drawing/2014/main" id="{8B9BE370-259A-4AEC-81CF-BD24A925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73" y="1465344"/>
            <a:ext cx="6741111" cy="505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25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2C2388-7D0F-4239-AE24-4A6B68834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" t="-1" r="31772" b="78243"/>
          <a:stretch/>
        </p:blipFill>
        <p:spPr>
          <a:xfrm>
            <a:off x="-102" y="4818888"/>
            <a:ext cx="12214504" cy="20591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0EF26D-D43B-407C-AE78-AF6CCDBF5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t="10569" r="-83" b="48406"/>
          <a:stretch/>
        </p:blipFill>
        <p:spPr>
          <a:xfrm>
            <a:off x="0" y="1326300"/>
            <a:ext cx="12240062" cy="3492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A8701A-F564-4AF2-9377-096C250A5438}"/>
              </a:ext>
            </a:extLst>
          </p:cNvPr>
          <p:cNvSpPr txBox="1"/>
          <p:nvPr/>
        </p:nvSpPr>
        <p:spPr>
          <a:xfrm>
            <a:off x="602439" y="5184361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libboost</a:t>
            </a:r>
            <a:r>
              <a:rPr lang="en-US" dirty="0"/>
              <a:t>-all-dev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4F538-E338-4C18-86F1-3CEB2E3D6D3A}"/>
              </a:ext>
            </a:extLst>
          </p:cNvPr>
          <p:cNvSpPr txBox="1"/>
          <p:nvPr/>
        </p:nvSpPr>
        <p:spPr>
          <a:xfrm>
            <a:off x="6704387" y="6569803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cmake</a:t>
            </a:r>
            <a:r>
              <a:rPr lang="en-US" dirty="0"/>
              <a:t> --build</a:t>
            </a:r>
            <a:endParaRPr lang="ru-RU" dirty="0"/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3A9F07CC-9B2E-439F-B2AC-0F11C95A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20"/>
            <a:ext cx="10515600" cy="64607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Подключение .</a:t>
            </a:r>
            <a:r>
              <a:rPr lang="en-US" dirty="0" err="1">
                <a:solidFill>
                  <a:srgbClr val="FFFF00"/>
                </a:solidFill>
              </a:rPr>
              <a:t>hpp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файла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F4028-525C-4689-A67D-D8E33F645A0D}"/>
              </a:ext>
            </a:extLst>
          </p:cNvPr>
          <p:cNvSpPr txBox="1"/>
          <p:nvPr/>
        </p:nvSpPr>
        <p:spPr>
          <a:xfrm>
            <a:off x="257453" y="791863"/>
            <a:ext cx="1109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 Скачать библиотеку </a:t>
            </a:r>
            <a:r>
              <a:rPr lang="en-US" sz="2400" dirty="0"/>
              <a:t>boost (</a:t>
            </a:r>
            <a:r>
              <a:rPr lang="ru-RU" sz="2400" dirty="0"/>
              <a:t>источник: </a:t>
            </a:r>
            <a:r>
              <a:rPr lang="en-US" sz="2400" dirty="0"/>
              <a:t>https://sourceforge.net/projects/boost/)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B30E7-8165-4070-BDF7-1AB7C8B24721}"/>
              </a:ext>
            </a:extLst>
          </p:cNvPr>
          <p:cNvSpPr txBox="1"/>
          <p:nvPr/>
        </p:nvSpPr>
        <p:spPr>
          <a:xfrm>
            <a:off x="257453" y="1274286"/>
            <a:ext cx="1109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Изменить </a:t>
            </a:r>
            <a:r>
              <a:rPr lang="en-US" sz="2400" dirty="0" err="1"/>
              <a:t>CMake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B6E4C4-EA84-4EEC-A4AF-13D62C3E2085}"/>
              </a:ext>
            </a:extLst>
          </p:cNvPr>
          <p:cNvSpPr txBox="1"/>
          <p:nvPr/>
        </p:nvSpPr>
        <p:spPr>
          <a:xfrm>
            <a:off x="1754021" y="4757770"/>
            <a:ext cx="1109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</a:t>
            </a:r>
            <a:r>
              <a:rPr lang="ru-RU" sz="2400" dirty="0"/>
              <a:t>Подгрузить изменения через терминал</a:t>
            </a:r>
          </a:p>
        </p:txBody>
      </p:sp>
    </p:spTree>
    <p:extLst>
      <p:ext uri="{BB962C8B-B14F-4D97-AF65-F5344CB8AC3E}">
        <p14:creationId xmlns:p14="http://schemas.microsoft.com/office/powerpoint/2010/main" val="383147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65BD-10FE-4F61-BC31-972D7B3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379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00"/>
                </a:solidFill>
              </a:rPr>
              <a:t>Выполнение программы (рекурсия)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C490F1-F0FC-470A-96FD-DAB0F829E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7" t="9567" b="32633"/>
          <a:stretch/>
        </p:blipFill>
        <p:spPr>
          <a:xfrm>
            <a:off x="118871" y="812864"/>
            <a:ext cx="11991893" cy="48472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9E2D31-8E01-4DD5-89C0-5842E76CD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" t="43844" r="54349" b="16598"/>
          <a:stretch/>
        </p:blipFill>
        <p:spPr>
          <a:xfrm>
            <a:off x="5319944" y="3704474"/>
            <a:ext cx="6620256" cy="3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6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65BD-10FE-4F61-BC31-972D7B3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379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00"/>
                </a:solidFill>
              </a:rPr>
              <a:t>Выполнение программы (рекурсия) + оптимизация </a:t>
            </a:r>
            <a:r>
              <a:rPr lang="en-US" sz="4000" dirty="0">
                <a:solidFill>
                  <a:srgbClr val="FFFF00"/>
                </a:solidFill>
              </a:rPr>
              <a:t>-O3</a:t>
            </a:r>
            <a:endParaRPr lang="ru-RU" sz="4000" dirty="0">
              <a:solidFill>
                <a:srgbClr val="FFFF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C490F1-F0FC-470A-96FD-DAB0F829E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7" t="9567" b="32633"/>
          <a:stretch/>
        </p:blipFill>
        <p:spPr>
          <a:xfrm>
            <a:off x="118871" y="812864"/>
            <a:ext cx="11991893" cy="48472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617D79-DECE-4039-B2DA-4A6EF9579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t="11477" r="22065" b="45747"/>
          <a:stretch/>
        </p:blipFill>
        <p:spPr>
          <a:xfrm>
            <a:off x="4509856" y="812864"/>
            <a:ext cx="8614028" cy="37502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D36AAB-7A8A-4602-B05A-AE7D564B5A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1" t="47203" r="53994" b="22646"/>
          <a:stretch/>
        </p:blipFill>
        <p:spPr>
          <a:xfrm>
            <a:off x="5442012" y="4546677"/>
            <a:ext cx="5601810" cy="22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65BD-10FE-4F61-BC31-972D7B3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211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00"/>
                </a:solidFill>
              </a:rPr>
              <a:t>Выполнение программы (рекурсия) + оптимизация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br>
              <a:rPr lang="en-US" sz="4000" dirty="0">
                <a:solidFill>
                  <a:srgbClr val="FFFF00"/>
                </a:solidFill>
              </a:rPr>
            </a:br>
            <a:r>
              <a:rPr lang="en-US" sz="4000" dirty="0">
                <a:solidFill>
                  <a:srgbClr val="FFFF00"/>
                </a:solidFill>
              </a:rPr>
              <a:t>-</a:t>
            </a:r>
            <a:r>
              <a:rPr lang="en-US" sz="4000" dirty="0" err="1">
                <a:solidFill>
                  <a:srgbClr val="FFFF00"/>
                </a:solidFill>
              </a:rPr>
              <a:t>ffast</a:t>
            </a:r>
            <a:r>
              <a:rPr lang="en-US" sz="4000" dirty="0">
                <a:solidFill>
                  <a:srgbClr val="FFFF00"/>
                </a:solidFill>
              </a:rPr>
              <a:t>-math</a:t>
            </a:r>
            <a:endParaRPr lang="ru-RU" sz="4000" dirty="0">
              <a:solidFill>
                <a:srgbClr val="FFFF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C490F1-F0FC-470A-96FD-DAB0F829E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7" t="9567" b="32633"/>
          <a:stretch/>
        </p:blipFill>
        <p:spPr>
          <a:xfrm>
            <a:off x="118871" y="1407669"/>
            <a:ext cx="11991893" cy="4847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D6E7DE-7E42-47AB-A48A-4D29B83BCF22}"/>
              </a:ext>
            </a:extLst>
          </p:cNvPr>
          <p:cNvSpPr txBox="1"/>
          <p:nvPr/>
        </p:nvSpPr>
        <p:spPr>
          <a:xfrm>
            <a:off x="4415456" y="2146176"/>
            <a:ext cx="613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dirty="0" err="1"/>
              <a:t>Cmake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target_compile_options</a:t>
            </a:r>
            <a:r>
              <a:rPr lang="en-US" sz="2400" dirty="0"/>
              <a:t>(1 PRIVATE -</a:t>
            </a:r>
            <a:r>
              <a:rPr lang="en-US" sz="2400" dirty="0" err="1"/>
              <a:t>ffast</a:t>
            </a:r>
            <a:r>
              <a:rPr lang="en-US" sz="2400" dirty="0"/>
              <a:t>-math)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EC04B9-8D25-488D-9C05-46C1DB139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t="54949" r="55425" b="9507"/>
          <a:stretch/>
        </p:blipFill>
        <p:spPr>
          <a:xfrm>
            <a:off x="6193367" y="3972854"/>
            <a:ext cx="5331883" cy="26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65BD-10FE-4F61-BC31-972D7B3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210"/>
            <a:ext cx="12192000" cy="99103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00"/>
                </a:solidFill>
              </a:rPr>
              <a:t>Выполнение программы (в классе)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6E7DE-7E42-47AB-A48A-4D29B83BCF22}"/>
              </a:ext>
            </a:extLst>
          </p:cNvPr>
          <p:cNvSpPr txBox="1"/>
          <p:nvPr/>
        </p:nvSpPr>
        <p:spPr>
          <a:xfrm>
            <a:off x="4415456" y="2146176"/>
            <a:ext cx="613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dirty="0" err="1"/>
              <a:t>Cmake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target_compile_options</a:t>
            </a:r>
            <a:r>
              <a:rPr lang="en-US" sz="2400" dirty="0"/>
              <a:t>(1 PRIVATE -</a:t>
            </a:r>
            <a:r>
              <a:rPr lang="en-US" sz="2400" dirty="0" err="1"/>
              <a:t>ffast</a:t>
            </a:r>
            <a:r>
              <a:rPr lang="en-US" sz="2400" dirty="0"/>
              <a:t>-math)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2A7A35-C3D3-467A-A25B-24658E41C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2" t="9242" b="29908"/>
          <a:stretch/>
        </p:blipFill>
        <p:spPr>
          <a:xfrm>
            <a:off x="-1" y="667214"/>
            <a:ext cx="11968358" cy="51049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08AFFD-B767-4892-BE46-0FBBFC3EE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55536" r="53173" b="14805"/>
          <a:stretch/>
        </p:blipFill>
        <p:spPr>
          <a:xfrm>
            <a:off x="4366089" y="3959147"/>
            <a:ext cx="7602268" cy="26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2A7A35-C3D3-467A-A25B-24658E41C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2" t="9242" b="29908"/>
          <a:stretch/>
        </p:blipFill>
        <p:spPr>
          <a:xfrm>
            <a:off x="-1" y="667214"/>
            <a:ext cx="11968358" cy="51049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65BD-10FE-4F61-BC31-972D7B3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210"/>
            <a:ext cx="12192000" cy="99103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00"/>
                </a:solidFill>
              </a:rPr>
              <a:t>Выполнение программы (в классе) + оптимизация -</a:t>
            </a:r>
            <a:r>
              <a:rPr lang="en-US" sz="4000" dirty="0">
                <a:solidFill>
                  <a:srgbClr val="FFFF00"/>
                </a:solidFill>
              </a:rPr>
              <a:t>O</a:t>
            </a:r>
            <a:r>
              <a:rPr lang="ru-RU" sz="40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6E7DE-7E42-47AB-A48A-4D29B83BCF22}"/>
              </a:ext>
            </a:extLst>
          </p:cNvPr>
          <p:cNvSpPr txBox="1"/>
          <p:nvPr/>
        </p:nvSpPr>
        <p:spPr>
          <a:xfrm>
            <a:off x="4691681" y="1736601"/>
            <a:ext cx="613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dirty="0" err="1"/>
              <a:t>Cmake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target_compile_options</a:t>
            </a:r>
            <a:r>
              <a:rPr lang="en-US" sz="2400" dirty="0"/>
              <a:t>(1 PRIVATE -O3)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08AFFD-B767-4892-BE46-0FBBFC3EE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55536" r="53173" b="14805"/>
          <a:stretch/>
        </p:blipFill>
        <p:spPr>
          <a:xfrm>
            <a:off x="4366089" y="3959147"/>
            <a:ext cx="7602268" cy="26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3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2A7A35-C3D3-467A-A25B-24658E41C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2" t="9242" b="29908"/>
          <a:stretch/>
        </p:blipFill>
        <p:spPr>
          <a:xfrm>
            <a:off x="0" y="1019639"/>
            <a:ext cx="11968358" cy="5104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D6E7DE-7E42-47AB-A48A-4D29B83BCF22}"/>
              </a:ext>
            </a:extLst>
          </p:cNvPr>
          <p:cNvSpPr txBox="1"/>
          <p:nvPr/>
        </p:nvSpPr>
        <p:spPr>
          <a:xfrm>
            <a:off x="4415456" y="2146176"/>
            <a:ext cx="613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dirty="0" err="1"/>
              <a:t>Cmake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target_compile_options</a:t>
            </a:r>
            <a:r>
              <a:rPr lang="en-US" sz="2400" dirty="0"/>
              <a:t>(1 PRIVATE -</a:t>
            </a:r>
            <a:r>
              <a:rPr lang="en-US" sz="2400" dirty="0" err="1"/>
              <a:t>ffast</a:t>
            </a:r>
            <a:r>
              <a:rPr lang="en-US" sz="2400" dirty="0"/>
              <a:t>-math)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08AFFD-B767-4892-BE46-0FBBFC3EE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55536" r="53173" b="14805"/>
          <a:stretch/>
        </p:blipFill>
        <p:spPr>
          <a:xfrm>
            <a:off x="4366089" y="3959147"/>
            <a:ext cx="7602268" cy="269882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5B751F9-237D-4F1B-9BBA-D2D84CE92711}"/>
              </a:ext>
            </a:extLst>
          </p:cNvPr>
          <p:cNvSpPr txBox="1">
            <a:spLocks/>
          </p:cNvSpPr>
          <p:nvPr/>
        </p:nvSpPr>
        <p:spPr>
          <a:xfrm>
            <a:off x="0" y="-10521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FFFF00"/>
                </a:solidFill>
              </a:rPr>
              <a:t>Выполнение программы (рекурсия) + оптимизация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br>
              <a:rPr lang="en-US" sz="4000" dirty="0">
                <a:solidFill>
                  <a:srgbClr val="FFFF00"/>
                </a:solidFill>
              </a:rPr>
            </a:br>
            <a:r>
              <a:rPr lang="en-US" sz="4000" dirty="0">
                <a:solidFill>
                  <a:srgbClr val="FFFF00"/>
                </a:solidFill>
              </a:rPr>
              <a:t>-</a:t>
            </a:r>
            <a:r>
              <a:rPr lang="en-US" sz="4000" dirty="0" err="1">
                <a:solidFill>
                  <a:srgbClr val="FFFF00"/>
                </a:solidFill>
              </a:rPr>
              <a:t>ffast</a:t>
            </a:r>
            <a:r>
              <a:rPr lang="en-US" sz="4000" dirty="0">
                <a:solidFill>
                  <a:srgbClr val="FFFF00"/>
                </a:solidFill>
              </a:rPr>
              <a:t>-math</a:t>
            </a:r>
            <a:endParaRPr lang="ru-RU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88FE4EC-4FA4-48CF-8862-25E87F24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Альтернативы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A7FBB-F1C0-4C7F-9531-481F61AF9F8C}"/>
              </a:ext>
            </a:extLst>
          </p:cNvPr>
          <p:cNvSpPr txBox="1"/>
          <p:nvPr/>
        </p:nvSpPr>
        <p:spPr>
          <a:xfrm>
            <a:off x="995422" y="1585732"/>
            <a:ext cx="61345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Документированный интерфейс </a:t>
            </a:r>
            <a:r>
              <a:rPr lang="en-US" sz="2800" dirty="0"/>
              <a:t>StackWalk64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Обратная трассировка исключений с помощью </a:t>
            </a:r>
            <a:r>
              <a:rPr lang="en-US" sz="2800" dirty="0"/>
              <a:t>std::</a:t>
            </a:r>
            <a:r>
              <a:rPr lang="en-US" sz="2800" dirty="0" err="1"/>
              <a:t>nested_exception</a:t>
            </a:r>
            <a:r>
              <a:rPr lang="ru-RU" sz="2800" dirty="0"/>
              <a:t> </a:t>
            </a:r>
            <a:r>
              <a:rPr lang="en-US" sz="2800" dirty="0"/>
              <a:t>и</a:t>
            </a:r>
            <a:r>
              <a:rPr lang="ru-RU" sz="2800" dirty="0"/>
              <a:t> </a:t>
            </a:r>
            <a:r>
              <a:rPr lang="en-US" sz="2800" dirty="0"/>
              <a:t>std::</a:t>
            </a:r>
            <a:r>
              <a:rPr lang="en-US" sz="2800" dirty="0" err="1"/>
              <a:t>throw_with_nested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BugTrap</a:t>
            </a:r>
            <a:r>
              <a:rPr lang="en-US" sz="2800" dirty="0"/>
              <a:t> </a:t>
            </a:r>
            <a:r>
              <a:rPr lang="ru-RU" sz="2800" dirty="0"/>
              <a:t>и др.</a:t>
            </a:r>
          </a:p>
        </p:txBody>
      </p:sp>
      <p:pic>
        <p:nvPicPr>
          <p:cNvPr id="2051" name="Picture 3" descr="DbgHelp StackWalk64 stuck on frame for KiFastSystemCallRet">
            <a:extLst>
              <a:ext uri="{FF2B5EF4-FFF2-40B4-BE49-F238E27FC236}">
                <a16:creationId xmlns:a16="http://schemas.microsoft.com/office/drawing/2014/main" id="{547EE199-D0FC-4103-B9C4-CFA938B8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52" y="365125"/>
            <a:ext cx="2743782" cy="27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Скачать BugTrap.dll бесплатно">
            <a:extLst>
              <a:ext uri="{FF2B5EF4-FFF2-40B4-BE49-F238E27FC236}">
                <a16:creationId xmlns:a16="http://schemas.microsoft.com/office/drawing/2014/main" id="{BEEF2218-24CE-4ED6-A13F-C3CA8170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968" y="3514062"/>
            <a:ext cx="2748966" cy="27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210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Библиотека Boost.Stacktrace</vt:lpstr>
      <vt:lpstr>Подключение .hpp файла</vt:lpstr>
      <vt:lpstr>Выполнение программы (рекурсия)</vt:lpstr>
      <vt:lpstr>Выполнение программы (рекурсия) + оптимизация -O3</vt:lpstr>
      <vt:lpstr>Выполнение программы (рекурсия) + оптимизация  -ffast-math</vt:lpstr>
      <vt:lpstr>Выполнение программы (в классе)</vt:lpstr>
      <vt:lpstr>Выполнение программы (в классе) + оптимизация -O3</vt:lpstr>
      <vt:lpstr>Презентация PowerPoint</vt:lpstr>
      <vt:lpstr>Альтернативы:</vt:lpstr>
      <vt:lpstr>Библиотека Boost.Stacktrace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Boost.Stacktrace</dc:title>
  <dc:creator>KSP</dc:creator>
  <cp:lastModifiedBy>KSP</cp:lastModifiedBy>
  <cp:revision>23</cp:revision>
  <dcterms:created xsi:type="dcterms:W3CDTF">2021-10-29T22:32:45Z</dcterms:created>
  <dcterms:modified xsi:type="dcterms:W3CDTF">2021-11-06T01:37:13Z</dcterms:modified>
</cp:coreProperties>
</file>