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7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7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4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67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87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27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8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2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8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4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92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5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6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8EDE-5210-423C-B442-1813EEB55E53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964A-1EE5-4AFF-BC29-287A47F9C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02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Нейронная сеть. Классификация текста: отзывы о фильме.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24692" y="5391728"/>
            <a:ext cx="5126183" cy="1466272"/>
          </a:xfrm>
        </p:spPr>
        <p:txBody>
          <a:bodyPr>
            <a:normAutofit/>
          </a:bodyPr>
          <a:lstStyle/>
          <a:p>
            <a:r>
              <a:rPr lang="ru-RU" dirty="0" smtClean="0"/>
              <a:t>Лабораторная работа №3</a:t>
            </a:r>
          </a:p>
          <a:p>
            <a:r>
              <a:rPr lang="ru-RU" dirty="0" smtClean="0"/>
              <a:t>Студенты группы ИУ5-73:</a:t>
            </a:r>
          </a:p>
          <a:p>
            <a:r>
              <a:rPr lang="ru-RU" dirty="0" err="1" smtClean="0"/>
              <a:t>Алтунин</a:t>
            </a:r>
            <a:r>
              <a:rPr lang="ru-RU" dirty="0" smtClean="0"/>
              <a:t> Н.С., Бирюкова Д.К.</a:t>
            </a:r>
          </a:p>
        </p:txBody>
      </p:sp>
    </p:spTree>
    <p:extLst>
      <p:ext uri="{BB962C8B-B14F-4D97-AF65-F5344CB8AC3E}">
        <p14:creationId xmlns:p14="http://schemas.microsoft.com/office/powerpoint/2010/main" val="11207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63" y="607750"/>
            <a:ext cx="3865417" cy="538363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7308" y="607750"/>
            <a:ext cx="673330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Вы заядлый киноман?</a:t>
            </a:r>
            <a:b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Следите за новинками киноиндустрии?</a:t>
            </a:r>
            <a:b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В поисках неизвестного массам шедевра?</a:t>
            </a:r>
            <a:b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 снова готовы прийти вам на помощь!</a:t>
            </a:r>
            <a:endParaRPr lang="ru-RU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5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94953" y="2596834"/>
            <a:ext cx="6733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Картинки по запросу english motherf***er do you speak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7" y="1000390"/>
            <a:ext cx="3924300" cy="22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7" y="3243165"/>
            <a:ext cx="3924300" cy="242137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119253" y="671052"/>
            <a:ext cx="57981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Допустим, вы наткнулись на фильм. Но для него есть рецензии только на английском.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же делать, если ваш английский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London is a capital of Great Britain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3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68928" y="244802"/>
            <a:ext cx="106333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Тут в дело вступает наша программа.</a:t>
            </a:r>
            <a:b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Благодаря ней вы сможете точно узнать, положительна эта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рецензия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отрицательна. Абсолютно не зная английского языка!!!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751619" y="6550223"/>
            <a:ext cx="4537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можете просто воспользоваться переводчиком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Картинки по запросу magic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9" y="3070062"/>
            <a:ext cx="5957455" cy="36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7167">
            <a:off x="6101791" y="1224185"/>
            <a:ext cx="5662748" cy="3254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557">
            <a:off x="6353349" y="1680352"/>
            <a:ext cx="5445398" cy="30898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6528" y="394977"/>
            <a:ext cx="55348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Основной частью нашей программы является </a:t>
            </a:r>
            <a:r>
              <a:rPr lang="ru-RU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нейросеть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Она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была обучена на 25000 реальных рецензиях сайта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imdb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определяет тип рецензии с точностью в 92,228%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Картинки по запросу im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160">
            <a:off x="6265132" y="2603629"/>
            <a:ext cx="5621834" cy="31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6527" y="394977"/>
            <a:ext cx="98159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Наша программа очень проста в использовании.</a:t>
            </a: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Вам всего лишь понадобиться: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3292" y="2459302"/>
            <a:ext cx="4038599" cy="23083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3.5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91891" y="2459302"/>
            <a:ext cx="72320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Anaconda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Cuda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Текстовый файл с рецензией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Картинки по запросу W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91" y="4213628"/>
            <a:ext cx="3048479" cy="233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9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5581" y="251044"/>
            <a:ext cx="98159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всё будет готово, просто запустите нашу программу на вашем файле с рецензией.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15" y="3061854"/>
            <a:ext cx="9219341" cy="5853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31605" y="4380527"/>
            <a:ext cx="6208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Готово! Вы </a:t>
            </a:r>
            <a:r>
              <a:rPr lang="ru-RU" sz="3600" dirty="0" smtClean="0"/>
              <a:t>восхитительны!!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888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71380" y="2482334"/>
            <a:ext cx="4927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49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85" y="762865"/>
            <a:ext cx="84010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149</TotalTime>
  <Words>127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Берлин</vt:lpstr>
      <vt:lpstr>Нейронная сеть. Классификация текста: отзывы о фильме.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Обзоры фильмов</dc:title>
  <dc:creator>Birukosha</dc:creator>
  <cp:lastModifiedBy>Пользователь Windows</cp:lastModifiedBy>
  <cp:revision>16</cp:revision>
  <dcterms:created xsi:type="dcterms:W3CDTF">2017-11-22T18:02:43Z</dcterms:created>
  <dcterms:modified xsi:type="dcterms:W3CDTF">2017-11-22T21:25:25Z</dcterms:modified>
</cp:coreProperties>
</file>