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1091863" cy="4627563"/>
  <p:notesSz cx="6858000" cy="9144000"/>
  <p:defaultTextStyle>
    <a:defPPr marL="0" marR="0" indent="0" algn="l" defTabSz="631576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43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03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87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157894" algn="ctr" defTabSz="403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87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315788" algn="ctr" defTabSz="403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87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473682" algn="ctr" defTabSz="403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87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631576" algn="ctr" defTabSz="403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87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789470" algn="ctr" defTabSz="403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87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947364" algn="ctr" defTabSz="403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87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105258" algn="ctr" defTabSz="403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87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263152" algn="ctr" defTabSz="403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87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4"/>
  </p:normalViewPr>
  <p:slideViewPr>
    <p:cSldViewPr snapToGrid="0" snapToObjects="1">
      <p:cViewPr varScale="1">
        <p:scale>
          <a:sx n="99" d="100"/>
          <a:sy n="99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-679450" y="685800"/>
            <a:ext cx="82169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47258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15788" latinLnBrk="0">
      <a:lnSpc>
        <a:spcPct val="117999"/>
      </a:lnSpc>
      <a:defRPr sz="1520">
        <a:latin typeface="Helvetica Neue"/>
        <a:ea typeface="Helvetica Neue"/>
        <a:cs typeface="Helvetica Neue"/>
        <a:sym typeface="Helvetica Neue"/>
      </a:defRPr>
    </a:lvl1pPr>
    <a:lvl2pPr indent="157894" defTabSz="315788" latinLnBrk="0">
      <a:lnSpc>
        <a:spcPct val="117999"/>
      </a:lnSpc>
      <a:defRPr sz="1520">
        <a:latin typeface="Helvetica Neue"/>
        <a:ea typeface="Helvetica Neue"/>
        <a:cs typeface="Helvetica Neue"/>
        <a:sym typeface="Helvetica Neue"/>
      </a:defRPr>
    </a:lvl2pPr>
    <a:lvl3pPr indent="315788" defTabSz="315788" latinLnBrk="0">
      <a:lnSpc>
        <a:spcPct val="117999"/>
      </a:lnSpc>
      <a:defRPr sz="1520">
        <a:latin typeface="Helvetica Neue"/>
        <a:ea typeface="Helvetica Neue"/>
        <a:cs typeface="Helvetica Neue"/>
        <a:sym typeface="Helvetica Neue"/>
      </a:defRPr>
    </a:lvl3pPr>
    <a:lvl4pPr indent="473682" defTabSz="315788" latinLnBrk="0">
      <a:lnSpc>
        <a:spcPct val="117999"/>
      </a:lnSpc>
      <a:defRPr sz="1520">
        <a:latin typeface="Helvetica Neue"/>
        <a:ea typeface="Helvetica Neue"/>
        <a:cs typeface="Helvetica Neue"/>
        <a:sym typeface="Helvetica Neue"/>
      </a:defRPr>
    </a:lvl4pPr>
    <a:lvl5pPr indent="631576" defTabSz="315788" latinLnBrk="0">
      <a:lnSpc>
        <a:spcPct val="117999"/>
      </a:lnSpc>
      <a:defRPr sz="1520">
        <a:latin typeface="Helvetica Neue"/>
        <a:ea typeface="Helvetica Neue"/>
        <a:cs typeface="Helvetica Neue"/>
        <a:sym typeface="Helvetica Neue"/>
      </a:defRPr>
    </a:lvl5pPr>
    <a:lvl6pPr indent="789470" defTabSz="315788" latinLnBrk="0">
      <a:lnSpc>
        <a:spcPct val="117999"/>
      </a:lnSpc>
      <a:defRPr sz="1520">
        <a:latin typeface="Helvetica Neue"/>
        <a:ea typeface="Helvetica Neue"/>
        <a:cs typeface="Helvetica Neue"/>
        <a:sym typeface="Helvetica Neue"/>
      </a:defRPr>
    </a:lvl6pPr>
    <a:lvl7pPr indent="947364" defTabSz="315788" latinLnBrk="0">
      <a:lnSpc>
        <a:spcPct val="117999"/>
      </a:lnSpc>
      <a:defRPr sz="1520">
        <a:latin typeface="Helvetica Neue"/>
        <a:ea typeface="Helvetica Neue"/>
        <a:cs typeface="Helvetica Neue"/>
        <a:sym typeface="Helvetica Neue"/>
      </a:defRPr>
    </a:lvl7pPr>
    <a:lvl8pPr indent="1105258" defTabSz="315788" latinLnBrk="0">
      <a:lnSpc>
        <a:spcPct val="117999"/>
      </a:lnSpc>
      <a:defRPr sz="1520">
        <a:latin typeface="Helvetica Neue"/>
        <a:ea typeface="Helvetica Neue"/>
        <a:cs typeface="Helvetica Neue"/>
        <a:sym typeface="Helvetica Neue"/>
      </a:defRPr>
    </a:lvl8pPr>
    <a:lvl9pPr indent="1263152" defTabSz="315788" latinLnBrk="0">
      <a:lnSpc>
        <a:spcPct val="117999"/>
      </a:lnSpc>
      <a:defRPr sz="152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370235" y="301274"/>
            <a:ext cx="8340561" cy="28078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083190" y="3187475"/>
            <a:ext cx="8925484" cy="67485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083190" y="3886430"/>
            <a:ext cx="8925484" cy="53626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5335331" y="4386544"/>
            <a:ext cx="410370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1091863" cy="46275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083190" y="1530470"/>
            <a:ext cx="8925484" cy="156662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5730074" y="301274"/>
            <a:ext cx="4549397" cy="39045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12392" y="301274"/>
            <a:ext cx="4549397" cy="189199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812392" y="2259552"/>
            <a:ext cx="4549397" cy="194622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5730074" y="1235222"/>
            <a:ext cx="4549397" cy="298260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812392" y="1235222"/>
            <a:ext cx="4549397" cy="298260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812393" y="602548"/>
            <a:ext cx="9467078" cy="342246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5730074" y="2416215"/>
            <a:ext cx="4549397" cy="17895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5735377" y="421783"/>
            <a:ext cx="4549398" cy="17895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812392" y="421783"/>
            <a:ext cx="4549397" cy="37839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083190" y="3018762"/>
            <a:ext cx="8925484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083190" y="1843563"/>
            <a:ext cx="8925484" cy="68736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12393" y="210892"/>
            <a:ext cx="9467078" cy="1024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12393" y="1235222"/>
            <a:ext cx="9467078" cy="2982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335331" y="4389557"/>
            <a:ext cx="410370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2381"/>
            <a:ext cx="11087100" cy="462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8782050" y="409576"/>
            <a:ext cx="1866900" cy="100965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877300" y="538718"/>
            <a:ext cx="371475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/>
          <p:cNvSpPr txBox="1"/>
          <p:nvPr/>
        </p:nvSpPr>
        <p:spPr>
          <a:xfrm>
            <a:off x="9344025" y="379700"/>
            <a:ext cx="111569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Ground truth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77300" y="756186"/>
            <a:ext cx="371475" cy="0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9344025" y="597168"/>
            <a:ext cx="100828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Global FBP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877300" y="967993"/>
            <a:ext cx="3714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/>
          <p:cNvSpPr txBox="1"/>
          <p:nvPr/>
        </p:nvSpPr>
        <p:spPr>
          <a:xfrm>
            <a:off x="9344025" y="808975"/>
            <a:ext cx="1106072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Edge-Gauss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877300" y="1185136"/>
            <a:ext cx="371475" cy="0"/>
          </a:xfrm>
          <a:prstGeom prst="line">
            <a:avLst/>
          </a:prstGeom>
          <a:noFill/>
          <a:ln w="15875" cap="flat">
            <a:solidFill>
              <a:schemeClr val="accent1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/>
          <p:cNvSpPr txBox="1"/>
          <p:nvPr/>
        </p:nvSpPr>
        <p:spPr>
          <a:xfrm>
            <a:off x="9344025" y="1026118"/>
            <a:ext cx="708527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ScoutIT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 Light</vt:lpstr>
      <vt:lpstr>Helvetica Neue</vt:lpstr>
      <vt:lpstr>White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Scout IT</dc:title>
  <cp:lastModifiedBy>Kriti Sen Sharma</cp:lastModifiedBy>
  <cp:revision>5</cp:revision>
  <dcterms:modified xsi:type="dcterms:W3CDTF">2016-08-08T02:24:05Z</dcterms:modified>
</cp:coreProperties>
</file>