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3004800" cy="8686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83" d="100"/>
          <a:sy n="83" d="100"/>
        </p:scale>
        <p:origin x="14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863600" y="685800"/>
            <a:ext cx="51308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8015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565547"/>
            <a:ext cx="9779000" cy="52708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5983486"/>
            <a:ext cx="10464800" cy="12668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295555"/>
            <a:ext cx="10464800" cy="100667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290866" y="8234363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868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2872978"/>
            <a:ext cx="10464800" cy="294084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565547"/>
            <a:ext cx="5334000" cy="732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565547"/>
            <a:ext cx="5334000" cy="355163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241601"/>
            <a:ext cx="5334000" cy="36534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318742"/>
            <a:ext cx="5334000" cy="55989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318742"/>
            <a:ext cx="5334000" cy="55989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131094"/>
            <a:ext cx="11099800" cy="64246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4535686"/>
            <a:ext cx="5334000" cy="33593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9" y="791766"/>
            <a:ext cx="5334001" cy="33593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91766"/>
            <a:ext cx="5334000" cy="71032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66780"/>
            <a:ext cx="10464800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3762187"/>
            <a:ext cx="10464800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95883"/>
            <a:ext cx="11099800" cy="192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318742"/>
            <a:ext cx="11099800" cy="5598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0866" y="8240018"/>
            <a:ext cx="410369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699500" cy="868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568537" y="3791655"/>
            <a:ext cx="129522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1800" dirty="0"/>
              <a:t>A</a:t>
            </a:r>
            <a:r>
              <a:rPr lang="en-US" sz="1800" dirty="0" smtClean="0"/>
              <a:t>. </a:t>
            </a:r>
            <a:r>
              <a:rPr sz="1800" dirty="0"/>
              <a:t>Phantom</a:t>
            </a:r>
          </a:p>
        </p:txBody>
      </p:sp>
      <p:sp>
        <p:nvSpPr>
          <p:cNvPr id="136" name="Shape 136"/>
          <p:cNvSpPr/>
          <p:nvPr/>
        </p:nvSpPr>
        <p:spPr>
          <a:xfrm>
            <a:off x="5335600" y="3791655"/>
            <a:ext cx="22955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1800" dirty="0" smtClean="0"/>
              <a:t>B. </a:t>
            </a:r>
            <a:r>
              <a:rPr sz="1800" dirty="0"/>
              <a:t>Fan-beam (global)</a:t>
            </a:r>
          </a:p>
        </p:txBody>
      </p:sp>
      <p:sp>
        <p:nvSpPr>
          <p:cNvPr id="137" name="Shape 137"/>
          <p:cNvSpPr/>
          <p:nvPr/>
        </p:nvSpPr>
        <p:spPr>
          <a:xfrm>
            <a:off x="1293564" y="8185855"/>
            <a:ext cx="169277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1800" dirty="0"/>
              <a:t>C</a:t>
            </a:r>
            <a:r>
              <a:rPr lang="en-US" sz="1800" dirty="0" smtClean="0"/>
              <a:t>. </a:t>
            </a:r>
            <a:r>
              <a:rPr sz="1800" dirty="0"/>
              <a:t>Edge-Gauss</a:t>
            </a:r>
          </a:p>
        </p:txBody>
      </p:sp>
      <p:sp>
        <p:nvSpPr>
          <p:cNvPr id="138" name="Shape 138"/>
          <p:cNvSpPr/>
          <p:nvPr/>
        </p:nvSpPr>
        <p:spPr>
          <a:xfrm>
            <a:off x="5785186" y="8185855"/>
            <a:ext cx="124393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1800" dirty="0"/>
              <a:t>D</a:t>
            </a:r>
            <a:r>
              <a:rPr lang="en-US" sz="1800" dirty="0" smtClean="0"/>
              <a:t>. </a:t>
            </a:r>
            <a:r>
              <a:rPr sz="1800" dirty="0"/>
              <a:t>Scout IT</a:t>
            </a:r>
          </a:p>
        </p:txBody>
      </p:sp>
      <p:sp>
        <p:nvSpPr>
          <p:cNvPr id="139" name="Shape 139"/>
          <p:cNvSpPr/>
          <p:nvPr/>
        </p:nvSpPr>
        <p:spPr>
          <a:xfrm>
            <a:off x="1009650" y="5657850"/>
            <a:ext cx="2260600" cy="0"/>
          </a:xfrm>
          <a:prstGeom prst="line">
            <a:avLst/>
          </a:prstGeom>
          <a:ln w="12700">
            <a:solidFill>
              <a:srgbClr val="1A931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pic>
        <p:nvPicPr>
          <p:cNvPr id="1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1401" y="4327902"/>
            <a:ext cx="4343399" cy="434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41"/>
          <p:cNvSpPr/>
          <p:nvPr/>
        </p:nvSpPr>
        <p:spPr>
          <a:xfrm>
            <a:off x="8999264" y="7981056"/>
            <a:ext cx="366767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rPr lang="en-US" sz="1800" dirty="0"/>
              <a:t>E</a:t>
            </a:r>
            <a:r>
              <a:rPr lang="en-US" sz="1800" smtClean="0"/>
              <a:t>. </a:t>
            </a:r>
            <a:r>
              <a:rPr lang="en-US" sz="1800" dirty="0"/>
              <a:t>(</a:t>
            </a:r>
            <a:r>
              <a:rPr sz="1800" dirty="0"/>
              <a:t>Convex hull of phantom</a:t>
            </a:r>
            <a:r>
              <a:rPr lang="en-US" sz="1800" dirty="0"/>
              <a:t>)</a:t>
            </a:r>
            <a:endParaRPr sz="1800" dirty="0"/>
          </a:p>
          <a:p>
            <a:pPr>
              <a:defRPr sz="2300">
                <a:solidFill>
                  <a:srgbClr val="FFFFFF"/>
                </a:solidFill>
              </a:defRPr>
            </a:pPr>
            <a:r>
              <a:rPr sz="1800" dirty="0"/>
              <a:t>- </a:t>
            </a:r>
            <a:r>
              <a:rPr lang="en-US" sz="1800" dirty="0"/>
              <a:t>(</a:t>
            </a:r>
            <a:r>
              <a:rPr sz="1800" dirty="0"/>
              <a:t>Convex hull of estimated ellipse</a:t>
            </a:r>
            <a:r>
              <a:rPr lang="en-US" sz="1800" dirty="0"/>
              <a:t>)</a:t>
            </a:r>
            <a:endParaRPr sz="1800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IT</dc:title>
  <cp:lastModifiedBy>Kriti Sen Sharma</cp:lastModifiedBy>
  <cp:revision>5</cp:revision>
  <cp:lastPrinted>2016-08-07T20:27:46Z</cp:lastPrinted>
  <dcterms:modified xsi:type="dcterms:W3CDTF">2016-08-08T01:51:36Z</dcterms:modified>
</cp:coreProperties>
</file>