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3314363" cy="674846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 snapToObjects="1">
      <p:cViewPr>
        <p:scale>
          <a:sx n="75" d="100"/>
          <a:sy n="75" d="100"/>
        </p:scale>
        <p:origin x="16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47625" y="685800"/>
            <a:ext cx="6762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41414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44792" y="439353"/>
            <a:ext cx="10011777" cy="40947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300231" y="4648355"/>
            <a:ext cx="10713901" cy="98415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300231" y="5667655"/>
            <a:ext cx="10713901" cy="78204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76"/>
            </a:lvl1pPr>
            <a:lvl2pPr marL="0" indent="234041" algn="ctr">
              <a:spcBef>
                <a:spcPts val="0"/>
              </a:spcBef>
              <a:buSzTx/>
              <a:buNone/>
              <a:defRPr sz="3276"/>
            </a:lvl2pPr>
            <a:lvl3pPr marL="0" indent="468081" algn="ctr">
              <a:spcBef>
                <a:spcPts val="0"/>
              </a:spcBef>
              <a:buSzTx/>
              <a:buNone/>
              <a:defRPr sz="3276"/>
            </a:lvl3pPr>
            <a:lvl4pPr marL="0" indent="702122" algn="ctr">
              <a:spcBef>
                <a:spcPts val="0"/>
              </a:spcBef>
              <a:buSzTx/>
              <a:buNone/>
              <a:defRPr sz="3276"/>
            </a:lvl4pPr>
            <a:lvl5pPr marL="0" indent="936163" algn="ctr">
              <a:spcBef>
                <a:spcPts val="0"/>
              </a:spcBef>
              <a:buSzTx/>
              <a:buNone/>
              <a:defRPr sz="327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442289" y="6396980"/>
            <a:ext cx="416782" cy="3861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314363" cy="67484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300231" y="2231914"/>
            <a:ext cx="10713901" cy="228463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878221" y="439353"/>
            <a:ext cx="5460969" cy="56940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75173" y="439353"/>
            <a:ext cx="5460969" cy="2759137"/>
          </a:xfrm>
          <a:prstGeom prst="rect">
            <a:avLst/>
          </a:prstGeom>
        </p:spPr>
        <p:txBody>
          <a:bodyPr anchor="b"/>
          <a:lstStyle>
            <a:lvl1pPr>
              <a:defRPr sz="6143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75173" y="3295148"/>
            <a:ext cx="5460969" cy="28382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76"/>
            </a:lvl1pPr>
            <a:lvl2pPr marL="0" indent="234041" algn="ctr">
              <a:spcBef>
                <a:spcPts val="0"/>
              </a:spcBef>
              <a:buSzTx/>
              <a:buNone/>
              <a:defRPr sz="3276"/>
            </a:lvl2pPr>
            <a:lvl3pPr marL="0" indent="468081" algn="ctr">
              <a:spcBef>
                <a:spcPts val="0"/>
              </a:spcBef>
              <a:buSzTx/>
              <a:buNone/>
              <a:defRPr sz="3276"/>
            </a:lvl3pPr>
            <a:lvl4pPr marL="0" indent="702122" algn="ctr">
              <a:spcBef>
                <a:spcPts val="0"/>
              </a:spcBef>
              <a:buSzTx/>
              <a:buNone/>
              <a:defRPr sz="3276"/>
            </a:lvl4pPr>
            <a:lvl5pPr marL="0" indent="936163" algn="ctr">
              <a:spcBef>
                <a:spcPts val="0"/>
              </a:spcBef>
              <a:buSzTx/>
              <a:buNone/>
              <a:defRPr sz="3276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878221" y="1801348"/>
            <a:ext cx="5460969" cy="43495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75173" y="1801348"/>
            <a:ext cx="5460969" cy="4349595"/>
          </a:xfrm>
          <a:prstGeom prst="rect">
            <a:avLst/>
          </a:prstGeom>
        </p:spPr>
        <p:txBody>
          <a:bodyPr/>
          <a:lstStyle>
            <a:lvl1pPr marL="351061" indent="-351061">
              <a:spcBef>
                <a:spcPts val="3276"/>
              </a:spcBef>
              <a:defRPr sz="2867"/>
            </a:lvl1pPr>
            <a:lvl2pPr marL="702122" indent="-351061">
              <a:spcBef>
                <a:spcPts val="3276"/>
              </a:spcBef>
              <a:defRPr sz="2867"/>
            </a:lvl2pPr>
            <a:lvl3pPr marL="1053183" indent="-351061">
              <a:spcBef>
                <a:spcPts val="3276"/>
              </a:spcBef>
              <a:defRPr sz="2867"/>
            </a:lvl3pPr>
            <a:lvl4pPr marL="1404244" indent="-351061">
              <a:spcBef>
                <a:spcPts val="3276"/>
              </a:spcBef>
              <a:defRPr sz="2867"/>
            </a:lvl4pPr>
            <a:lvl5pPr marL="1755305" indent="-351061">
              <a:spcBef>
                <a:spcPts val="3276"/>
              </a:spcBef>
              <a:defRPr sz="28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75173" y="878706"/>
            <a:ext cx="11364017" cy="499105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878221" y="3523612"/>
            <a:ext cx="5460969" cy="26097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884587" y="615094"/>
            <a:ext cx="5460970" cy="260975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75173" y="615095"/>
            <a:ext cx="5460969" cy="551827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300231" y="4402318"/>
            <a:ext cx="10713901" cy="48070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57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300231" y="2839095"/>
            <a:ext cx="10713901" cy="7012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9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75173" y="307547"/>
            <a:ext cx="11364017" cy="149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75173" y="1801348"/>
            <a:ext cx="11364017" cy="4349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442289" y="6401374"/>
            <a:ext cx="416782" cy="38619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43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34041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68081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702122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36163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70203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404244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38285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72325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9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5079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10158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65237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820316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75396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730475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85554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640633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95712" marR="0" indent="-455079" algn="l" defTabSz="598104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75000"/>
        <a:buFontTx/>
        <a:buChar char="•"/>
        <a:tabLst/>
        <a:defRPr sz="3686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34041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68081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702122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36163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70203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404244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38285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72325" algn="ctr" defTabSz="59810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43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28797" y="-77882"/>
            <a:ext cx="3405672" cy="690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35195" y="-77882"/>
            <a:ext cx="3395181" cy="6904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4595" y="-86604"/>
            <a:ext cx="3395181" cy="69216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9844" y="-77380"/>
            <a:ext cx="3395181" cy="6903222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494693" y="6236369"/>
            <a:ext cx="2386106" cy="41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009" tIns="52009" rIns="52009" bIns="52009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A. </a:t>
            </a:r>
            <a:r>
              <a:rPr sz="2000" dirty="0" smtClean="0"/>
              <a:t>Global </a:t>
            </a:r>
            <a:r>
              <a:rPr sz="2000" dirty="0"/>
              <a:t>projection</a:t>
            </a:r>
          </a:p>
        </p:txBody>
      </p:sp>
      <p:sp>
        <p:nvSpPr>
          <p:cNvPr id="127" name="Shape 127"/>
          <p:cNvSpPr/>
          <p:nvPr/>
        </p:nvSpPr>
        <p:spPr>
          <a:xfrm>
            <a:off x="3577081" y="6236369"/>
            <a:ext cx="2798079" cy="41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009" tIns="52009" rIns="52009" bIns="52009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B. </a:t>
            </a:r>
            <a:r>
              <a:rPr sz="2000" dirty="0" smtClean="0"/>
              <a:t>Truncated </a:t>
            </a:r>
            <a:r>
              <a:rPr sz="2000" dirty="0"/>
              <a:t>projection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7480853" y="6236369"/>
            <a:ext cx="1871543" cy="41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009" tIns="52009" rIns="52009" bIns="52009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C. </a:t>
            </a:r>
            <a:r>
              <a:rPr sz="2000" dirty="0" smtClean="0"/>
              <a:t>Edge-Gauss</a:t>
            </a:r>
            <a:endParaRPr sz="2000" dirty="0"/>
          </a:p>
        </p:txBody>
      </p:sp>
      <p:sp>
        <p:nvSpPr>
          <p:cNvPr id="129" name="Shape 129"/>
          <p:cNvSpPr/>
          <p:nvPr/>
        </p:nvSpPr>
        <p:spPr>
          <a:xfrm>
            <a:off x="11145930" y="6236369"/>
            <a:ext cx="1371406" cy="412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2009" tIns="52009" rIns="52009" bIns="52009" anchor="ctr">
            <a:spAutoFit/>
          </a:bodyPr>
          <a:lstStyle>
            <a:lvl1pPr>
              <a:defRPr sz="2300">
                <a:solidFill>
                  <a:srgbClr val="FFFFFF"/>
                </a:solidFill>
              </a:defRPr>
            </a:lvl1pPr>
          </a:lstStyle>
          <a:p>
            <a:r>
              <a:rPr lang="en-US" sz="2000" dirty="0" smtClean="0"/>
              <a:t>D. </a:t>
            </a:r>
            <a:r>
              <a:rPr sz="2000" dirty="0" smtClean="0"/>
              <a:t>Scout </a:t>
            </a:r>
            <a:r>
              <a:rPr sz="2000" dirty="0"/>
              <a:t>IT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Light</vt:lpstr>
      <vt:lpstr>Helvetica Neue</vt:lpstr>
      <vt:lpstr>White</vt:lpstr>
      <vt:lpstr>PowerPoint Presentation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Scout IT</dc:title>
  <cp:lastModifiedBy>Kriti Sen Sharma</cp:lastModifiedBy>
  <cp:revision>4</cp:revision>
  <dcterms:modified xsi:type="dcterms:W3CDTF">2016-08-08T01:37:34Z</dcterms:modified>
</cp:coreProperties>
</file>