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2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29ADD-5AF5-044C-9C1C-C1CD1FFF634F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8E308-2B45-AB44-BC1B-541B03D0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454053" y="266927"/>
            <a:ext cx="8605134" cy="5517022"/>
            <a:chOff x="454053" y="266927"/>
            <a:chExt cx="8605134" cy="5517022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4053" y="941436"/>
              <a:ext cx="4270755" cy="3386419"/>
              <a:chOff x="454053" y="1337649"/>
              <a:chExt cx="4270755" cy="3386419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1655131" y="1504319"/>
                <a:ext cx="1552331" cy="2873401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1422656" y="1656719"/>
                <a:ext cx="1552331" cy="2873401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796252" y="2825571"/>
                <a:ext cx="1270090" cy="590074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4" idx="0"/>
                <a:endCxn id="4" idx="3"/>
              </p:cNvCxnSpPr>
              <p:nvPr/>
            </p:nvCxnSpPr>
            <p:spPr>
              <a:xfrm>
                <a:off x="2431297" y="1504319"/>
                <a:ext cx="0" cy="287340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7" idx="0"/>
                <a:endCxn id="7" idx="3"/>
              </p:cNvCxnSpPr>
              <p:nvPr/>
            </p:nvCxnSpPr>
            <p:spPr>
              <a:xfrm>
                <a:off x="762121" y="3093419"/>
                <a:ext cx="2873401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742647" y="4447069"/>
                <a:ext cx="1377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AP scout </a:t>
                </a:r>
                <a:r>
                  <a:rPr lang="en-US" sz="1200" dirty="0" smtClean="0">
                    <a:solidFill>
                      <a:srgbClr val="FF0000"/>
                    </a:solidFill>
                  </a:rPr>
                  <a:t>truncated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0800000" flipH="1" flipV="1">
                <a:off x="3635522" y="2351079"/>
                <a:ext cx="1089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Lateral scout </a:t>
                </a:r>
              </a:p>
              <a:p>
                <a:r>
                  <a:rPr lang="en-US" sz="12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non-truncated</a:t>
                </a:r>
                <a:endParaRPr lang="en-US" sz="1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431297" y="1337649"/>
                <a:ext cx="4242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90˚</a:t>
                </a:r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54053" y="2785642"/>
                <a:ext cx="515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180˚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31749" y="2094393"/>
                <a:ext cx="3586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/>
                  <a:t>D</a:t>
                </a:r>
                <a:r>
                  <a:rPr lang="en-US" sz="1200" i="1" baseline="-25000" dirty="0" smtClean="0"/>
                  <a:t>0</a:t>
                </a:r>
                <a:endParaRPr lang="en-US" sz="1200" i="1" baseline="-250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3089064" y="2358564"/>
                <a:ext cx="1" cy="749216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94036" y="1504319"/>
                <a:ext cx="351913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089064" y="1504323"/>
                <a:ext cx="0" cy="59007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330124" y="2462258"/>
                <a:ext cx="3586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/>
                  <a:t>D</a:t>
                </a:r>
                <a:r>
                  <a:rPr lang="en-US" sz="1200" i="1" baseline="-25000" dirty="0" smtClean="0"/>
                  <a:t>0</a:t>
                </a:r>
                <a:endParaRPr lang="en-US" sz="1200" i="1" baseline="-25000" dirty="0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 rot="16200000" flipH="1">
                <a:off x="2056689" y="2226149"/>
                <a:ext cx="1" cy="749216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6200000">
                <a:off x="586164" y="2600757"/>
                <a:ext cx="351913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762120" y="2613584"/>
                <a:ext cx="529904" cy="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4788432" y="266927"/>
              <a:ext cx="4270755" cy="1552331"/>
              <a:chOff x="4788432" y="1082315"/>
              <a:chExt cx="4270755" cy="1552331"/>
            </a:xfrm>
          </p:grpSpPr>
          <p:sp>
            <p:nvSpPr>
              <p:cNvPr id="19" name="Isosceles Triangle 18"/>
              <p:cNvSpPr/>
              <p:nvPr/>
            </p:nvSpPr>
            <p:spPr>
              <a:xfrm rot="16200000">
                <a:off x="5757035" y="421780"/>
                <a:ext cx="1552331" cy="2873401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  <a:alpha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30631" y="1590632"/>
                <a:ext cx="1270090" cy="590074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>
                <a:stCxn id="19" idx="0"/>
                <a:endCxn id="19" idx="3"/>
              </p:cNvCxnSpPr>
              <p:nvPr/>
            </p:nvCxnSpPr>
            <p:spPr>
              <a:xfrm>
                <a:off x="5096500" y="1858480"/>
                <a:ext cx="2873401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788432" y="1550703"/>
                <a:ext cx="515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180˚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764303" y="2270410"/>
                <a:ext cx="4242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90˚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0800000" flipH="1" flipV="1">
                <a:off x="7969901" y="1089038"/>
                <a:ext cx="1089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Lateral scout </a:t>
                </a:r>
              </a:p>
              <a:p>
                <a:r>
                  <a:rPr lang="en-US" sz="1200" dirty="0" smtClean="0">
                    <a:solidFill>
                      <a:srgbClr val="77933C"/>
                    </a:solidFill>
                  </a:rPr>
                  <a:t>non-truncated</a:t>
                </a:r>
                <a:endParaRPr lang="en-US" sz="1200" dirty="0">
                  <a:solidFill>
                    <a:srgbClr val="77933C"/>
                  </a:solidFill>
                </a:endParaRP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6765678" y="1189862"/>
                <a:ext cx="1" cy="1298708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5651805" y="1279657"/>
                <a:ext cx="3586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/>
                  <a:t>D</a:t>
                </a:r>
                <a:r>
                  <a:rPr lang="en-US" sz="1200" i="1" baseline="-25000" dirty="0" smtClean="0"/>
                  <a:t>0</a:t>
                </a:r>
                <a:endParaRPr lang="en-US" sz="1200" i="1" baseline="-25000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rot="16200000" flipH="1">
                <a:off x="6391070" y="1043548"/>
                <a:ext cx="1" cy="749216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6200000">
                <a:off x="4920545" y="1418156"/>
                <a:ext cx="351913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5096501" y="1430983"/>
                <a:ext cx="529904" cy="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931196" y="2242153"/>
              <a:ext cx="2199841" cy="3234019"/>
              <a:chOff x="5931196" y="3057541"/>
              <a:chExt cx="2199841" cy="3234019"/>
            </a:xfrm>
          </p:grpSpPr>
          <p:sp>
            <p:nvSpPr>
              <p:cNvPr id="27" name="Isosceles Triangle 26"/>
              <p:cNvSpPr/>
              <p:nvPr/>
            </p:nvSpPr>
            <p:spPr>
              <a:xfrm>
                <a:off x="5988137" y="3071811"/>
                <a:ext cx="1552331" cy="2873401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endCxn id="27" idx="3"/>
              </p:cNvCxnSpPr>
              <p:nvPr/>
            </p:nvCxnSpPr>
            <p:spPr>
              <a:xfrm>
                <a:off x="6764303" y="3059030"/>
                <a:ext cx="0" cy="2886182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931196" y="6014561"/>
                <a:ext cx="16662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AP scout </a:t>
                </a:r>
                <a:r>
                  <a:rPr lang="en-US" sz="1200" dirty="0" smtClean="0">
                    <a:solidFill>
                      <a:srgbClr val="77933C"/>
                    </a:solidFill>
                  </a:rPr>
                  <a:t>non-truncated</a:t>
                </a:r>
                <a:endParaRPr lang="en-US" sz="1200" dirty="0">
                  <a:solidFill>
                    <a:srgbClr val="77933C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9258" y="5143243"/>
                <a:ext cx="1270090" cy="590074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6130631" y="4646641"/>
                <a:ext cx="1377321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7181052" y="3647615"/>
                <a:ext cx="3586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/>
                  <a:t>D</a:t>
                </a:r>
                <a:r>
                  <a:rPr lang="en-US" sz="1200" i="1" baseline="-25000" dirty="0" smtClean="0"/>
                  <a:t>0</a:t>
                </a:r>
                <a:endParaRPr lang="en-US" sz="1200" i="1" baseline="-25000" dirty="0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 flipH="1">
                <a:off x="7351067" y="3911786"/>
                <a:ext cx="1" cy="749216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156039" y="3057541"/>
                <a:ext cx="351913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V="1">
                <a:off x="7351067" y="3057545"/>
                <a:ext cx="0" cy="59007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931196" y="5429130"/>
                <a:ext cx="2195590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7825165" y="3941994"/>
                <a:ext cx="3058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/>
                  <a:t>D</a:t>
                </a:r>
                <a:endParaRPr lang="en-US" sz="1200" i="1" baseline="-25000" dirty="0"/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7969903" y="4233135"/>
                <a:ext cx="0" cy="119599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774873" y="3057541"/>
                <a:ext cx="351913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7969901" y="3071811"/>
                <a:ext cx="0" cy="878677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prstDash val="sys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/>
            <p:cNvSpPr txBox="1"/>
            <p:nvPr/>
          </p:nvSpPr>
          <p:spPr>
            <a:xfrm>
              <a:off x="1295930" y="4467555"/>
              <a:ext cx="2397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A. Original scout configuration</a:t>
              </a:r>
              <a:endParaRPr lang="en-US" sz="1400" dirty="0"/>
            </a:p>
          </p:txBody>
        </p:sp>
        <p:sp>
          <p:nvSpPr>
            <p:cNvPr id="117" name="Right Arrow 116"/>
            <p:cNvSpPr/>
            <p:nvPr/>
          </p:nvSpPr>
          <p:spPr>
            <a:xfrm rot="20254840">
              <a:off x="4609392" y="1596158"/>
              <a:ext cx="837973" cy="227837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ight Arrow 117"/>
            <p:cNvSpPr/>
            <p:nvPr/>
          </p:nvSpPr>
          <p:spPr>
            <a:xfrm rot="1345160" flipV="1">
              <a:off x="4627248" y="2934478"/>
              <a:ext cx="837973" cy="32148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25477" y="1434893"/>
              <a:ext cx="1058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Acquire Lat.</a:t>
              </a:r>
            </a:p>
            <a:p>
              <a:r>
                <a:rPr lang="en-US" sz="1200" i="1" dirty="0" smtClean="0"/>
                <a:t>in original </a:t>
              </a:r>
            </a:p>
            <a:p>
              <a:r>
                <a:rPr lang="en-US" sz="1200" i="1" dirty="0" smtClean="0"/>
                <a:t>configuration</a:t>
              </a:r>
              <a:endParaRPr lang="en-US" sz="1200" i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25477" y="3019432"/>
              <a:ext cx="1058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Acquire AP</a:t>
              </a:r>
            </a:p>
            <a:p>
              <a:r>
                <a:rPr lang="en-US" sz="1200" i="1" dirty="0" smtClean="0"/>
                <a:t>in  </a:t>
              </a:r>
              <a:r>
                <a:rPr lang="en-US" sz="1200" b="1" i="1" dirty="0" smtClean="0"/>
                <a:t>modified</a:t>
              </a:r>
            </a:p>
            <a:p>
              <a:r>
                <a:rPr lang="en-US" sz="1200" i="1" dirty="0" smtClean="0"/>
                <a:t>configuration</a:t>
              </a:r>
              <a:endParaRPr lang="en-US" sz="1200" i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78652" y="2795409"/>
              <a:ext cx="5406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FFOV</a:t>
              </a:r>
              <a:endParaRPr lang="en-US" sz="1200" i="1" baseline="-25000" dirty="0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>
              <a:off x="1989867" y="2856939"/>
              <a:ext cx="878512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>
              <a:off x="1816218" y="2766118"/>
              <a:ext cx="35191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>
              <a:off x="2692422" y="2766117"/>
              <a:ext cx="35191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847417" y="4684612"/>
              <a:ext cx="275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L</a:t>
              </a:r>
              <a:endParaRPr lang="en-US" sz="1200" i="1" baseline="-25000" dirty="0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1">
              <a:off x="6119161" y="4746142"/>
              <a:ext cx="1281560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prstDash val="sys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>
              <a:off x="5945512" y="4655321"/>
              <a:ext cx="35191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>
              <a:off x="7224052" y="4655320"/>
              <a:ext cx="35191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5636420" y="5476172"/>
              <a:ext cx="24834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B. Modified scout configuration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93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11861</TotalTime>
  <Words>48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 Healthcare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</dc:creator>
  <cp:lastModifiedBy>Kriti Sen Sharma</cp:lastModifiedBy>
  <cp:revision>20</cp:revision>
  <dcterms:created xsi:type="dcterms:W3CDTF">2015-08-17T14:24:14Z</dcterms:created>
  <dcterms:modified xsi:type="dcterms:W3CDTF">2016-08-14T02:34:51Z</dcterms:modified>
</cp:coreProperties>
</file>