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FEADCC-7846-41ED-A85C-2D80C94711A9}" type="datetimeFigureOut">
              <a:rPr lang="ru-RU" smtClean="0"/>
              <a:t>20.04.2016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3E1611-649B-4C87-978A-4D46A341AF2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" y="836712"/>
            <a:ext cx="9144000" cy="4873229"/>
          </a:xfrm>
        </p:spPr>
      </p:pic>
    </p:spTree>
    <p:extLst>
      <p:ext uri="{BB962C8B-B14F-4D97-AF65-F5344CB8AC3E}">
        <p14:creationId xmlns:p14="http://schemas.microsoft.com/office/powerpoint/2010/main" val="38339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4873229"/>
          </a:xfrm>
        </p:spPr>
      </p:pic>
    </p:spTree>
    <p:extLst>
      <p:ext uri="{BB962C8B-B14F-4D97-AF65-F5344CB8AC3E}">
        <p14:creationId xmlns:p14="http://schemas.microsoft.com/office/powerpoint/2010/main" val="3535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873229"/>
          </a:xfrm>
        </p:spPr>
      </p:pic>
    </p:spTree>
    <p:extLst>
      <p:ext uri="{BB962C8B-B14F-4D97-AF65-F5344CB8AC3E}">
        <p14:creationId xmlns:p14="http://schemas.microsoft.com/office/powerpoint/2010/main" val="42852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Линейные алгоритмы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040560"/>
          </a:xfrm>
        </p:spPr>
      </p:pic>
    </p:spTree>
    <p:extLst>
      <p:ext uri="{BB962C8B-B14F-4D97-AF65-F5344CB8AC3E}">
        <p14:creationId xmlns:p14="http://schemas.microsoft.com/office/powerpoint/2010/main" val="30179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Алгоритмы с ветвлением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968552"/>
          </a:xfrm>
        </p:spPr>
      </p:pic>
    </p:spTree>
    <p:extLst>
      <p:ext uri="{BB962C8B-B14F-4D97-AF65-F5344CB8AC3E}">
        <p14:creationId xmlns:p14="http://schemas.microsoft.com/office/powerpoint/2010/main" val="16719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96855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Циклические алгоритмы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0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96855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9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568952" cy="525658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UML-</a:t>
            </a:r>
            <a:r>
              <a:rPr lang="ru-RU" dirty="0" smtClean="0"/>
              <a:t>схема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803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10</Words>
  <Application>Microsoft Office PowerPoint</Application>
  <PresentationFormat>Экран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Презентация PowerPoint</vt:lpstr>
      <vt:lpstr>Презентация PowerPoint</vt:lpstr>
      <vt:lpstr>Презентация PowerPoint</vt:lpstr>
      <vt:lpstr>Линейные алгоритмы</vt:lpstr>
      <vt:lpstr>Алгоритмы с ветвлением</vt:lpstr>
      <vt:lpstr>Циклические алгоритмы</vt:lpstr>
      <vt:lpstr>Подпрограммы</vt:lpstr>
      <vt:lpstr>UML-схема</vt:lpstr>
    </vt:vector>
  </TitlesOfParts>
  <Company>SPecialiST RePack, Sanbuild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5</cp:revision>
  <dcterms:created xsi:type="dcterms:W3CDTF">2015-12-22T16:10:50Z</dcterms:created>
  <dcterms:modified xsi:type="dcterms:W3CDTF">2016-04-20T15:44:00Z</dcterms:modified>
</cp:coreProperties>
</file>