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сения попова" userId="7890901cda3e608a" providerId="LiveId" clId="{331E8D9F-1A9D-4B3A-BA4E-09A4ED29AF48}"/>
    <pc:docChg chg="undo custSel modSld">
      <pc:chgData name="ксения попова" userId="7890901cda3e608a" providerId="LiveId" clId="{331E8D9F-1A9D-4B3A-BA4E-09A4ED29AF48}" dt="2024-01-30T17:22:22.475" v="43" actId="1076"/>
      <pc:docMkLst>
        <pc:docMk/>
      </pc:docMkLst>
      <pc:sldChg chg="addSp modSp mod">
        <pc:chgData name="ксения попова" userId="7890901cda3e608a" providerId="LiveId" clId="{331E8D9F-1A9D-4B3A-BA4E-09A4ED29AF48}" dt="2024-01-30T17:19:55.320" v="22" actId="208"/>
        <pc:sldMkLst>
          <pc:docMk/>
          <pc:sldMk cId="4182860239" sldId="260"/>
        </pc:sldMkLst>
        <pc:spChg chg="add mod">
          <ac:chgData name="ксения попова" userId="7890901cda3e608a" providerId="LiveId" clId="{331E8D9F-1A9D-4B3A-BA4E-09A4ED29AF48}" dt="2024-01-30T17:19:55.320" v="22" actId="208"/>
          <ac:spMkLst>
            <pc:docMk/>
            <pc:sldMk cId="4182860239" sldId="260"/>
            <ac:spMk id="2" creationId="{7689BF34-87F2-4714-A23A-FF1FC2771B81}"/>
          </ac:spMkLst>
        </pc:spChg>
      </pc:sldChg>
      <pc:sldChg chg="addSp delSp modSp mod">
        <pc:chgData name="ксения попова" userId="7890901cda3e608a" providerId="LiveId" clId="{331E8D9F-1A9D-4B3A-BA4E-09A4ED29AF48}" dt="2024-01-30T17:19:30.047" v="19" actId="208"/>
        <pc:sldMkLst>
          <pc:docMk/>
          <pc:sldMk cId="1186322038" sldId="261"/>
        </pc:sldMkLst>
        <pc:spChg chg="add del mod">
          <ac:chgData name="ксения попова" userId="7890901cda3e608a" providerId="LiveId" clId="{331E8D9F-1A9D-4B3A-BA4E-09A4ED29AF48}" dt="2024-01-30T17:17:37.514" v="5" actId="11529"/>
          <ac:spMkLst>
            <pc:docMk/>
            <pc:sldMk cId="1186322038" sldId="261"/>
            <ac:spMk id="3" creationId="{751D69DB-0755-4F94-8F2C-B370254471AD}"/>
          </ac:spMkLst>
        </pc:spChg>
        <pc:spChg chg="add mod">
          <ac:chgData name="ксения попова" userId="7890901cda3e608a" providerId="LiveId" clId="{331E8D9F-1A9D-4B3A-BA4E-09A4ED29AF48}" dt="2024-01-30T17:18:39.156" v="13" actId="14100"/>
          <ac:spMkLst>
            <pc:docMk/>
            <pc:sldMk cId="1186322038" sldId="261"/>
            <ac:spMk id="5" creationId="{C15FC710-DBE5-4E8A-A87A-99719FB16A0C}"/>
          </ac:spMkLst>
        </pc:spChg>
        <pc:spChg chg="add mod">
          <ac:chgData name="ксения попова" userId="7890901cda3e608a" providerId="LiveId" clId="{331E8D9F-1A9D-4B3A-BA4E-09A4ED29AF48}" dt="2024-01-30T17:19:06.435" v="16" actId="207"/>
          <ac:spMkLst>
            <pc:docMk/>
            <pc:sldMk cId="1186322038" sldId="261"/>
            <ac:spMk id="6" creationId="{D3704021-7BAA-41C8-B110-491CDF63B0CE}"/>
          </ac:spMkLst>
        </pc:spChg>
        <pc:spChg chg="add mod">
          <ac:chgData name="ксения попова" userId="7890901cda3e608a" providerId="LiveId" clId="{331E8D9F-1A9D-4B3A-BA4E-09A4ED29AF48}" dt="2024-01-30T17:19:30.047" v="19" actId="208"/>
          <ac:spMkLst>
            <pc:docMk/>
            <pc:sldMk cId="1186322038" sldId="261"/>
            <ac:spMk id="7" creationId="{8279F336-A4BF-49ED-9EA6-E17DCE180E1A}"/>
          </ac:spMkLst>
        </pc:spChg>
      </pc:sldChg>
      <pc:sldChg chg="addSp modSp mod">
        <pc:chgData name="ксения попова" userId="7890901cda3e608a" providerId="LiveId" clId="{331E8D9F-1A9D-4B3A-BA4E-09A4ED29AF48}" dt="2024-01-30T17:22:22.475" v="43" actId="1076"/>
        <pc:sldMkLst>
          <pc:docMk/>
          <pc:sldMk cId="2547155649" sldId="263"/>
        </pc:sldMkLst>
        <pc:spChg chg="add mod">
          <ac:chgData name="ксения попова" userId="7890901cda3e608a" providerId="LiveId" clId="{331E8D9F-1A9D-4B3A-BA4E-09A4ED29AF48}" dt="2024-01-30T17:20:44.642" v="26" actId="208"/>
          <ac:spMkLst>
            <pc:docMk/>
            <pc:sldMk cId="2547155649" sldId="263"/>
            <ac:spMk id="3" creationId="{BB64A94B-4C5D-4034-B982-FC8DD7A2998C}"/>
          </ac:spMkLst>
        </pc:spChg>
        <pc:spChg chg="add mod">
          <ac:chgData name="ксения попова" userId="7890901cda3e608a" providerId="LiveId" clId="{331E8D9F-1A9D-4B3A-BA4E-09A4ED29AF48}" dt="2024-01-30T17:20:59.291" v="29" actId="14100"/>
          <ac:spMkLst>
            <pc:docMk/>
            <pc:sldMk cId="2547155649" sldId="263"/>
            <ac:spMk id="5" creationId="{BC43DEA2-4BE6-4ED8-9EA7-FBB7002785CE}"/>
          </ac:spMkLst>
        </pc:spChg>
        <pc:spChg chg="add mod">
          <ac:chgData name="ксения попова" userId="7890901cda3e608a" providerId="LiveId" clId="{331E8D9F-1A9D-4B3A-BA4E-09A4ED29AF48}" dt="2024-01-30T17:21:10.355" v="32" actId="14100"/>
          <ac:spMkLst>
            <pc:docMk/>
            <pc:sldMk cId="2547155649" sldId="263"/>
            <ac:spMk id="6" creationId="{CF97CC78-863C-45E6-B934-3697D7EA41E8}"/>
          </ac:spMkLst>
        </pc:spChg>
        <pc:spChg chg="add mod">
          <ac:chgData name="ксения попова" userId="7890901cda3e608a" providerId="LiveId" clId="{331E8D9F-1A9D-4B3A-BA4E-09A4ED29AF48}" dt="2024-01-30T17:21:21.968" v="35" actId="14100"/>
          <ac:spMkLst>
            <pc:docMk/>
            <pc:sldMk cId="2547155649" sldId="263"/>
            <ac:spMk id="7" creationId="{59ADC205-483A-433B-8FE5-1EEAF146F1C1}"/>
          </ac:spMkLst>
        </pc:spChg>
        <pc:spChg chg="add mod">
          <ac:chgData name="ксения попова" userId="7890901cda3e608a" providerId="LiveId" clId="{331E8D9F-1A9D-4B3A-BA4E-09A4ED29AF48}" dt="2024-01-30T17:21:44.397" v="38" actId="1076"/>
          <ac:spMkLst>
            <pc:docMk/>
            <pc:sldMk cId="2547155649" sldId="263"/>
            <ac:spMk id="8" creationId="{1D5AA205-C6AB-4D2D-927E-11093C78E1D8}"/>
          </ac:spMkLst>
        </pc:spChg>
        <pc:spChg chg="add mod">
          <ac:chgData name="ксения попова" userId="7890901cda3e608a" providerId="LiveId" clId="{331E8D9F-1A9D-4B3A-BA4E-09A4ED29AF48}" dt="2024-01-30T17:22:22.475" v="43" actId="1076"/>
          <ac:spMkLst>
            <pc:docMk/>
            <pc:sldMk cId="2547155649" sldId="263"/>
            <ac:spMk id="9" creationId="{F789B074-0467-47F8-9ED1-43BDD496DE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BBD5-B411-40F7-A81A-108AD807531B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5511-300F-4F99-8C99-310336A44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1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5511-300F-4F99-8C99-310336A44FC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3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5511-300F-4F99-8C99-310336A44F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3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22760-2A54-E54E-F6B1-A2E5B789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F5B1A-05D7-F677-A43F-80BBF3E5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8C1F6-C070-87F7-57EA-AAFF9BF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8704-71FC-6F1C-AA29-8B7D6EE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5402A-1D31-00B5-2F95-82AE21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2BE5-FEFC-FCE6-7C14-2681409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3648D-B68E-DFF2-54D5-C3C9DDF3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840E1-1352-FD0C-9D1D-CD32758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D8446-9F4F-2D56-47FE-0976997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43E5D-413D-6990-0FBF-6DA9E9AB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63AEB5-326B-C9EC-67E2-4839D64D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627FB-7A20-2CC9-860E-E19CA03A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2F589-540A-78AA-E262-08F2409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F8079-A5F6-F03D-E2CD-C6A4BD1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27D39-84E2-6C50-FE4B-FDDFB44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E9BC-671C-AF82-07E2-9FFE254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908C8-D6F9-6BE1-72C1-7F6B7C86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A752A-D02E-F5B4-B055-DA03B602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2038C-D6C3-371D-F300-6FE9A38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99C06-48E3-B7C1-D635-379A7EF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7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E4D6-2737-E356-9559-C98774A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64DD1-1327-FBB9-3FB9-6D0AF465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D697F-D422-9B8F-2E96-E38A08F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0BE62-0CAE-728C-277E-05A2F422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7EF62-C34C-39E1-6486-4523D5D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257E2-17EF-C148-731C-9DB8A227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154E1-8216-9C94-3D73-CC9825D3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7CD58-DAC0-10FA-E5FA-C2591C64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45956-B870-C70A-44B2-5261D1A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34902-8805-BB19-3CC9-AD6E2CD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07C-4AB2-19BD-5623-BDAAC41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19310-0F0B-02C8-FF89-08AC8E7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91E78-A859-80D5-6A04-0A9D3398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03449-1D41-6C63-895E-E399A13B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9AEF59-2F7A-340C-2079-FE3D9ECF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97A22A-A8CF-613F-F8B1-0DD4974A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7143C9-13C1-DA85-50FA-1C3C73A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A3A8F5-1459-565E-959F-4E8F7CD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7A3BB2-5DD2-5554-8C6B-EFBAC87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91BE9-87C9-891D-7A40-3E85EF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6FF52-0D58-C53C-693F-8F8D460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66C869-3BEA-A24F-CFCC-C1C7C19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B4D17C-A5DC-9832-B6AC-593A93F4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01E791-377B-8040-1AD7-12D85EF9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BE689-F23B-03D3-5CBF-0D05B04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1DFF3F-F800-665D-577F-444B4BA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B8C6-C396-1620-B9D8-F0E1214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C2D40-908B-2F66-1260-E1978F6B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843503-2A54-5EFE-568B-727326AC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10D87-6061-6515-0AC5-8CB4188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57BB0-42DD-A8FB-402B-DBBDD85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FC4E4-5955-AEE0-339A-7478F89D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4EA49-AD16-5D38-6397-DBF08DC1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BA5CB-903B-7BF5-7DAB-AC106535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EC30B-9E32-61A4-5263-50A8D23E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31FC9-B6BC-8DC5-F367-BFEC9D1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EBE9E-2C0F-985B-52A0-5639BB92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C5EE5C-66C2-937F-7B7B-34532D4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1EAE-B468-90DA-36BE-745B46D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A52C2-AB75-33E1-3C74-639C5EF9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B2CEF-BFF3-FF90-D7A0-EA9B2F5C3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1170-EEBB-A94B-AC6E-12B129013E79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A4ADE-99C7-3B95-5102-99FE10A8B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B21C-09C4-59BC-F369-267F52A63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26B1-35F7-5245-A80D-F4DE1EFA3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37613A-2E3A-4FF7-9472-B4B8083E1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r="1080" b="17062"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8546C71-D386-4105-B1A4-D6ADD9EE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" y="48491"/>
            <a:ext cx="5008417" cy="3096491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Аналитик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021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DCF59E-6BBF-6846-A38D-6AE06A750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55"/>
          <a:stretch/>
        </p:blipFill>
        <p:spPr>
          <a:xfrm>
            <a:off x="0" y="1"/>
            <a:ext cx="12176256" cy="6192982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89BF34-87F2-4714-A23A-FF1FC2771B81}"/>
              </a:ext>
            </a:extLst>
          </p:cNvPr>
          <p:cNvSpPr/>
          <p:nvPr/>
        </p:nvSpPr>
        <p:spPr>
          <a:xfrm>
            <a:off x="117764" y="1551709"/>
            <a:ext cx="997527" cy="62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781C-6E8B-DB36-4946-7BA2EDB6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09707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Аналитик данных: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0D8CAB-65BA-7A8E-37AA-4291D444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20"/>
          <a:stretch/>
        </p:blipFill>
        <p:spPr>
          <a:xfrm>
            <a:off x="598835" y="1357746"/>
            <a:ext cx="11118760" cy="5347854"/>
          </a:xfrm>
        </p:spPr>
      </p:pic>
    </p:spTree>
    <p:extLst>
      <p:ext uri="{BB962C8B-B14F-4D97-AF65-F5344CB8AC3E}">
        <p14:creationId xmlns:p14="http://schemas.microsoft.com/office/powerpoint/2010/main" val="26103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22C89-758A-C141-85C1-E1A006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D15918-74BF-5348-A4EB-6C9E9A5D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19"/>
          <a:stretch/>
        </p:blipFill>
        <p:spPr>
          <a:xfrm>
            <a:off x="0" y="220814"/>
            <a:ext cx="12192000" cy="61314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5FC710-DBE5-4E8A-A87A-99719FB16A0C}"/>
              </a:ext>
            </a:extLst>
          </p:cNvPr>
          <p:cNvSpPr/>
          <p:nvPr/>
        </p:nvSpPr>
        <p:spPr>
          <a:xfrm>
            <a:off x="2854036" y="2860964"/>
            <a:ext cx="741219" cy="124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704021-7BAA-41C8-B110-491CDF63B0CE}"/>
              </a:ext>
            </a:extLst>
          </p:cNvPr>
          <p:cNvSpPr/>
          <p:nvPr/>
        </p:nvSpPr>
        <p:spPr>
          <a:xfrm>
            <a:off x="2466109" y="4059382"/>
            <a:ext cx="2306782" cy="17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79F336-A4BF-49ED-9EA6-E17DCE180E1A}"/>
              </a:ext>
            </a:extLst>
          </p:cNvPr>
          <p:cNvSpPr/>
          <p:nvPr/>
        </p:nvSpPr>
        <p:spPr>
          <a:xfrm>
            <a:off x="166255" y="4876800"/>
            <a:ext cx="2826327" cy="17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2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9F224-4AE3-3FD4-2257-611941C8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57307"/>
            <a:ext cx="11658599" cy="113116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Какие инструменты используют аналитики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517D9A-58E9-4EBE-ABBC-6C398CEB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59" r="6744" b="4242"/>
          <a:stretch/>
        </p:blipFill>
        <p:spPr>
          <a:xfrm>
            <a:off x="644236" y="1288472"/>
            <a:ext cx="10764982" cy="5479473"/>
          </a:xfrm>
        </p:spPr>
      </p:pic>
    </p:spTree>
    <p:extLst>
      <p:ext uri="{BB962C8B-B14F-4D97-AF65-F5344CB8AC3E}">
        <p14:creationId xmlns:p14="http://schemas.microsoft.com/office/powerpoint/2010/main" val="36239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F8E9-B683-9947-B617-6629F2C7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0BF20-581A-544F-9FDE-9086C7CB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41BE-F6C0-D04C-A0A8-0285C49A1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15"/>
          <a:stretch/>
        </p:blipFill>
        <p:spPr>
          <a:xfrm>
            <a:off x="0" y="324066"/>
            <a:ext cx="12192000" cy="62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0F90-32C6-7F42-ADA3-4739C742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B53464-FDB6-7941-B326-024FBA6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721"/>
          <a:stretch/>
        </p:blipFill>
        <p:spPr>
          <a:xfrm>
            <a:off x="0" y="120108"/>
            <a:ext cx="12192000" cy="607980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64A94B-4C5D-4034-B982-FC8DD7A2998C}"/>
              </a:ext>
            </a:extLst>
          </p:cNvPr>
          <p:cNvSpPr/>
          <p:nvPr/>
        </p:nvSpPr>
        <p:spPr>
          <a:xfrm>
            <a:off x="3373582" y="1634836"/>
            <a:ext cx="1413163" cy="55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43DEA2-4BE6-4ED8-9EA7-FBB7002785CE}"/>
              </a:ext>
            </a:extLst>
          </p:cNvPr>
          <p:cNvSpPr/>
          <p:nvPr/>
        </p:nvSpPr>
        <p:spPr>
          <a:xfrm>
            <a:off x="7176654" y="2400041"/>
            <a:ext cx="164869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97CC78-863C-45E6-B934-3697D7EA41E8}"/>
              </a:ext>
            </a:extLst>
          </p:cNvPr>
          <p:cNvSpPr/>
          <p:nvPr/>
        </p:nvSpPr>
        <p:spPr>
          <a:xfrm>
            <a:off x="3373582" y="4114799"/>
            <a:ext cx="2119745" cy="55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9ADC205-483A-433B-8FE5-1EEAF146F1C1}"/>
              </a:ext>
            </a:extLst>
          </p:cNvPr>
          <p:cNvSpPr/>
          <p:nvPr/>
        </p:nvSpPr>
        <p:spPr>
          <a:xfrm>
            <a:off x="9455728" y="4675909"/>
            <a:ext cx="17387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5AA205-C6AB-4D2D-927E-11093C78E1D8}"/>
              </a:ext>
            </a:extLst>
          </p:cNvPr>
          <p:cNvSpPr/>
          <p:nvPr/>
        </p:nvSpPr>
        <p:spPr>
          <a:xfrm>
            <a:off x="3525982" y="1787236"/>
            <a:ext cx="1413163" cy="55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89B074-0467-47F8-9ED1-43BDD496DE33}"/>
              </a:ext>
            </a:extLst>
          </p:cNvPr>
          <p:cNvSpPr/>
          <p:nvPr/>
        </p:nvSpPr>
        <p:spPr>
          <a:xfrm>
            <a:off x="4080163" y="5271655"/>
            <a:ext cx="838201" cy="11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CA11-AF64-ECFF-552B-27F074DF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45" y="-57398"/>
            <a:ext cx="11031682" cy="108956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Возможные функции аналитика в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Scrum</a:t>
            </a:r>
            <a:endParaRPr lang="ru-RU" sz="36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458979-5619-30DB-BD90-835AB16D0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567"/>
          <a:stretch/>
        </p:blipFill>
        <p:spPr>
          <a:xfrm>
            <a:off x="561110" y="1177636"/>
            <a:ext cx="10578650" cy="5500255"/>
          </a:xfrm>
        </p:spPr>
      </p:pic>
    </p:spTree>
    <p:extLst>
      <p:ext uri="{BB962C8B-B14F-4D97-AF65-F5344CB8AC3E}">
        <p14:creationId xmlns:p14="http://schemas.microsoft.com/office/powerpoint/2010/main" val="188139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C7F70-B4FF-E44F-9186-D4B4B0A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64F083-14FE-4B48-9F25-0B582BFB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980"/>
          <a:stretch/>
        </p:blipFill>
        <p:spPr>
          <a:xfrm>
            <a:off x="116305" y="80322"/>
            <a:ext cx="11959389" cy="5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</Words>
  <Application>Microsoft Office PowerPoint</Application>
  <PresentationFormat>Широкоэкранный</PresentationFormat>
  <Paragraphs>6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Аналитик данных</vt:lpstr>
      <vt:lpstr>Презентация PowerPoint</vt:lpstr>
      <vt:lpstr>Аналитик данных:</vt:lpstr>
      <vt:lpstr>Презентация PowerPoint</vt:lpstr>
      <vt:lpstr>Какие инструменты используют аналитики</vt:lpstr>
      <vt:lpstr>Презентация PowerPoint</vt:lpstr>
      <vt:lpstr>Презентация PowerPoint</vt:lpstr>
      <vt:lpstr>Возможные функции аналитика в Scrum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ксения попова</cp:lastModifiedBy>
  <cp:revision>8</cp:revision>
  <dcterms:created xsi:type="dcterms:W3CDTF">2023-09-18T10:22:40Z</dcterms:created>
  <dcterms:modified xsi:type="dcterms:W3CDTF">2024-01-30T17:22:36Z</dcterms:modified>
</cp:coreProperties>
</file>