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12" r:id="rId1"/>
  </p:sldMasterIdLst>
  <p:notesMasterIdLst>
    <p:notesMasterId r:id="rId9"/>
  </p:notesMasterIdLst>
  <p:sldIdLst>
    <p:sldId id="256" r:id="rId2"/>
    <p:sldId id="257" r:id="rId3"/>
    <p:sldId id="278" r:id="rId4"/>
    <p:sldId id="279" r:id="rId5"/>
    <p:sldId id="280" r:id="rId6"/>
    <p:sldId id="281" r:id="rId7"/>
    <p:sldId id="277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92"/>
  </p:normalViewPr>
  <p:slideViewPr>
    <p:cSldViewPr snapToGrid="0">
      <p:cViewPr varScale="1">
        <p:scale>
          <a:sx n="92" d="100"/>
          <a:sy n="92" d="100"/>
        </p:scale>
        <p:origin x="64" y="1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ксения попова" userId="7890901cda3e608a" providerId="LiveId" clId="{6D7A11C0-32D9-44DF-BDDE-DC25CACF2C47}"/>
    <pc:docChg chg="custSel delSld modSld">
      <pc:chgData name="ксения попова" userId="7890901cda3e608a" providerId="LiveId" clId="{6D7A11C0-32D9-44DF-BDDE-DC25CACF2C47}" dt="2024-01-30T18:21:53.921" v="149" actId="1076"/>
      <pc:docMkLst>
        <pc:docMk/>
      </pc:docMkLst>
      <pc:sldChg chg="modSp mod">
        <pc:chgData name="ксения попова" userId="7890901cda3e608a" providerId="LiveId" clId="{6D7A11C0-32D9-44DF-BDDE-DC25CACF2C47}" dt="2024-01-30T18:21:18.732" v="146" actId="1076"/>
        <pc:sldMkLst>
          <pc:docMk/>
          <pc:sldMk cId="3384166625" sldId="257"/>
        </pc:sldMkLst>
        <pc:spChg chg="mod">
          <ac:chgData name="ксения попова" userId="7890901cda3e608a" providerId="LiveId" clId="{6D7A11C0-32D9-44DF-BDDE-DC25CACF2C47}" dt="2024-01-30T18:13:50.775" v="0"/>
          <ac:spMkLst>
            <pc:docMk/>
            <pc:sldMk cId="3384166625" sldId="257"/>
            <ac:spMk id="3" creationId="{00000000-0000-0000-0000-000000000000}"/>
          </ac:spMkLst>
        </pc:spChg>
        <pc:spChg chg="mod">
          <ac:chgData name="ксения попова" userId="7890901cda3e608a" providerId="LiveId" clId="{6D7A11C0-32D9-44DF-BDDE-DC25CACF2C47}" dt="2024-01-30T18:21:18.732" v="146" actId="1076"/>
          <ac:spMkLst>
            <pc:docMk/>
            <pc:sldMk cId="3384166625" sldId="257"/>
            <ac:spMk id="6" creationId="{00000000-0000-0000-0000-000000000000}"/>
          </ac:spMkLst>
        </pc:spChg>
        <pc:spChg chg="mod">
          <ac:chgData name="ксения попова" userId="7890901cda3e608a" providerId="LiveId" clId="{6D7A11C0-32D9-44DF-BDDE-DC25CACF2C47}" dt="2024-01-30T18:21:11.835" v="145" actId="1076"/>
          <ac:spMkLst>
            <pc:docMk/>
            <pc:sldMk cId="3384166625" sldId="257"/>
            <ac:spMk id="7" creationId="{00000000-0000-0000-0000-000000000000}"/>
          </ac:spMkLst>
        </pc:spChg>
      </pc:sldChg>
      <pc:sldChg chg="modSp mod">
        <pc:chgData name="ксения попова" userId="7890901cda3e608a" providerId="LiveId" clId="{6D7A11C0-32D9-44DF-BDDE-DC25CACF2C47}" dt="2024-01-30T18:15:32.223" v="61"/>
        <pc:sldMkLst>
          <pc:docMk/>
          <pc:sldMk cId="1492692555" sldId="278"/>
        </pc:sldMkLst>
        <pc:spChg chg="mod">
          <ac:chgData name="ксения попова" userId="7890901cda3e608a" providerId="LiveId" clId="{6D7A11C0-32D9-44DF-BDDE-DC25CACF2C47}" dt="2024-01-30T18:15:32.223" v="61"/>
          <ac:spMkLst>
            <pc:docMk/>
            <pc:sldMk cId="1492692555" sldId="278"/>
            <ac:spMk id="6" creationId="{00000000-0000-0000-0000-000000000000}"/>
          </ac:spMkLst>
        </pc:spChg>
        <pc:spChg chg="mod">
          <ac:chgData name="ксения попова" userId="7890901cda3e608a" providerId="LiveId" clId="{6D7A11C0-32D9-44DF-BDDE-DC25CACF2C47}" dt="2024-01-30T18:15:02.670" v="60" actId="20577"/>
          <ac:spMkLst>
            <pc:docMk/>
            <pc:sldMk cId="1492692555" sldId="278"/>
            <ac:spMk id="7" creationId="{00000000-0000-0000-0000-000000000000}"/>
          </ac:spMkLst>
        </pc:spChg>
      </pc:sldChg>
      <pc:sldChg chg="modSp mod">
        <pc:chgData name="ксения попова" userId="7890901cda3e608a" providerId="LiveId" clId="{6D7A11C0-32D9-44DF-BDDE-DC25CACF2C47}" dt="2024-01-30T18:21:32.625" v="147" actId="1076"/>
        <pc:sldMkLst>
          <pc:docMk/>
          <pc:sldMk cId="727557454" sldId="279"/>
        </pc:sldMkLst>
        <pc:spChg chg="mod">
          <ac:chgData name="ксения попова" userId="7890901cda3e608a" providerId="LiveId" clId="{6D7A11C0-32D9-44DF-BDDE-DC25CACF2C47}" dt="2024-01-30T18:21:32.625" v="147" actId="1076"/>
          <ac:spMkLst>
            <pc:docMk/>
            <pc:sldMk cId="727557454" sldId="279"/>
            <ac:spMk id="6" creationId="{00000000-0000-0000-0000-000000000000}"/>
          </ac:spMkLst>
        </pc:spChg>
        <pc:spChg chg="mod">
          <ac:chgData name="ксения попова" userId="7890901cda3e608a" providerId="LiveId" clId="{6D7A11C0-32D9-44DF-BDDE-DC25CACF2C47}" dt="2024-01-30T18:17:42.012" v="76" actId="20577"/>
          <ac:spMkLst>
            <pc:docMk/>
            <pc:sldMk cId="727557454" sldId="279"/>
            <ac:spMk id="7" creationId="{00000000-0000-0000-0000-000000000000}"/>
          </ac:spMkLst>
        </pc:spChg>
      </pc:sldChg>
      <pc:sldChg chg="modSp mod">
        <pc:chgData name="ксения попова" userId="7890901cda3e608a" providerId="LiveId" clId="{6D7A11C0-32D9-44DF-BDDE-DC25CACF2C47}" dt="2024-01-30T18:21:48.253" v="148" actId="1076"/>
        <pc:sldMkLst>
          <pc:docMk/>
          <pc:sldMk cId="2550711345" sldId="280"/>
        </pc:sldMkLst>
        <pc:spChg chg="mod">
          <ac:chgData name="ксения попова" userId="7890901cda3e608a" providerId="LiveId" clId="{6D7A11C0-32D9-44DF-BDDE-DC25CACF2C47}" dt="2024-01-30T18:21:48.253" v="148" actId="1076"/>
          <ac:spMkLst>
            <pc:docMk/>
            <pc:sldMk cId="2550711345" sldId="280"/>
            <ac:spMk id="6" creationId="{00000000-0000-0000-0000-000000000000}"/>
          </ac:spMkLst>
        </pc:spChg>
        <pc:spChg chg="mod">
          <ac:chgData name="ксения попова" userId="7890901cda3e608a" providerId="LiveId" clId="{6D7A11C0-32D9-44DF-BDDE-DC25CACF2C47}" dt="2024-01-30T18:18:32.816" v="118" actId="313"/>
          <ac:spMkLst>
            <pc:docMk/>
            <pc:sldMk cId="2550711345" sldId="280"/>
            <ac:spMk id="7" creationId="{00000000-0000-0000-0000-000000000000}"/>
          </ac:spMkLst>
        </pc:spChg>
      </pc:sldChg>
      <pc:sldChg chg="modSp mod">
        <pc:chgData name="ксения попова" userId="7890901cda3e608a" providerId="LiveId" clId="{6D7A11C0-32D9-44DF-BDDE-DC25CACF2C47}" dt="2024-01-30T18:21:53.921" v="149" actId="1076"/>
        <pc:sldMkLst>
          <pc:docMk/>
          <pc:sldMk cId="1836097975" sldId="281"/>
        </pc:sldMkLst>
        <pc:spChg chg="mod">
          <ac:chgData name="ксения попова" userId="7890901cda3e608a" providerId="LiveId" clId="{6D7A11C0-32D9-44DF-BDDE-DC25CACF2C47}" dt="2024-01-30T18:21:53.921" v="149" actId="1076"/>
          <ac:spMkLst>
            <pc:docMk/>
            <pc:sldMk cId="1836097975" sldId="281"/>
            <ac:spMk id="6" creationId="{00000000-0000-0000-0000-000000000000}"/>
          </ac:spMkLst>
        </pc:spChg>
        <pc:spChg chg="mod">
          <ac:chgData name="ксения попова" userId="7890901cda3e608a" providerId="LiveId" clId="{6D7A11C0-32D9-44DF-BDDE-DC25CACF2C47}" dt="2024-01-30T18:20:37.745" v="142" actId="20577"/>
          <ac:spMkLst>
            <pc:docMk/>
            <pc:sldMk cId="1836097975" sldId="281"/>
            <ac:spMk id="7" creationId="{00000000-0000-0000-0000-000000000000}"/>
          </ac:spMkLst>
        </pc:spChg>
      </pc:sldChg>
      <pc:sldChg chg="del">
        <pc:chgData name="ксения попова" userId="7890901cda3e608a" providerId="LiveId" clId="{6D7A11C0-32D9-44DF-BDDE-DC25CACF2C47}" dt="2024-01-30T18:20:40.783" v="143" actId="47"/>
        <pc:sldMkLst>
          <pc:docMk/>
          <pc:sldMk cId="3285646961" sldId="28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A09D40-DCFC-4E4C-8E77-05320A35F835}" type="datetimeFigureOut">
              <a:rPr lang="ru-RU" smtClean="0"/>
              <a:t>30.01.2024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2F5356-6B4E-4075-8590-A9BFEA7D23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57115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F5356-6B4E-4075-8590-A9BFEA7D23A0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06882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F5356-6B4E-4075-8590-A9BFEA7D23A0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45366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F5356-6B4E-4075-8590-A9BFEA7D23A0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91378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F5356-6B4E-4075-8590-A9BFEA7D23A0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94118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F5356-6B4E-4075-8590-A9BFEA7D23A0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94792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F11B7F69-1A8A-4BA2-9FCE-7B58DE4E7030}" type="datetimeFigureOut">
              <a:rPr lang="ru-RU" smtClean="0"/>
              <a:t>30.01.2024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0D087CF8-3693-4B13-B6A9-5374C94A56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3986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B7F69-1A8A-4BA2-9FCE-7B58DE4E7030}" type="datetimeFigureOut">
              <a:rPr lang="ru-RU" smtClean="0"/>
              <a:t>30.01.2024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87CF8-3693-4B13-B6A9-5374C94A56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419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B7F69-1A8A-4BA2-9FCE-7B58DE4E7030}" type="datetimeFigureOut">
              <a:rPr lang="ru-RU" smtClean="0"/>
              <a:t>30.01.2024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87CF8-3693-4B13-B6A9-5374C94A56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21758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B7F69-1A8A-4BA2-9FCE-7B58DE4E7030}" type="datetimeFigureOut">
              <a:rPr lang="ru-RU" smtClean="0"/>
              <a:t>30.01.2024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87CF8-3693-4B13-B6A9-5374C94A56A2}" type="slidenum">
              <a:rPr lang="ru-RU" smtClean="0"/>
              <a:t>‹#›</a:t>
            </a:fld>
            <a:endParaRPr lang="ru-RU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31094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B7F69-1A8A-4BA2-9FCE-7B58DE4E7030}" type="datetimeFigureOut">
              <a:rPr lang="ru-RU" smtClean="0"/>
              <a:t>30.01.2024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87CF8-3693-4B13-B6A9-5374C94A56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49003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B7F69-1A8A-4BA2-9FCE-7B58DE4E7030}" type="datetimeFigureOut">
              <a:rPr lang="ru-RU" smtClean="0"/>
              <a:t>30.01.2024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87CF8-3693-4B13-B6A9-5374C94A56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68173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B7F69-1A8A-4BA2-9FCE-7B58DE4E7030}" type="datetimeFigureOut">
              <a:rPr lang="ru-RU" smtClean="0"/>
              <a:t>30.01.2024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87CF8-3693-4B13-B6A9-5374C94A56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36888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B7F69-1A8A-4BA2-9FCE-7B58DE4E7030}" type="datetimeFigureOut">
              <a:rPr lang="ru-RU" smtClean="0"/>
              <a:t>30.01.2024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87CF8-3693-4B13-B6A9-5374C94A56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01488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B7F69-1A8A-4BA2-9FCE-7B58DE4E7030}" type="datetimeFigureOut">
              <a:rPr lang="ru-RU" smtClean="0"/>
              <a:t>30.01.2024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87CF8-3693-4B13-B6A9-5374C94A56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5120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B7F69-1A8A-4BA2-9FCE-7B58DE4E7030}" type="datetimeFigureOut">
              <a:rPr lang="ru-RU" smtClean="0"/>
              <a:t>30.01.2024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87CF8-3693-4B13-B6A9-5374C94A56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319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B7F69-1A8A-4BA2-9FCE-7B58DE4E7030}" type="datetimeFigureOut">
              <a:rPr lang="ru-RU" smtClean="0"/>
              <a:t>30.01.2024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87CF8-3693-4B13-B6A9-5374C94A56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0757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B7F69-1A8A-4BA2-9FCE-7B58DE4E7030}" type="datetimeFigureOut">
              <a:rPr lang="ru-RU" smtClean="0"/>
              <a:t>30.01.2024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87CF8-3693-4B13-B6A9-5374C94A56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3603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B7F69-1A8A-4BA2-9FCE-7B58DE4E7030}" type="datetimeFigureOut">
              <a:rPr lang="ru-RU" smtClean="0"/>
              <a:t>30.01.2024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87CF8-3693-4B13-B6A9-5374C94A56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1826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B7F69-1A8A-4BA2-9FCE-7B58DE4E7030}" type="datetimeFigureOut">
              <a:rPr lang="ru-RU" smtClean="0"/>
              <a:t>30.01.2024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87CF8-3693-4B13-B6A9-5374C94A56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3677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B7F69-1A8A-4BA2-9FCE-7B58DE4E7030}" type="datetimeFigureOut">
              <a:rPr lang="ru-RU" smtClean="0"/>
              <a:t>30.01.2024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87CF8-3693-4B13-B6A9-5374C94A56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3721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B7F69-1A8A-4BA2-9FCE-7B58DE4E7030}" type="datetimeFigureOut">
              <a:rPr lang="ru-RU" smtClean="0"/>
              <a:t>30.01.2024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87CF8-3693-4B13-B6A9-5374C94A56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8534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B7F69-1A8A-4BA2-9FCE-7B58DE4E7030}" type="datetimeFigureOut">
              <a:rPr lang="ru-RU" smtClean="0"/>
              <a:t>30.01.2024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87CF8-3693-4B13-B6A9-5374C94A56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4792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1B7F69-1A8A-4BA2-9FCE-7B58DE4E7030}" type="datetimeFigureOut">
              <a:rPr lang="ru-RU" smtClean="0"/>
              <a:t>30.01.2024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087CF8-3693-4B13-B6A9-5374C94A56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37373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13" r:id="rId1"/>
    <p:sldLayoutId id="2147484014" r:id="rId2"/>
    <p:sldLayoutId id="2147484015" r:id="rId3"/>
    <p:sldLayoutId id="2147484016" r:id="rId4"/>
    <p:sldLayoutId id="2147484017" r:id="rId5"/>
    <p:sldLayoutId id="2147484018" r:id="rId6"/>
    <p:sldLayoutId id="2147484019" r:id="rId7"/>
    <p:sldLayoutId id="2147484020" r:id="rId8"/>
    <p:sldLayoutId id="2147484021" r:id="rId9"/>
    <p:sldLayoutId id="2147484022" r:id="rId10"/>
    <p:sldLayoutId id="2147484023" r:id="rId11"/>
    <p:sldLayoutId id="2147484024" r:id="rId12"/>
    <p:sldLayoutId id="2147484025" r:id="rId13"/>
    <p:sldLayoutId id="2147484026" r:id="rId14"/>
    <p:sldLayoutId id="2147484027" r:id="rId15"/>
    <p:sldLayoutId id="2147484028" r:id="rId16"/>
    <p:sldLayoutId id="214748402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05163" y="2717325"/>
            <a:ext cx="8366201" cy="905607"/>
          </a:xfrm>
        </p:spPr>
        <p:txBody>
          <a:bodyPr>
            <a:noAutofit/>
          </a:bodyPr>
          <a:lstStyle/>
          <a:p>
            <a:pPr algn="ctr"/>
            <a:r>
              <a:rPr lang="ru-RU" sz="5400" dirty="0">
                <a:latin typeface="+mn-lt"/>
              </a:rPr>
              <a:t>Разработка физической структуры базы данных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854387" y="5264460"/>
            <a:ext cx="28843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cs typeface="Arial" panose="020B0604020202020204" pitchFamily="34" charset="0"/>
              </a:rPr>
              <a:t>Выполнил: Попова К.С.</a:t>
            </a:r>
          </a:p>
          <a:p>
            <a:r>
              <a:rPr lang="ru-RU" dirty="0"/>
              <a:t>Проверил: Короленко В.В.</a:t>
            </a:r>
          </a:p>
        </p:txBody>
      </p:sp>
    </p:spTree>
    <p:extLst>
      <p:ext uri="{BB962C8B-B14F-4D97-AF65-F5344CB8AC3E}">
        <p14:creationId xmlns:p14="http://schemas.microsoft.com/office/powerpoint/2010/main" val="2069252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39321" y="600543"/>
            <a:ext cx="4956679" cy="4023360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Были сформированы SQL-запросы для создания таблиц в СУБД SQL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Server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Management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Studio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соответствующие структуре базы данных, предложенной в задание</a:t>
            </a:r>
            <a:endParaRPr lang="ru-RU" dirty="0"/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7287457" y="600543"/>
            <a:ext cx="3830816" cy="2476169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dirty="0"/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CREATE TABLE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Абитуриент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Абитуриент_ID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INT PRIMARY KEY,</a:t>
            </a:r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Имя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VARCHAR(50),</a:t>
            </a:r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Фамилия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VARCHAR(50),</a:t>
            </a:r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Дата_рождения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DATE,</a:t>
            </a:r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Адрес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VARCHAR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(100)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</a:p>
          <a:p>
            <a:pPr algn="l">
              <a:lnSpc>
                <a:spcPct val="150000"/>
              </a:lnSpc>
              <a:spcAft>
                <a:spcPts val="8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lang="ru-RU" sz="14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Объект 2"/>
          <p:cNvSpPr txBox="1">
            <a:spLocks/>
          </p:cNvSpPr>
          <p:nvPr/>
        </p:nvSpPr>
        <p:spPr>
          <a:xfrm>
            <a:off x="1325450" y="2995994"/>
            <a:ext cx="4956679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Данный запрос создает таблицу «Абитуриенты» в базе данных, определяет структуру таблицы с заданными полями и их типами данных.</a:t>
            </a:r>
          </a:p>
        </p:txBody>
      </p:sp>
    </p:spTree>
    <p:extLst>
      <p:ext uri="{BB962C8B-B14F-4D97-AF65-F5344CB8AC3E}">
        <p14:creationId xmlns:p14="http://schemas.microsoft.com/office/powerpoint/2010/main" val="3384166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2"/>
          <p:cNvSpPr txBox="1">
            <a:spLocks/>
          </p:cNvSpPr>
          <p:nvPr/>
        </p:nvSpPr>
        <p:spPr>
          <a:xfrm>
            <a:off x="6846798" y="1525325"/>
            <a:ext cx="4344977" cy="3425877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CREATE TABLE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Экзаменатор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Экзаменатор_ID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 INT PRIMARY KEY,</a:t>
            </a:r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Имя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VARCHAR(50),</a:t>
            </a:r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Фамилия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VARCHAR(50),</a:t>
            </a:r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Специализация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VARCHAR(50),</a:t>
            </a:r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Уровень_оплаты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DECIMAL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(10, 2)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</a:p>
        </p:txBody>
      </p:sp>
      <p:sp>
        <p:nvSpPr>
          <p:cNvPr id="7" name="Объект 2"/>
          <p:cNvSpPr txBox="1">
            <a:spLocks/>
          </p:cNvSpPr>
          <p:nvPr/>
        </p:nvSpPr>
        <p:spPr>
          <a:xfrm>
            <a:off x="1000225" y="2641649"/>
            <a:ext cx="409781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dirty="0"/>
              <a:t>Этот запрос создает таблицу «Экзаменатор" в БД.</a:t>
            </a:r>
          </a:p>
        </p:txBody>
      </p:sp>
    </p:spTree>
    <p:extLst>
      <p:ext uri="{BB962C8B-B14F-4D97-AF65-F5344CB8AC3E}">
        <p14:creationId xmlns:p14="http://schemas.microsoft.com/office/powerpoint/2010/main" val="1492692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2"/>
          <p:cNvSpPr txBox="1">
            <a:spLocks/>
          </p:cNvSpPr>
          <p:nvPr/>
        </p:nvSpPr>
        <p:spPr>
          <a:xfrm>
            <a:off x="6761846" y="1905538"/>
            <a:ext cx="4622945" cy="3046923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CREATE TABLE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Экзамен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Экзамен_ID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INT PRIMARY KEY,</a:t>
            </a:r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Название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VARCHAR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(100),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Дата_проведения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DATE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Аудитория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VARCHAR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(50)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</a:p>
          <a:p>
            <a:pPr algn="l">
              <a:lnSpc>
                <a:spcPct val="150000"/>
              </a:lnSpc>
              <a:spcAft>
                <a:spcPts val="8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lang="ru-RU" sz="14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Объект 2"/>
          <p:cNvSpPr txBox="1">
            <a:spLocks/>
          </p:cNvSpPr>
          <p:nvPr/>
        </p:nvSpPr>
        <p:spPr>
          <a:xfrm>
            <a:off x="737937" y="2547761"/>
            <a:ext cx="4956679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dirty="0"/>
              <a:t>Этот запрос, как и остальные создает таблицу, но с названием «Экзамен» и с иными столбцами.</a:t>
            </a:r>
          </a:p>
        </p:txBody>
      </p:sp>
    </p:spTree>
    <p:extLst>
      <p:ext uri="{BB962C8B-B14F-4D97-AF65-F5344CB8AC3E}">
        <p14:creationId xmlns:p14="http://schemas.microsoft.com/office/powerpoint/2010/main" val="727557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2"/>
          <p:cNvSpPr txBox="1">
            <a:spLocks/>
          </p:cNvSpPr>
          <p:nvPr/>
        </p:nvSpPr>
        <p:spPr>
          <a:xfrm>
            <a:off x="6245925" y="904539"/>
            <a:ext cx="5137042" cy="4851660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CREATE TABLE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Результат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экзамена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Результат_ID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INT PRIMARY KEY,</a:t>
            </a:r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Оценка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INTEGER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Дата_сдачи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DATE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Абитуриент_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ID INTEGER REFERENCES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Абитуриент(Абитуриент_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ID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),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Экзамен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_ID INTEGER REFERENCES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Экзамен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Экзамен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_ID),</a:t>
            </a:r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Экзаменатор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_ID INTEGER REFERENCES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Экзаменатор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Экзаменатор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_ID)</a:t>
            </a:r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</a:p>
        </p:txBody>
      </p:sp>
      <p:sp>
        <p:nvSpPr>
          <p:cNvPr id="7" name="Объект 2"/>
          <p:cNvSpPr txBox="1">
            <a:spLocks/>
          </p:cNvSpPr>
          <p:nvPr/>
        </p:nvSpPr>
        <p:spPr>
          <a:xfrm>
            <a:off x="952901" y="2403383"/>
            <a:ext cx="4872596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dirty="0"/>
              <a:t>Данный запрос создает таблицу «Результат экзамена».</a:t>
            </a:r>
          </a:p>
        </p:txBody>
      </p:sp>
    </p:spTree>
    <p:extLst>
      <p:ext uri="{BB962C8B-B14F-4D97-AF65-F5344CB8AC3E}">
        <p14:creationId xmlns:p14="http://schemas.microsoft.com/office/powerpoint/2010/main" val="2550711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2"/>
          <p:cNvSpPr txBox="1">
            <a:spLocks/>
          </p:cNvSpPr>
          <p:nvPr/>
        </p:nvSpPr>
        <p:spPr>
          <a:xfrm>
            <a:off x="6376932" y="1671116"/>
            <a:ext cx="5014788" cy="4750522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CREATE TABLE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Оплата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экзаменатора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Оплата_ID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INT PRIMARY KEY,</a:t>
            </a:r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Сумма_оплаты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DECIMAL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(10, 2),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Дата_оплаты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DATE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Экзаменатор_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ID INTEGER REFERENCES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Экзаменатор(Экзаменатор_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ID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</a:p>
        </p:txBody>
      </p:sp>
      <p:sp>
        <p:nvSpPr>
          <p:cNvPr id="7" name="Объект 2"/>
          <p:cNvSpPr txBox="1">
            <a:spLocks/>
          </p:cNvSpPr>
          <p:nvPr/>
        </p:nvSpPr>
        <p:spPr>
          <a:xfrm>
            <a:off x="942474" y="2834640"/>
            <a:ext cx="4872596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dirty="0"/>
              <a:t>Последний запрос создает таблицу «Оплата экзамена».</a:t>
            </a:r>
          </a:p>
        </p:txBody>
      </p:sp>
    </p:spTree>
    <p:extLst>
      <p:ext uri="{BB962C8B-B14F-4D97-AF65-F5344CB8AC3E}">
        <p14:creationId xmlns:p14="http://schemas.microsoft.com/office/powerpoint/2010/main" val="18360979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8C3D0BA-0012-49A6-8053-C617F966C2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9373" y="921851"/>
            <a:ext cx="6709009" cy="5014298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9E3AE03-32B7-46F2-8F92-9A7C0A03F82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58" t="40404" r="80569" b="20404"/>
          <a:stretch/>
        </p:blipFill>
        <p:spPr>
          <a:xfrm>
            <a:off x="1004454" y="1108363"/>
            <a:ext cx="3249391" cy="4502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7074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Контур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Контур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онтур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TM04033919[[fn=Контур]]</Template>
  <TotalTime>999</TotalTime>
  <Words>328</Words>
  <Application>Microsoft Office PowerPoint</Application>
  <PresentationFormat>Широкоэкранный</PresentationFormat>
  <Paragraphs>48</Paragraphs>
  <Slides>7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Calibri</vt:lpstr>
      <vt:lpstr>Times New Roman</vt:lpstr>
      <vt:lpstr>Tw Cen MT</vt:lpstr>
      <vt:lpstr>Контур</vt:lpstr>
      <vt:lpstr>Разработка физической структуры базы данных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lunarythorn</dc:creator>
  <cp:lastModifiedBy>ксения попова</cp:lastModifiedBy>
  <cp:revision>179</cp:revision>
  <dcterms:created xsi:type="dcterms:W3CDTF">2023-09-17T16:29:27Z</dcterms:created>
  <dcterms:modified xsi:type="dcterms:W3CDTF">2024-01-30T18:22:16Z</dcterms:modified>
</cp:coreProperties>
</file>