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5" r:id="rId5"/>
    <p:sldId id="261" r:id="rId6"/>
    <p:sldId id="259" r:id="rId7"/>
    <p:sldId id="262" r:id="rId8"/>
    <p:sldId id="263" r:id="rId9"/>
    <p:sldId id="267" r:id="rId10"/>
    <p:sldId id="264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D2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/>
    <p:restoredTop sz="94661"/>
  </p:normalViewPr>
  <p:slideViewPr>
    <p:cSldViewPr snapToGrid="0" snapToObjects="1">
      <p:cViewPr varScale="1">
        <p:scale>
          <a:sx n="85" d="100"/>
          <a:sy n="85" d="100"/>
        </p:scale>
        <p:origin x="1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4030-B55B-4547-827E-65B16A370FCE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93E0-2020-D048-83D2-4CECFCAB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4030-B55B-4547-827E-65B16A370FCE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93E0-2020-D048-83D2-4CECFCAB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4030-B55B-4547-827E-65B16A370FCE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93E0-2020-D048-83D2-4CECFCAB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4030-B55B-4547-827E-65B16A370FCE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93E0-2020-D048-83D2-4CECFCAB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4030-B55B-4547-827E-65B16A370FCE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93E0-2020-D048-83D2-4CECFCAB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4030-B55B-4547-827E-65B16A370FCE}" type="datetimeFigureOut">
              <a:rPr lang="en-US" smtClean="0"/>
              <a:t>9/24/16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93E0-2020-D048-83D2-4CECFCAB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4030-B55B-4547-827E-65B16A370FCE}" type="datetimeFigureOut">
              <a:rPr lang="en-US" smtClean="0"/>
              <a:t>9/24/16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93E0-2020-D048-83D2-4CECFCAB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4030-B55B-4547-827E-65B16A370FCE}" type="datetimeFigureOut">
              <a:rPr lang="en-US" smtClean="0"/>
              <a:t>9/24/16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93E0-2020-D048-83D2-4CECFCAB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4030-B55B-4547-827E-65B16A370FCE}" type="datetimeFigureOut">
              <a:rPr lang="en-US" smtClean="0"/>
              <a:t>9/24/16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93E0-2020-D048-83D2-4CECFCAB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4030-B55B-4547-827E-65B16A370FCE}" type="datetimeFigureOut">
              <a:rPr lang="en-US" smtClean="0"/>
              <a:t>9/24/16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93E0-2020-D048-83D2-4CECFCAB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4030-B55B-4547-827E-65B16A370FCE}" type="datetimeFigureOut">
              <a:rPr lang="en-US" smtClean="0"/>
              <a:t>9/24/16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93E0-2020-D048-83D2-4CECFCAB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B4030-B55B-4547-827E-65B16A370FCE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D93E0-2020-D048-83D2-4CECFCAB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67739" y="834827"/>
            <a:ext cx="8785412" cy="1161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The Complaint Department</a:t>
            </a:r>
            <a:endParaRPr lang="en-US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087521" y="2373896"/>
            <a:ext cx="6849036" cy="1263316"/>
          </a:xfrm>
          <a:prstGeom prst="rect">
            <a:avLst/>
          </a:prstGeom>
          <a:solidFill>
            <a:srgbClr val="F4D20D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Maria Beane, </a:t>
            </a:r>
            <a:r>
              <a:rPr lang="en-US" dirty="0" err="1" smtClean="0"/>
              <a:t>Kelana</a:t>
            </a:r>
            <a:r>
              <a:rPr lang="en-US" dirty="0" smtClean="0"/>
              <a:t> Latimer, Tatiana Wilcox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-7630" y="3509937"/>
            <a:ext cx="9151629" cy="2299517"/>
            <a:chOff x="226682" y="3568813"/>
            <a:chExt cx="8650130" cy="217350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682" y="3576128"/>
              <a:ext cx="2158875" cy="215887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3307" y="3568813"/>
              <a:ext cx="2173505" cy="217350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432" y="3576127"/>
              <a:ext cx="2158876" cy="215887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5557" y="3576128"/>
              <a:ext cx="2158875" cy="2158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784" y="1690689"/>
            <a:ext cx="8484432" cy="4486274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Images and video in the search</a:t>
            </a:r>
            <a:r>
              <a:rPr lang="en-US" dirty="0"/>
              <a:t> </a:t>
            </a:r>
            <a:r>
              <a:rPr lang="en-US" dirty="0" smtClean="0"/>
              <a:t>– Not always appropriate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Keywords that worked!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Adding to firebase based on user selection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Image sizing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964" y="4676930"/>
            <a:ext cx="2330036" cy="219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784" y="1690689"/>
            <a:ext cx="8484432" cy="4486274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Specific websites for image search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Game/Interactive element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Email Subscription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947" y="3178080"/>
            <a:ext cx="3041077" cy="369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53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29" y="953370"/>
            <a:ext cx="7376459" cy="590463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0" y="358505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stark-bastion-63847.herokuapp.com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9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007" y="3157527"/>
            <a:ext cx="3057993" cy="3715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0792"/>
            <a:ext cx="78867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Life is stressful. But it’s not that bad!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Take a break. Make a complaint and have a laugh.</a:t>
            </a:r>
          </a:p>
        </p:txBody>
      </p:sp>
    </p:spTree>
    <p:extLst>
      <p:ext uri="{BB962C8B-B14F-4D97-AF65-F5344CB8AC3E}">
        <p14:creationId xmlns:p14="http://schemas.microsoft.com/office/powerpoint/2010/main" val="56960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88269" y="3160288"/>
            <a:ext cx="193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A COMPLAINT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71200" y="2191063"/>
            <a:ext cx="22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 A CATEGORY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11378" y="3180472"/>
            <a:ext cx="235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 A COMPLAINT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12209" y="4044846"/>
            <a:ext cx="924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SEARCH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58683" y="4847032"/>
            <a:ext cx="163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DISPLAY MEDIA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60579" y="5467327"/>
            <a:ext cx="182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FEELING BETTER?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13500" y="513641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17939" y="6147582"/>
            <a:ext cx="5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cxnSp>
        <p:nvCxnSpPr>
          <p:cNvPr id="16" name="Straight Arrow Connector 15"/>
          <p:cNvCxnSpPr>
            <a:stCxn id="8" idx="2"/>
            <a:endCxn id="7" idx="1"/>
          </p:cNvCxnSpPr>
          <p:nvPr/>
        </p:nvCxnSpPr>
        <p:spPr>
          <a:xfrm>
            <a:off x="4674355" y="2560395"/>
            <a:ext cx="713914" cy="784559"/>
          </a:xfrm>
          <a:prstGeom prst="straightConnector1">
            <a:avLst/>
          </a:prstGeom>
          <a:ln>
            <a:solidFill>
              <a:srgbClr val="F4D2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</p:cNvCxnSpPr>
          <p:nvPr/>
        </p:nvCxnSpPr>
        <p:spPr>
          <a:xfrm flipH="1">
            <a:off x="4022882" y="2560395"/>
            <a:ext cx="651473" cy="761416"/>
          </a:xfrm>
          <a:prstGeom prst="straightConnector1">
            <a:avLst/>
          </a:prstGeom>
          <a:ln>
            <a:solidFill>
              <a:srgbClr val="F4D2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1"/>
            <a:endCxn id="10" idx="0"/>
          </p:cNvCxnSpPr>
          <p:nvPr/>
        </p:nvCxnSpPr>
        <p:spPr>
          <a:xfrm flipH="1">
            <a:off x="4674355" y="3344954"/>
            <a:ext cx="713914" cy="699892"/>
          </a:xfrm>
          <a:prstGeom prst="straightConnector1">
            <a:avLst/>
          </a:prstGeom>
          <a:ln>
            <a:solidFill>
              <a:srgbClr val="F4D2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0"/>
          </p:cNvCxnSpPr>
          <p:nvPr/>
        </p:nvCxnSpPr>
        <p:spPr>
          <a:xfrm>
            <a:off x="3998579" y="3346914"/>
            <a:ext cx="675776" cy="697932"/>
          </a:xfrm>
          <a:prstGeom prst="straightConnector1">
            <a:avLst/>
          </a:prstGeom>
          <a:ln>
            <a:solidFill>
              <a:srgbClr val="F4D2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613770" y="4519108"/>
            <a:ext cx="0" cy="263846"/>
          </a:xfrm>
          <a:prstGeom prst="straightConnector1">
            <a:avLst/>
          </a:prstGeom>
          <a:ln>
            <a:solidFill>
              <a:srgbClr val="F4D2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631260" y="5211151"/>
            <a:ext cx="0" cy="263846"/>
          </a:xfrm>
          <a:prstGeom prst="straightConnector1">
            <a:avLst/>
          </a:prstGeom>
          <a:ln>
            <a:solidFill>
              <a:srgbClr val="F4D2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63740" y="5858225"/>
            <a:ext cx="0" cy="263846"/>
          </a:xfrm>
          <a:prstGeom prst="straightConnector1">
            <a:avLst/>
          </a:prstGeom>
          <a:ln>
            <a:solidFill>
              <a:srgbClr val="F4D2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1"/>
          </p:cNvCxnSpPr>
          <p:nvPr/>
        </p:nvCxnSpPr>
        <p:spPr>
          <a:xfrm flipH="1" flipV="1">
            <a:off x="5475589" y="5031487"/>
            <a:ext cx="637911" cy="289595"/>
          </a:xfrm>
          <a:prstGeom prst="straightConnector1">
            <a:avLst/>
          </a:prstGeom>
          <a:ln>
            <a:solidFill>
              <a:srgbClr val="F4D2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2" idx="3"/>
          </p:cNvCxnSpPr>
          <p:nvPr/>
        </p:nvCxnSpPr>
        <p:spPr>
          <a:xfrm flipH="1">
            <a:off x="5588131" y="5321082"/>
            <a:ext cx="525369" cy="330911"/>
          </a:xfrm>
          <a:prstGeom prst="straightConnector1">
            <a:avLst/>
          </a:prstGeom>
          <a:ln>
            <a:solidFill>
              <a:srgbClr val="F4D2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48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240" y="3100354"/>
            <a:ext cx="1931073" cy="1348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 smtClean="0"/>
              <a:t>Materialize</a:t>
            </a:r>
            <a:endParaRPr lang="en-US" sz="1500" b="1" dirty="0"/>
          </a:p>
          <a:p>
            <a:pPr marL="0" indent="0" fontAlgn="ctr">
              <a:buNone/>
            </a:pPr>
            <a:r>
              <a:rPr lang="en-US" sz="1500" dirty="0"/>
              <a:t>F</a:t>
            </a:r>
            <a:r>
              <a:rPr lang="en-US" sz="1500" dirty="0" smtClean="0"/>
              <a:t>ront-end framework </a:t>
            </a:r>
            <a:endParaRPr lang="en-US" sz="1500" dirty="0"/>
          </a:p>
          <a:p>
            <a:pPr marL="0" indent="0" fontAlgn="ctr">
              <a:buNone/>
            </a:pPr>
            <a:r>
              <a:rPr lang="en-US" sz="1500" dirty="0" smtClean="0"/>
              <a:t>JS – modal, carousel,  tabs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43439" y="3100354"/>
            <a:ext cx="2097297" cy="1348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500" b="1" dirty="0" smtClean="0"/>
              <a:t>YouTube API</a:t>
            </a:r>
          </a:p>
          <a:p>
            <a:pPr marL="0" indent="0" fontAlgn="ctr">
              <a:buFont typeface="Arial"/>
              <a:buNone/>
            </a:pPr>
            <a:r>
              <a:rPr lang="en-US" sz="1500" dirty="0" smtClean="0"/>
              <a:t>Video Search</a:t>
            </a:r>
            <a:endParaRPr lang="en-US" sz="1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088" y="5122927"/>
            <a:ext cx="2702123" cy="8385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403" y="2137485"/>
            <a:ext cx="1791381" cy="6197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567" y="2174601"/>
            <a:ext cx="2293737" cy="6864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75" y="1968899"/>
            <a:ext cx="1563885" cy="8921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21" y="2140090"/>
            <a:ext cx="1449715" cy="639068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4442069" y="3100354"/>
            <a:ext cx="1864657" cy="1348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500" b="1" dirty="0" smtClean="0"/>
              <a:t>Google Search API</a:t>
            </a:r>
          </a:p>
          <a:p>
            <a:pPr marL="0" indent="0" fontAlgn="ctr">
              <a:buNone/>
            </a:pPr>
            <a:r>
              <a:rPr lang="en-US" sz="1600" dirty="0"/>
              <a:t>Custom Search</a:t>
            </a:r>
            <a:r>
              <a:rPr lang="en-US" sz="1600" dirty="0" smtClean="0">
                <a:effectLst/>
              </a:rPr>
              <a:t> </a:t>
            </a:r>
            <a:endParaRPr lang="en-US" sz="15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725644" y="3100354"/>
            <a:ext cx="1864657" cy="1348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500" b="1" dirty="0" smtClean="0"/>
              <a:t>Firebase</a:t>
            </a:r>
          </a:p>
          <a:p>
            <a:pPr marL="0" indent="0" fontAlgn="ctr">
              <a:buFont typeface="Arial"/>
              <a:buNone/>
            </a:pPr>
            <a:r>
              <a:rPr lang="en-US" sz="1500" dirty="0" smtClean="0"/>
              <a:t>Stored complaints, keywords, and user emails</a:t>
            </a:r>
            <a:endParaRPr lang="en-US" sz="15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298" y="4930098"/>
            <a:ext cx="2815195" cy="111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FRONT END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88" y="1800135"/>
            <a:ext cx="6318623" cy="5057865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5737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897" y="2708975"/>
            <a:ext cx="6116403" cy="414902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68660" y="1559003"/>
            <a:ext cx="8406680" cy="128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6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60" y="1027907"/>
            <a:ext cx="3994958" cy="56288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FIREBASE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745" y="3638446"/>
            <a:ext cx="52959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398833" cy="688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8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123</Words>
  <Application>Microsoft Macintosh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THE IDEA</vt:lpstr>
      <vt:lpstr>HOW IT WORKS</vt:lpstr>
      <vt:lpstr>TECHNOLOGY</vt:lpstr>
      <vt:lpstr>FRONT END</vt:lpstr>
      <vt:lpstr>API</vt:lpstr>
      <vt:lpstr>FIREBASE</vt:lpstr>
      <vt:lpstr>PowerPoint Presentation</vt:lpstr>
      <vt:lpstr>PROBLEMS</vt:lpstr>
      <vt:lpstr>PROBLEMS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Beane</dc:creator>
  <cp:lastModifiedBy>Maria Beane</cp:lastModifiedBy>
  <cp:revision>16</cp:revision>
  <dcterms:created xsi:type="dcterms:W3CDTF">2016-09-24T06:01:18Z</dcterms:created>
  <dcterms:modified xsi:type="dcterms:W3CDTF">2016-09-24T10:22:12Z</dcterms:modified>
</cp:coreProperties>
</file>