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1" r:id="rId6"/>
    <p:sldId id="259" r:id="rId7"/>
    <p:sldId id="262" r:id="rId8"/>
    <p:sldId id="263" r:id="rId9"/>
    <p:sldId id="267" r:id="rId10"/>
    <p:sldId id="264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61"/>
  </p:normalViewPr>
  <p:slideViewPr>
    <p:cSldViewPr snapToGrid="0" snapToObjects="1">
      <p:cViewPr varScale="1">
        <p:scale>
          <a:sx n="91" d="100"/>
          <a:sy n="91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4030-B55B-4547-827E-65B16A370FC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93E0-2020-D048-83D2-4CECFCAB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739" y="581609"/>
            <a:ext cx="8785412" cy="116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Complaint Department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34389" y="2003775"/>
            <a:ext cx="6849036" cy="1513899"/>
          </a:xfrm>
          <a:prstGeom prst="rect">
            <a:avLst/>
          </a:prstGeom>
          <a:solidFill>
            <a:srgbClr val="F4D20D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TEAM MARKELTAT</a:t>
            </a:r>
          </a:p>
          <a:p>
            <a:r>
              <a:rPr lang="en-US" dirty="0" smtClean="0"/>
              <a:t>Maria Beane, </a:t>
            </a:r>
            <a:r>
              <a:rPr lang="en-US" dirty="0" err="1" smtClean="0"/>
              <a:t>Kelana</a:t>
            </a:r>
            <a:r>
              <a:rPr lang="en-US" dirty="0" smtClean="0"/>
              <a:t> Latimer, Tatiana Wilcox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7630" y="3509937"/>
            <a:ext cx="9151629" cy="2299517"/>
            <a:chOff x="226682" y="3568813"/>
            <a:chExt cx="8650130" cy="21735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82" y="3576128"/>
              <a:ext cx="2158875" cy="21588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07" y="3568813"/>
              <a:ext cx="2173505" cy="217350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432" y="3576127"/>
              <a:ext cx="2158876" cy="21588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557" y="3576128"/>
              <a:ext cx="2158875" cy="215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690689"/>
            <a:ext cx="8484432" cy="448627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Images and video in the search</a:t>
            </a:r>
            <a:r>
              <a:rPr lang="en-US" dirty="0"/>
              <a:t> </a:t>
            </a:r>
            <a:r>
              <a:rPr lang="en-US" dirty="0" smtClean="0"/>
              <a:t>– Not always appropriate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Keywords that worked!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Adding to firebase based on user selection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Image sizing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64" y="4676930"/>
            <a:ext cx="2330036" cy="21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690689"/>
            <a:ext cx="8484432" cy="44862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Fine </a:t>
            </a:r>
            <a:r>
              <a:rPr lang="en-US" dirty="0"/>
              <a:t>t</a:t>
            </a:r>
            <a:r>
              <a:rPr lang="en-US" dirty="0" smtClean="0"/>
              <a:t>une keywords and search parameters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Rotate more images/videos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Game/Interactive element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Upvote</a:t>
            </a:r>
            <a:r>
              <a:rPr lang="en-US" dirty="0" smtClean="0"/>
              <a:t>/</a:t>
            </a:r>
            <a:r>
              <a:rPr lang="en-US" dirty="0" err="1" smtClean="0"/>
              <a:t>downvote</a:t>
            </a:r>
            <a:r>
              <a:rPr lang="en-US" dirty="0" smtClean="0"/>
              <a:t> images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Email Subscription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47" y="3178080"/>
            <a:ext cx="3041077" cy="36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9" y="953370"/>
            <a:ext cx="7376459" cy="590463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35850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stark-bastion-63847.herokuapp.com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7" y="3157527"/>
            <a:ext cx="3057993" cy="3715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0792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Life is stressful. But it’s not that bad!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Take a break. Make a complaint and have a laugh.</a:t>
            </a:r>
          </a:p>
        </p:txBody>
      </p:sp>
    </p:spTree>
    <p:extLst>
      <p:ext uri="{BB962C8B-B14F-4D97-AF65-F5344CB8AC3E}">
        <p14:creationId xmlns:p14="http://schemas.microsoft.com/office/powerpoint/2010/main" val="5696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72" y="3651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7591" y="2875478"/>
            <a:ext cx="19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A COMPLAINT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0522" y="1906253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CATEGORY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0700" y="2895662"/>
            <a:ext cx="23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COMPLAINT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531" y="3760036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8005" y="4562222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MEDIA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19901" y="5182517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FEELING BETTER?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2822" y="48516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7261" y="5862772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6" name="Straight Arrow Connector 15"/>
          <p:cNvCxnSpPr>
            <a:stCxn id="8" idx="2"/>
            <a:endCxn id="7" idx="1"/>
          </p:cNvCxnSpPr>
          <p:nvPr/>
        </p:nvCxnSpPr>
        <p:spPr>
          <a:xfrm>
            <a:off x="4533677" y="2275585"/>
            <a:ext cx="713914" cy="784559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3882204" y="2275585"/>
            <a:ext cx="651473" cy="76141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10" idx="0"/>
          </p:cNvCxnSpPr>
          <p:nvPr/>
        </p:nvCxnSpPr>
        <p:spPr>
          <a:xfrm flipH="1">
            <a:off x="4533677" y="3060144"/>
            <a:ext cx="713914" cy="699892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3857901" y="3062104"/>
            <a:ext cx="675776" cy="697932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73092" y="4234298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90582" y="4926341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23062" y="5573415"/>
            <a:ext cx="0" cy="263846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flipH="1" flipV="1">
            <a:off x="5334911" y="4746677"/>
            <a:ext cx="637911" cy="289595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2" idx="3"/>
          </p:cNvCxnSpPr>
          <p:nvPr/>
        </p:nvCxnSpPr>
        <p:spPr>
          <a:xfrm flipH="1">
            <a:off x="5447453" y="5036272"/>
            <a:ext cx="525369" cy="330911"/>
          </a:xfrm>
          <a:prstGeom prst="straightConnector1">
            <a:avLst/>
          </a:prstGeom>
          <a:ln>
            <a:solidFill>
              <a:srgbClr val="F4D2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40" y="3100354"/>
            <a:ext cx="1931073" cy="134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/>
              <a:t>Materialize</a:t>
            </a:r>
            <a:endParaRPr lang="en-US" sz="1500" b="1" dirty="0"/>
          </a:p>
          <a:p>
            <a:pPr marL="0" indent="0" fontAlgn="ctr">
              <a:buNone/>
            </a:pPr>
            <a:r>
              <a:rPr lang="en-US" sz="1500" dirty="0"/>
              <a:t>F</a:t>
            </a:r>
            <a:r>
              <a:rPr lang="en-US" sz="1500" dirty="0" smtClean="0"/>
              <a:t>ront-end framework </a:t>
            </a:r>
            <a:endParaRPr lang="en-US" sz="1500" dirty="0"/>
          </a:p>
          <a:p>
            <a:pPr marL="0" indent="0" fontAlgn="ctr">
              <a:buNone/>
            </a:pPr>
            <a:r>
              <a:rPr lang="en-US" sz="1500" dirty="0" smtClean="0"/>
              <a:t>JS – modal, carousel,  tabs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3439" y="3100354"/>
            <a:ext cx="209729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YouTube API</a:t>
            </a:r>
          </a:p>
          <a:p>
            <a:pPr marL="0" indent="0" fontAlgn="ctr">
              <a:buFont typeface="Arial"/>
              <a:buNone/>
            </a:pPr>
            <a:r>
              <a:rPr lang="en-US" sz="1500" dirty="0" smtClean="0"/>
              <a:t>Video Search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88" y="5122927"/>
            <a:ext cx="2702123" cy="838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03" y="2137485"/>
            <a:ext cx="1791381" cy="61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67" y="2174601"/>
            <a:ext cx="2293737" cy="686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5" y="1968899"/>
            <a:ext cx="1563885" cy="892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21" y="2140090"/>
            <a:ext cx="1449715" cy="63906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442069" y="3100354"/>
            <a:ext cx="186465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Google Search API</a:t>
            </a:r>
          </a:p>
          <a:p>
            <a:pPr marL="0" indent="0" fontAlgn="ctr">
              <a:buNone/>
            </a:pPr>
            <a:r>
              <a:rPr lang="en-US" sz="1600" dirty="0"/>
              <a:t>Custom Search</a:t>
            </a:r>
            <a:r>
              <a:rPr lang="en-US" sz="1600" dirty="0" smtClean="0">
                <a:effectLst/>
              </a:rPr>
              <a:t> </a:t>
            </a:r>
            <a:endParaRPr lang="en-US" sz="15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25644" y="3100354"/>
            <a:ext cx="1864657" cy="134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b="1" dirty="0" smtClean="0"/>
              <a:t>Firebase</a:t>
            </a:r>
          </a:p>
          <a:p>
            <a:pPr marL="0" indent="0" fontAlgn="ctr">
              <a:buFont typeface="Arial"/>
              <a:buNone/>
            </a:pPr>
            <a:r>
              <a:rPr lang="en-US" sz="1500" dirty="0" smtClean="0"/>
              <a:t>Stored complaints, keywords, and user emails</a:t>
            </a:r>
            <a:endParaRPr lang="en-US" sz="1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98" y="4930098"/>
            <a:ext cx="2815195" cy="11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8" y="1800135"/>
            <a:ext cx="6318623" cy="505786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97" y="2708975"/>
            <a:ext cx="6116403" cy="41490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8660" y="1559003"/>
            <a:ext cx="8406680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" y="1027907"/>
            <a:ext cx="3994958" cy="5628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45" y="3638446"/>
            <a:ext cx="5295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398833" cy="68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132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THE IDEA</vt:lpstr>
      <vt:lpstr>HOW IT WORKS</vt:lpstr>
      <vt:lpstr>TECHNOLOGY</vt:lpstr>
      <vt:lpstr>FRONT END</vt:lpstr>
      <vt:lpstr>API</vt:lpstr>
      <vt:lpstr>FIREBASE</vt:lpstr>
      <vt:lpstr>PowerPoint Presentation</vt:lpstr>
      <vt:lpstr>PROBLEMS</vt:lpstr>
      <vt:lpstr>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Beane</dc:creator>
  <cp:lastModifiedBy>Maria Beane</cp:lastModifiedBy>
  <cp:revision>22</cp:revision>
  <cp:lastPrinted>2016-09-24T10:22:41Z</cp:lastPrinted>
  <dcterms:created xsi:type="dcterms:W3CDTF">2016-09-24T06:01:18Z</dcterms:created>
  <dcterms:modified xsi:type="dcterms:W3CDTF">2016-09-24T14:57:21Z</dcterms:modified>
</cp:coreProperties>
</file>