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5C3C-8DF8-2F0B-E4A1-57B1C461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7FEAC-6E29-263F-60C5-858D2FA1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09D5-989D-4752-4EEA-9080159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0937-74E2-473D-3A99-D9C08829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0A76-F97F-FA36-1AD2-FFDD2E28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5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2410-BBAB-B335-8C38-C5231747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F2AAC-E318-3C85-7799-0881EDC6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8413-20A1-B277-37EE-497575E3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7BC1-C45D-1E19-7894-44CBDF2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7FE5-DEDF-C2DC-DBCD-0841525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B3D76-A52D-C23B-658A-B7DD34DF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54F60-B18B-CAB3-2774-800F6D18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7066-30CB-5B50-CECF-FCAA3831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A698-E15C-6CE6-A764-9E5E552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A207-9997-1B17-B979-1EE9C78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6E88-3A95-399C-6CD9-EA03947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82D-FD55-6D09-6126-E7772A55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1E22-EA87-9B62-3559-9C9000D1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2983-EEB7-D373-253C-922C9EF2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8DE3-B23A-27D3-661D-E08E9655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5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B145-07CD-62F3-4785-F79593F9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0749-77E7-BCA7-5921-7179B149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05D3-1AD8-2CCA-661A-641C70FA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0DD7-2AE4-22AC-1C84-DF8BBDDA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3B39-835B-FA3B-7317-BD33218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2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D964-D270-33C3-3E23-CCB0E582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C295-D385-4B11-FCEA-6177E7711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6316E-1438-2501-1868-C579D4FB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96FC-21AD-05A3-89B2-C0F8D480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3753-25BE-20B5-519B-45B9250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EFF3-BF46-29C5-0DD6-CD1E2BB3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91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3DD0-272F-0C93-687E-DABBB1EE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09A3-951A-A214-89A4-F00D33CF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DC0CD-FDA5-22B5-A565-18AC76C1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09613-E476-BF07-1CCE-2548C0EE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B6DFA-85EA-3E5E-9C6B-04DF74259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36158-C917-30D6-6111-A6F92E32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C8853-5C54-5A55-3E23-5FCFE39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074B3-ADBC-0666-9F28-ACDF793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7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C900-624B-E8C4-08D7-51F8C28E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98B95-75F2-8B87-B9E3-2F3CA92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E3DCF-67AC-89F9-12A8-9BBDE20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31DA1-A9C8-CA2C-E1EC-DCD71A7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6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33746-7CA4-6EAC-DA37-53FD5458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5BBA9-E979-8BD7-B46F-03F6D783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AADA2-C3C3-C3C7-5DC3-07D9FBB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2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7BD6-CA5E-6A17-E791-2CE178D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3CC8-B0F8-4B33-B708-37765681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84E3-37A2-33D8-3123-85C801D8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A4CF-A9D0-B813-FA0C-FF275A1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5CD1-140E-93BD-8A02-1F8EBFA1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41A-E0F8-EEC5-2EA8-E8F10B2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4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B66B-34F0-3C22-54B1-A0C3B94A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CC804-CCBD-BF00-76C9-03A23EDAC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6506-CBAC-9810-C28D-03C19069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6DC5-CC5B-DC60-8F38-3BEC881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F477-0F43-3844-BB7A-396F4FDB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E433-ED14-1788-900D-C8CC838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64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7D0CA-D744-D701-CC00-1EE9DBF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EB58-911C-C382-4684-D0514541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B3C5-AD0F-BC71-5850-4CF69E71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AC64-CEB7-4D41-30E5-2D4C6149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325-BE88-35B6-37E0-A87D3C7E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70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E6F0-AFB3-1042-74A8-7B27822BA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58BD4-6808-9534-9B61-F4010DD9C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1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A500-91AD-5F43-CA77-345EEDC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FC095-BC2B-4F7E-3A40-AABAAF04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38" y="1825625"/>
            <a:ext cx="9370123" cy="4351338"/>
          </a:xfrm>
        </p:spPr>
      </p:pic>
    </p:spTree>
    <p:extLst>
      <p:ext uri="{BB962C8B-B14F-4D97-AF65-F5344CB8AC3E}">
        <p14:creationId xmlns:p14="http://schemas.microsoft.com/office/powerpoint/2010/main" val="23774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F600-CC91-EB09-582D-04BC626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–Config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00D81-6950-90FB-5BEB-8E84944A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91" y="1825625"/>
            <a:ext cx="9320617" cy="4351338"/>
          </a:xfrm>
        </p:spPr>
      </p:pic>
    </p:spTree>
    <p:extLst>
      <p:ext uri="{BB962C8B-B14F-4D97-AF65-F5344CB8AC3E}">
        <p14:creationId xmlns:p14="http://schemas.microsoft.com/office/powerpoint/2010/main" val="25166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DCDA-CFEF-3788-90DD-903D92F0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Secrets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DA3F6-C1E9-12A0-B861-60F8C4C8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98" y="1825625"/>
            <a:ext cx="9579204" cy="4351338"/>
          </a:xfrm>
        </p:spPr>
      </p:pic>
    </p:spTree>
    <p:extLst>
      <p:ext uri="{BB962C8B-B14F-4D97-AF65-F5344CB8AC3E}">
        <p14:creationId xmlns:p14="http://schemas.microsoft.com/office/powerpoint/2010/main" val="363123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EAB-198F-1DBF-F26D-48C95F24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PVC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85777-5773-73F0-2FC1-3C778464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477"/>
            <a:ext cx="10515600" cy="4141634"/>
          </a:xfrm>
        </p:spPr>
      </p:pic>
    </p:spTree>
    <p:extLst>
      <p:ext uri="{BB962C8B-B14F-4D97-AF65-F5344CB8AC3E}">
        <p14:creationId xmlns:p14="http://schemas.microsoft.com/office/powerpoint/2010/main" val="139133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0073-EA2B-B8EE-C160-AD9EC540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PV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F384A-3727-FD89-D4F1-C94C11852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08"/>
            <a:ext cx="10515600" cy="4202771"/>
          </a:xfrm>
        </p:spPr>
      </p:pic>
    </p:spTree>
    <p:extLst>
      <p:ext uri="{BB962C8B-B14F-4D97-AF65-F5344CB8AC3E}">
        <p14:creationId xmlns:p14="http://schemas.microsoft.com/office/powerpoint/2010/main" val="18212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D9C5-FBDC-93A4-7CC1-E657DB47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Ingress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207B3-A0D5-E27F-9A70-6D14B7822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722" y="1825625"/>
            <a:ext cx="9204555" cy="4351338"/>
          </a:xfrm>
        </p:spPr>
      </p:pic>
    </p:spTree>
    <p:extLst>
      <p:ext uri="{BB962C8B-B14F-4D97-AF65-F5344CB8AC3E}">
        <p14:creationId xmlns:p14="http://schemas.microsoft.com/office/powerpoint/2010/main" val="100643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F6A-0474-0496-5F96-1F5F4813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Ingress 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A6F8A-E756-3F28-18C8-ADCAE15C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551" y="1825625"/>
            <a:ext cx="9370898" cy="4351338"/>
          </a:xfrm>
        </p:spPr>
      </p:pic>
    </p:spTree>
    <p:extLst>
      <p:ext uri="{BB962C8B-B14F-4D97-AF65-F5344CB8AC3E}">
        <p14:creationId xmlns:p14="http://schemas.microsoft.com/office/powerpoint/2010/main" val="26877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E6E7-3C03-640C-2552-F9281905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-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D799B-D6B2-6FDE-C470-0A99B3B7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465"/>
            <a:ext cx="5716585" cy="4351338"/>
          </a:xfrm>
        </p:spPr>
      </p:pic>
    </p:spTree>
    <p:extLst>
      <p:ext uri="{BB962C8B-B14F-4D97-AF65-F5344CB8AC3E}">
        <p14:creationId xmlns:p14="http://schemas.microsoft.com/office/powerpoint/2010/main" val="40832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846F-B127-4DDD-D068-046AAB95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8027A-608C-C0AF-A423-AEE96170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4390"/>
            <a:ext cx="10515600" cy="2613808"/>
          </a:xfrm>
        </p:spPr>
      </p:pic>
    </p:spTree>
    <p:extLst>
      <p:ext uri="{BB962C8B-B14F-4D97-AF65-F5344CB8AC3E}">
        <p14:creationId xmlns:p14="http://schemas.microsoft.com/office/powerpoint/2010/main" val="7067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DE88-A38F-42E5-A874-CDF5832C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Plugins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AA3E2-EE98-4945-094D-C0BDA002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1602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281C-26E3-A884-70AB-D041A5F8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Compute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A5C79-4CA7-9684-F788-FE846409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18" y="1825625"/>
            <a:ext cx="9650763" cy="4351338"/>
          </a:xfrm>
        </p:spPr>
      </p:pic>
    </p:spTree>
    <p:extLst>
      <p:ext uri="{BB962C8B-B14F-4D97-AF65-F5344CB8AC3E}">
        <p14:creationId xmlns:p14="http://schemas.microsoft.com/office/powerpoint/2010/main" val="9506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76F1-71A3-DEC9-0F19-1D45E717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Resources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39C6D-EC2C-7F57-ADCF-7B0D2AD7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050" y="1825625"/>
            <a:ext cx="9547900" cy="4351338"/>
          </a:xfrm>
        </p:spPr>
      </p:pic>
    </p:spTree>
    <p:extLst>
      <p:ext uri="{BB962C8B-B14F-4D97-AF65-F5344CB8AC3E}">
        <p14:creationId xmlns:p14="http://schemas.microsoft.com/office/powerpoint/2010/main" val="31906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CCD7-6CFF-DE43-E3B3-67FE1230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–Deployments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30E61-A6A5-DDF1-ED42-A2D0E753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37" y="1825625"/>
            <a:ext cx="10298725" cy="4351338"/>
          </a:xfrm>
        </p:spPr>
      </p:pic>
    </p:spTree>
    <p:extLst>
      <p:ext uri="{BB962C8B-B14F-4D97-AF65-F5344CB8AC3E}">
        <p14:creationId xmlns:p14="http://schemas.microsoft.com/office/powerpoint/2010/main" val="1377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4E9-A35D-36AF-CEC3-BD49683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–Pods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B97B4-058C-EC0E-D906-B2F95C98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76" y="1825625"/>
            <a:ext cx="9414248" cy="4351338"/>
          </a:xfrm>
        </p:spPr>
      </p:pic>
    </p:spTree>
    <p:extLst>
      <p:ext uri="{BB962C8B-B14F-4D97-AF65-F5344CB8AC3E}">
        <p14:creationId xmlns:p14="http://schemas.microsoft.com/office/powerpoint/2010/main" val="1419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53C-4F41-5572-1568-678CE439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–Namespaces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7A5FC-0225-41F6-3B61-E8FF174E6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93" y="1825625"/>
            <a:ext cx="9378413" cy="4351338"/>
          </a:xfrm>
        </p:spPr>
      </p:pic>
    </p:spTree>
    <p:extLst>
      <p:ext uri="{BB962C8B-B14F-4D97-AF65-F5344CB8AC3E}">
        <p14:creationId xmlns:p14="http://schemas.microsoft.com/office/powerpoint/2010/main" val="386598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EKS</vt:lpstr>
      <vt:lpstr>AWS - Home</vt:lpstr>
      <vt:lpstr>EKS - Home</vt:lpstr>
      <vt:lpstr>EKS Plugins</vt:lpstr>
      <vt:lpstr>EKS – Compute Nodes</vt:lpstr>
      <vt:lpstr>EKS – Resources Home</vt:lpstr>
      <vt:lpstr>EKS –Deployments</vt:lpstr>
      <vt:lpstr>EKS –Pods</vt:lpstr>
      <vt:lpstr>EKS –Namespaces</vt:lpstr>
      <vt:lpstr>EKS –  Services</vt:lpstr>
      <vt:lpstr>EKS –Config Map</vt:lpstr>
      <vt:lpstr>EKS – Secrets</vt:lpstr>
      <vt:lpstr>EKS – PVC</vt:lpstr>
      <vt:lpstr>EKS - PV</vt:lpstr>
      <vt:lpstr>EKS - Ingress</vt:lpstr>
      <vt:lpstr>EKS – Ingress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</dc:title>
  <dc:creator>See Eric</dc:creator>
  <cp:lastModifiedBy>See Eric</cp:lastModifiedBy>
  <cp:revision>1</cp:revision>
  <dcterms:created xsi:type="dcterms:W3CDTF">2024-01-19T04:34:49Z</dcterms:created>
  <dcterms:modified xsi:type="dcterms:W3CDTF">2024-01-19T04:44:09Z</dcterms:modified>
</cp:coreProperties>
</file>