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47E41-A967-4FFF-97FC-293B03D3444E}" v="15" dt="2024-01-19T06:31:1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 Eric" userId="5c1fa3cd-2257-48a3-9d59-f98c697e9c01" providerId="ADAL" clId="{74B47E41-A967-4FFF-97FC-293B03D3444E}"/>
    <pc:docChg chg="custSel addSld modSld">
      <pc:chgData name="See Eric" userId="5c1fa3cd-2257-48a3-9d59-f98c697e9c01" providerId="ADAL" clId="{74B47E41-A967-4FFF-97FC-293B03D3444E}" dt="2024-01-19T06:33:04.839" v="298" actId="207"/>
      <pc:docMkLst>
        <pc:docMk/>
      </pc:docMkLst>
      <pc:sldChg chg="modSp mod">
        <pc:chgData name="See Eric" userId="5c1fa3cd-2257-48a3-9d59-f98c697e9c01" providerId="ADAL" clId="{74B47E41-A967-4FFF-97FC-293B03D3444E}" dt="2024-01-19T05:56:33.660" v="6" actId="20577"/>
        <pc:sldMkLst>
          <pc:docMk/>
          <pc:sldMk cId="1353105420" sldId="256"/>
        </pc:sldMkLst>
        <pc:spChg chg="mod">
          <ac:chgData name="See Eric" userId="5c1fa3cd-2257-48a3-9d59-f98c697e9c01" providerId="ADAL" clId="{74B47E41-A967-4FFF-97FC-293B03D3444E}" dt="2024-01-19T05:56:33.660" v="6" actId="20577"/>
          <ac:spMkLst>
            <pc:docMk/>
            <pc:sldMk cId="1353105420" sldId="256"/>
            <ac:spMk id="3" creationId="{E5E58BD4-6808-9534-9B61-F4010DD9CFE1}"/>
          </ac:spMkLst>
        </pc:spChg>
      </pc:sldChg>
      <pc:sldChg chg="addSp delSp modSp new mod">
        <pc:chgData name="See Eric" userId="5c1fa3cd-2257-48a3-9d59-f98c697e9c01" providerId="ADAL" clId="{74B47E41-A967-4FFF-97FC-293B03D3444E}" dt="2024-01-19T06:33:04.839" v="298" actId="207"/>
        <pc:sldMkLst>
          <pc:docMk/>
          <pc:sldMk cId="2744303575" sldId="272"/>
        </pc:sldMkLst>
        <pc:spChg chg="mod">
          <ac:chgData name="See Eric" userId="5c1fa3cd-2257-48a3-9d59-f98c697e9c01" providerId="ADAL" clId="{74B47E41-A967-4FFF-97FC-293B03D3444E}" dt="2024-01-19T06:32:16.987" v="292" actId="20577"/>
          <ac:spMkLst>
            <pc:docMk/>
            <pc:sldMk cId="2744303575" sldId="272"/>
            <ac:spMk id="2" creationId="{39BC1BE8-4D55-8546-EF2F-CCD4524D72CD}"/>
          </ac:spMkLst>
        </pc:spChg>
        <pc:spChg chg="del">
          <ac:chgData name="See Eric" userId="5c1fa3cd-2257-48a3-9d59-f98c697e9c01" providerId="ADAL" clId="{74B47E41-A967-4FFF-97FC-293B03D3444E}" dt="2024-01-19T05:56:44.499" v="13" actId="478"/>
          <ac:spMkLst>
            <pc:docMk/>
            <pc:sldMk cId="2744303575" sldId="272"/>
            <ac:spMk id="3" creationId="{CACBD2FE-4D65-7637-0492-842DE56EE298}"/>
          </ac:spMkLst>
        </pc:spChg>
        <pc:spChg chg="add mod">
          <ac:chgData name="See Eric" userId="5c1fa3cd-2257-48a3-9d59-f98c697e9c01" providerId="ADAL" clId="{74B47E41-A967-4FFF-97FC-293B03D3444E}" dt="2024-01-19T06:28:00.250" v="186" actId="1076"/>
          <ac:spMkLst>
            <pc:docMk/>
            <pc:sldMk cId="2744303575" sldId="272"/>
            <ac:spMk id="4" creationId="{60DE79D7-7E4B-38BC-8F39-902F8E7CE4B7}"/>
          </ac:spMkLst>
        </pc:spChg>
        <pc:spChg chg="add mod">
          <ac:chgData name="See Eric" userId="5c1fa3cd-2257-48a3-9d59-f98c697e9c01" providerId="ADAL" clId="{74B47E41-A967-4FFF-97FC-293B03D3444E}" dt="2024-01-19T06:07:16.981" v="185" actId="1076"/>
          <ac:spMkLst>
            <pc:docMk/>
            <pc:sldMk cId="2744303575" sldId="272"/>
            <ac:spMk id="5" creationId="{2B817390-D34A-2121-0C8E-1A2B4BD717A0}"/>
          </ac:spMkLst>
        </pc:spChg>
        <pc:spChg chg="add mod">
          <ac:chgData name="See Eric" userId="5c1fa3cd-2257-48a3-9d59-f98c697e9c01" providerId="ADAL" clId="{74B47E41-A967-4FFF-97FC-293B03D3444E}" dt="2024-01-19T06:01:58.989" v="129" actId="14100"/>
          <ac:spMkLst>
            <pc:docMk/>
            <pc:sldMk cId="2744303575" sldId="272"/>
            <ac:spMk id="6" creationId="{5A20D77C-E992-5FF1-CEB2-981DAA6AC90A}"/>
          </ac:spMkLst>
        </pc:spChg>
        <pc:spChg chg="add mod">
          <ac:chgData name="See Eric" userId="5c1fa3cd-2257-48a3-9d59-f98c697e9c01" providerId="ADAL" clId="{74B47E41-A967-4FFF-97FC-293B03D3444E}" dt="2024-01-19T06:00:16.879" v="49" actId="113"/>
          <ac:spMkLst>
            <pc:docMk/>
            <pc:sldMk cId="2744303575" sldId="272"/>
            <ac:spMk id="7" creationId="{4FC3C9A1-2677-A54E-83B1-0FF956C8F14E}"/>
          </ac:spMkLst>
        </pc:spChg>
        <pc:spChg chg="add mod">
          <ac:chgData name="See Eric" userId="5c1fa3cd-2257-48a3-9d59-f98c697e9c01" providerId="ADAL" clId="{74B47E41-A967-4FFF-97FC-293B03D3444E}" dt="2024-01-19T06:00:24.246" v="51" actId="1076"/>
          <ac:spMkLst>
            <pc:docMk/>
            <pc:sldMk cId="2744303575" sldId="272"/>
            <ac:spMk id="8" creationId="{7E2A4192-8D29-5E10-63B2-282324EB45BD}"/>
          </ac:spMkLst>
        </pc:spChg>
        <pc:spChg chg="add mod">
          <ac:chgData name="See Eric" userId="5c1fa3cd-2257-48a3-9d59-f98c697e9c01" providerId="ADAL" clId="{74B47E41-A967-4FFF-97FC-293B03D3444E}" dt="2024-01-19T06:00:47.015" v="70" actId="20577"/>
          <ac:spMkLst>
            <pc:docMk/>
            <pc:sldMk cId="2744303575" sldId="272"/>
            <ac:spMk id="9" creationId="{5904722D-9645-6277-7D58-D29553F1D7DB}"/>
          </ac:spMkLst>
        </pc:spChg>
        <pc:spChg chg="add mod">
          <ac:chgData name="See Eric" userId="5c1fa3cd-2257-48a3-9d59-f98c697e9c01" providerId="ADAL" clId="{74B47E41-A967-4FFF-97FC-293B03D3444E}" dt="2024-01-19T06:01:07.737" v="88" actId="14100"/>
          <ac:spMkLst>
            <pc:docMk/>
            <pc:sldMk cId="2744303575" sldId="272"/>
            <ac:spMk id="10" creationId="{FA4E9B48-03CD-AF19-A76E-8D8617C34DB4}"/>
          </ac:spMkLst>
        </pc:spChg>
        <pc:spChg chg="add mod">
          <ac:chgData name="See Eric" userId="5c1fa3cd-2257-48a3-9d59-f98c697e9c01" providerId="ADAL" clId="{74B47E41-A967-4FFF-97FC-293B03D3444E}" dt="2024-01-19T06:01:21.829" v="98" actId="20577"/>
          <ac:spMkLst>
            <pc:docMk/>
            <pc:sldMk cId="2744303575" sldId="272"/>
            <ac:spMk id="11" creationId="{9579CD9A-ED41-E696-274D-35EE10091814}"/>
          </ac:spMkLst>
        </pc:spChg>
        <pc:spChg chg="add mod">
          <ac:chgData name="See Eric" userId="5c1fa3cd-2257-48a3-9d59-f98c697e9c01" providerId="ADAL" clId="{74B47E41-A967-4FFF-97FC-293B03D3444E}" dt="2024-01-19T06:01:31.853" v="107" actId="20577"/>
          <ac:spMkLst>
            <pc:docMk/>
            <pc:sldMk cId="2744303575" sldId="272"/>
            <ac:spMk id="12" creationId="{21F24CF8-CD16-A47D-76A2-ADCA2F390EB8}"/>
          </ac:spMkLst>
        </pc:spChg>
        <pc:spChg chg="add mod">
          <ac:chgData name="See Eric" userId="5c1fa3cd-2257-48a3-9d59-f98c697e9c01" providerId="ADAL" clId="{74B47E41-A967-4FFF-97FC-293B03D3444E}" dt="2024-01-19T06:31:42.715" v="281" actId="1076"/>
          <ac:spMkLst>
            <pc:docMk/>
            <pc:sldMk cId="2744303575" sldId="272"/>
            <ac:spMk id="13" creationId="{E092A28F-30CD-9726-2EC7-018580651ECC}"/>
          </ac:spMkLst>
        </pc:spChg>
        <pc:spChg chg="add mod">
          <ac:chgData name="See Eric" userId="5c1fa3cd-2257-48a3-9d59-f98c697e9c01" providerId="ADAL" clId="{74B47E41-A967-4FFF-97FC-293B03D3444E}" dt="2024-01-19T06:31:50.629" v="283" actId="1076"/>
          <ac:spMkLst>
            <pc:docMk/>
            <pc:sldMk cId="2744303575" sldId="272"/>
            <ac:spMk id="14" creationId="{8C4BA116-45E4-15D5-755D-CCDB33F15940}"/>
          </ac:spMkLst>
        </pc:spChg>
        <pc:spChg chg="add mod">
          <ac:chgData name="See Eric" userId="5c1fa3cd-2257-48a3-9d59-f98c697e9c01" providerId="ADAL" clId="{74B47E41-A967-4FFF-97FC-293B03D3444E}" dt="2024-01-19T06:02:15.068" v="147" actId="20577"/>
          <ac:spMkLst>
            <pc:docMk/>
            <pc:sldMk cId="2744303575" sldId="272"/>
            <ac:spMk id="15" creationId="{3A14EB10-56A8-37EB-EA2C-FAB61DE84170}"/>
          </ac:spMkLst>
        </pc:spChg>
        <pc:spChg chg="add mod">
          <ac:chgData name="See Eric" userId="5c1fa3cd-2257-48a3-9d59-f98c697e9c01" providerId="ADAL" clId="{74B47E41-A967-4FFF-97FC-293B03D3444E}" dt="2024-01-19T06:02:24.940" v="154" actId="20577"/>
          <ac:spMkLst>
            <pc:docMk/>
            <pc:sldMk cId="2744303575" sldId="272"/>
            <ac:spMk id="16" creationId="{973203AF-BB33-CE22-197C-A65D7537DA4C}"/>
          </ac:spMkLst>
        </pc:spChg>
        <pc:spChg chg="add mod ord">
          <ac:chgData name="See Eric" userId="5c1fa3cd-2257-48a3-9d59-f98c697e9c01" providerId="ADAL" clId="{74B47E41-A967-4FFF-97FC-293B03D3444E}" dt="2024-01-19T06:33:04.839" v="298" actId="207"/>
          <ac:spMkLst>
            <pc:docMk/>
            <pc:sldMk cId="2744303575" sldId="272"/>
            <ac:spMk id="17" creationId="{BF826205-0E96-AD7A-0F8A-9D90A9BC54BF}"/>
          </ac:spMkLst>
        </pc:spChg>
        <pc:spChg chg="add mod">
          <ac:chgData name="See Eric" userId="5c1fa3cd-2257-48a3-9d59-f98c697e9c01" providerId="ADAL" clId="{74B47E41-A967-4FFF-97FC-293B03D3444E}" dt="2024-01-19T06:02:53.592" v="171" actId="113"/>
          <ac:spMkLst>
            <pc:docMk/>
            <pc:sldMk cId="2744303575" sldId="272"/>
            <ac:spMk id="18" creationId="{EF7984BD-FC6B-1C56-6DE9-5848AC6EC645}"/>
          </ac:spMkLst>
        </pc:spChg>
        <pc:cxnChg chg="add mod">
          <ac:chgData name="See Eric" userId="5c1fa3cd-2257-48a3-9d59-f98c697e9c01" providerId="ADAL" clId="{74B47E41-A967-4FFF-97FC-293B03D3444E}" dt="2024-01-19T06:28:00.250" v="186" actId="1076"/>
          <ac:cxnSpMkLst>
            <pc:docMk/>
            <pc:sldMk cId="2744303575" sldId="272"/>
            <ac:cxnSpMk id="20" creationId="{AA6910B3-6A9D-CB02-0B5D-226549CEDA25}"/>
          </ac:cxnSpMkLst>
        </pc:cxnChg>
        <pc:cxnChg chg="add mod">
          <ac:chgData name="See Eric" userId="5c1fa3cd-2257-48a3-9d59-f98c697e9c01" providerId="ADAL" clId="{74B47E41-A967-4FFF-97FC-293B03D3444E}" dt="2024-01-19T06:31:42.715" v="281" actId="1076"/>
          <ac:cxnSpMkLst>
            <pc:docMk/>
            <pc:sldMk cId="2744303575" sldId="272"/>
            <ac:cxnSpMk id="28" creationId="{895BD3A0-5DFE-7E52-9706-23EB8E741408}"/>
          </ac:cxnSpMkLst>
        </pc:cxnChg>
        <pc:cxnChg chg="add mod">
          <ac:chgData name="See Eric" userId="5c1fa3cd-2257-48a3-9d59-f98c697e9c01" providerId="ADAL" clId="{74B47E41-A967-4FFF-97FC-293B03D3444E}" dt="2024-01-19T06:31:50.629" v="283" actId="1076"/>
          <ac:cxnSpMkLst>
            <pc:docMk/>
            <pc:sldMk cId="2744303575" sldId="272"/>
            <ac:cxnSpMk id="31" creationId="{8B9AC14D-2401-CEFC-D5A2-95A850A5BD35}"/>
          </ac:cxnSpMkLst>
        </pc:cxnChg>
        <pc:cxnChg chg="add">
          <ac:chgData name="See Eric" userId="5c1fa3cd-2257-48a3-9d59-f98c697e9c01" providerId="ADAL" clId="{74B47E41-A967-4FFF-97FC-293B03D3444E}" dt="2024-01-19T06:31:53.759" v="284" actId="11529"/>
          <ac:cxnSpMkLst>
            <pc:docMk/>
            <pc:sldMk cId="2744303575" sldId="272"/>
            <ac:cxnSpMk id="34" creationId="{0DD40EA8-6C68-B529-0F13-FA1F06BDDD0A}"/>
          </ac:cxnSpMkLst>
        </pc:cxnChg>
        <pc:cxnChg chg="add">
          <ac:chgData name="See Eric" userId="5c1fa3cd-2257-48a3-9d59-f98c697e9c01" providerId="ADAL" clId="{74B47E41-A967-4FFF-97FC-293B03D3444E}" dt="2024-01-19T06:32:00.607" v="285" actId="11529"/>
          <ac:cxnSpMkLst>
            <pc:docMk/>
            <pc:sldMk cId="2744303575" sldId="272"/>
            <ac:cxnSpMk id="36" creationId="{E2919DEC-C7E0-FD72-2F37-B54BAF8BFF33}"/>
          </ac:cxnSpMkLst>
        </pc:cxnChg>
      </pc:sldChg>
      <pc:sldChg chg="addSp delSp modSp add mod">
        <pc:chgData name="See Eric" userId="5c1fa3cd-2257-48a3-9d59-f98c697e9c01" providerId="ADAL" clId="{74B47E41-A967-4FFF-97FC-293B03D3444E}" dt="2024-01-19T06:32:42.864" v="295" actId="207"/>
        <pc:sldMkLst>
          <pc:docMk/>
          <pc:sldMk cId="2794500971" sldId="273"/>
        </pc:sldMkLst>
        <pc:spChg chg="mod">
          <ac:chgData name="See Eric" userId="5c1fa3cd-2257-48a3-9d59-f98c697e9c01" providerId="ADAL" clId="{74B47E41-A967-4FFF-97FC-293B03D3444E}" dt="2024-01-19T06:31:13.593" v="278" actId="20577"/>
          <ac:spMkLst>
            <pc:docMk/>
            <pc:sldMk cId="2794500971" sldId="273"/>
            <ac:spMk id="2" creationId="{39BC1BE8-4D55-8546-EF2F-CCD4524D72CD}"/>
          </ac:spMkLst>
        </pc:spChg>
        <pc:spChg chg="mod">
          <ac:chgData name="See Eric" userId="5c1fa3cd-2257-48a3-9d59-f98c697e9c01" providerId="ADAL" clId="{74B47E41-A967-4FFF-97FC-293B03D3444E}" dt="2024-01-19T06:28:12.714" v="187" actId="1076"/>
          <ac:spMkLst>
            <pc:docMk/>
            <pc:sldMk cId="2794500971" sldId="273"/>
            <ac:spMk id="5" creationId="{2B817390-D34A-2121-0C8E-1A2B4BD717A0}"/>
          </ac:spMkLst>
        </pc:spChg>
        <pc:spChg chg="mod">
          <ac:chgData name="See Eric" userId="5c1fa3cd-2257-48a3-9d59-f98c697e9c01" providerId="ADAL" clId="{74B47E41-A967-4FFF-97FC-293B03D3444E}" dt="2024-01-19T06:29:42.595" v="230" actId="14100"/>
          <ac:spMkLst>
            <pc:docMk/>
            <pc:sldMk cId="2794500971" sldId="273"/>
            <ac:spMk id="6" creationId="{5A20D77C-E992-5FF1-CEB2-981DAA6AC90A}"/>
          </ac:spMkLst>
        </pc:spChg>
        <pc:spChg chg="mod">
          <ac:chgData name="See Eric" userId="5c1fa3cd-2257-48a3-9d59-f98c697e9c01" providerId="ADAL" clId="{74B47E41-A967-4FFF-97FC-293B03D3444E}" dt="2024-01-19T06:29:12.635" v="229" actId="14100"/>
          <ac:spMkLst>
            <pc:docMk/>
            <pc:sldMk cId="2794500971" sldId="273"/>
            <ac:spMk id="8" creationId="{7E2A4192-8D29-5E10-63B2-282324EB45BD}"/>
          </ac:spMkLst>
        </pc:spChg>
        <pc:spChg chg="mod">
          <ac:chgData name="See Eric" userId="5c1fa3cd-2257-48a3-9d59-f98c697e9c01" providerId="ADAL" clId="{74B47E41-A967-4FFF-97FC-293B03D3444E}" dt="2024-01-19T06:31:01.178" v="263" actId="1076"/>
          <ac:spMkLst>
            <pc:docMk/>
            <pc:sldMk cId="2794500971" sldId="273"/>
            <ac:spMk id="9" creationId="{5904722D-9645-6277-7D58-D29553F1D7DB}"/>
          </ac:spMkLst>
        </pc:spChg>
        <pc:spChg chg="mod">
          <ac:chgData name="See Eric" userId="5c1fa3cd-2257-48a3-9d59-f98c697e9c01" providerId="ADAL" clId="{74B47E41-A967-4FFF-97FC-293B03D3444E}" dt="2024-01-19T06:30:18.924" v="245" actId="20577"/>
          <ac:spMkLst>
            <pc:docMk/>
            <pc:sldMk cId="2794500971" sldId="273"/>
            <ac:spMk id="13" creationId="{E092A28F-30CD-9726-2EC7-018580651ECC}"/>
          </ac:spMkLst>
        </pc:spChg>
        <pc:spChg chg="del mod">
          <ac:chgData name="See Eric" userId="5c1fa3cd-2257-48a3-9d59-f98c697e9c01" providerId="ADAL" clId="{74B47E41-A967-4FFF-97FC-293B03D3444E}" dt="2024-01-19T06:28:22.651" v="193" actId="478"/>
          <ac:spMkLst>
            <pc:docMk/>
            <pc:sldMk cId="2794500971" sldId="273"/>
            <ac:spMk id="14" creationId="{8C4BA116-45E4-15D5-755D-CCDB33F15940}"/>
          </ac:spMkLst>
        </pc:spChg>
        <pc:spChg chg="mod">
          <ac:chgData name="See Eric" userId="5c1fa3cd-2257-48a3-9d59-f98c697e9c01" providerId="ADAL" clId="{74B47E41-A967-4FFF-97FC-293B03D3444E}" dt="2024-01-19T06:30:10.426" v="240" actId="1076"/>
          <ac:spMkLst>
            <pc:docMk/>
            <pc:sldMk cId="2794500971" sldId="273"/>
            <ac:spMk id="15" creationId="{3A14EB10-56A8-37EB-EA2C-FAB61DE84170}"/>
          </ac:spMkLst>
        </pc:spChg>
        <pc:spChg chg="mod">
          <ac:chgData name="See Eric" userId="5c1fa3cd-2257-48a3-9d59-f98c697e9c01" providerId="ADAL" clId="{74B47E41-A967-4FFF-97FC-293B03D3444E}" dt="2024-01-19T06:30:23.334" v="257" actId="20577"/>
          <ac:spMkLst>
            <pc:docMk/>
            <pc:sldMk cId="2794500971" sldId="273"/>
            <ac:spMk id="16" creationId="{973203AF-BB33-CE22-197C-A65D7537DA4C}"/>
          </ac:spMkLst>
        </pc:spChg>
        <pc:spChg chg="mod ord">
          <ac:chgData name="See Eric" userId="5c1fa3cd-2257-48a3-9d59-f98c697e9c01" providerId="ADAL" clId="{74B47E41-A967-4FFF-97FC-293B03D3444E}" dt="2024-01-19T06:32:42.864" v="295" actId="207"/>
          <ac:spMkLst>
            <pc:docMk/>
            <pc:sldMk cId="2794500971" sldId="273"/>
            <ac:spMk id="17" creationId="{BF826205-0E96-AD7A-0F8A-9D90A9BC54BF}"/>
          </ac:spMkLst>
        </pc:spChg>
        <pc:picChg chg="add mod">
          <ac:chgData name="See Eric" userId="5c1fa3cd-2257-48a3-9d59-f98c697e9c01" providerId="ADAL" clId="{74B47E41-A967-4FFF-97FC-293B03D3444E}" dt="2024-01-19T06:31:17.619" v="279" actId="1076"/>
          <ac:picMkLst>
            <pc:docMk/>
            <pc:sldMk cId="2794500971" sldId="273"/>
            <ac:picMk id="1026" creationId="{C9386666-F116-B2C9-CEA2-02E4813D0CC1}"/>
          </ac:picMkLst>
        </pc:picChg>
        <pc:cxnChg chg="mod">
          <ac:chgData name="See Eric" userId="5c1fa3cd-2257-48a3-9d59-f98c697e9c01" providerId="ADAL" clId="{74B47E41-A967-4FFF-97FC-293B03D3444E}" dt="2024-01-19T06:28:12.714" v="187" actId="1076"/>
          <ac:cxnSpMkLst>
            <pc:docMk/>
            <pc:sldMk cId="2794500971" sldId="273"/>
            <ac:cxnSpMk id="20" creationId="{AA6910B3-6A9D-CB02-0B5D-226549CEDA25}"/>
          </ac:cxnSpMkLst>
        </pc:cxnChg>
        <pc:cxnChg chg="add del mod">
          <ac:chgData name="See Eric" userId="5c1fa3cd-2257-48a3-9d59-f98c697e9c01" providerId="ADAL" clId="{74B47E41-A967-4FFF-97FC-293B03D3444E}" dt="2024-01-19T06:29:58.320" v="236" actId="478"/>
          <ac:cxnSpMkLst>
            <pc:docMk/>
            <pc:sldMk cId="2794500971" sldId="273"/>
            <ac:cxnSpMk id="21" creationId="{D914D2BB-8F54-B19D-289E-7060B58C7BA1}"/>
          </ac:cxnSpMkLst>
        </pc:cxnChg>
        <pc:cxnChg chg="add mod">
          <ac:chgData name="See Eric" userId="5c1fa3cd-2257-48a3-9d59-f98c697e9c01" providerId="ADAL" clId="{74B47E41-A967-4FFF-97FC-293B03D3444E}" dt="2024-01-19T06:30:12.594" v="241" actId="14100"/>
          <ac:cxnSpMkLst>
            <pc:docMk/>
            <pc:sldMk cId="2794500971" sldId="273"/>
            <ac:cxnSpMk id="24" creationId="{36259ABE-9A01-9AD3-94C8-3E2EC1C619A9}"/>
          </ac:cxnSpMkLst>
        </pc:cxnChg>
        <pc:cxnChg chg="add mod">
          <ac:chgData name="See Eric" userId="5c1fa3cd-2257-48a3-9d59-f98c697e9c01" providerId="ADAL" clId="{74B47E41-A967-4FFF-97FC-293B03D3444E}" dt="2024-01-19T06:30:10.426" v="240" actId="1076"/>
          <ac:cxnSpMkLst>
            <pc:docMk/>
            <pc:sldMk cId="2794500971" sldId="273"/>
            <ac:cxnSpMk id="26" creationId="{44A657AC-C1CF-E86C-2176-D6893B15C542}"/>
          </ac:cxnSpMkLst>
        </pc:cxnChg>
        <pc:cxnChg chg="add mod">
          <ac:chgData name="See Eric" userId="5c1fa3cd-2257-48a3-9d59-f98c697e9c01" providerId="ADAL" clId="{74B47E41-A967-4FFF-97FC-293B03D3444E}" dt="2024-01-19T06:30:10.426" v="240" actId="1076"/>
          <ac:cxnSpMkLst>
            <pc:docMk/>
            <pc:sldMk cId="2794500971" sldId="273"/>
            <ac:cxnSpMk id="36" creationId="{B97CB2CE-87E9-0888-17DE-02B4ADD3E6D4}"/>
          </ac:cxnSpMkLst>
        </pc:cxnChg>
        <pc:cxnChg chg="add mod">
          <ac:chgData name="See Eric" userId="5c1fa3cd-2257-48a3-9d59-f98c697e9c01" providerId="ADAL" clId="{74B47E41-A967-4FFF-97FC-293B03D3444E}" dt="2024-01-19T06:31:17.619" v="279" actId="1076"/>
          <ac:cxnSpMkLst>
            <pc:docMk/>
            <pc:sldMk cId="2794500971" sldId="273"/>
            <ac:cxnSpMk id="41" creationId="{C5774D1D-88F1-AF85-D14F-C70745F8C1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5C3C-8DF8-2F0B-E4A1-57B1C461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7FEAC-6E29-263F-60C5-858D2FA1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09D5-989D-4752-4EEA-9080159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0937-74E2-473D-3A99-D9C08829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0A76-F97F-FA36-1AD2-FFDD2E28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51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2410-BBAB-B335-8C38-C5231747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F2AAC-E318-3C85-7799-0881EDC6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8413-20A1-B277-37EE-497575E3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7BC1-C45D-1E19-7894-44CBDF2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7FE5-DEDF-C2DC-DBCD-0841525D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B3D76-A52D-C23B-658A-B7DD34DF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54F60-B18B-CAB3-2774-800F6D18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7066-30CB-5B50-CECF-FCAA3831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A698-E15C-6CE6-A764-9E5E5522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A207-9997-1B17-B979-1EE9C78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6E88-3A95-399C-6CD9-EA03947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82D-FD55-6D09-6126-E7772A55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1E22-EA87-9B62-3559-9C9000D1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2983-EEB7-D373-253C-922C9EF2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8DE3-B23A-27D3-661D-E08E9655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5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B145-07CD-62F3-4785-F79593F9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00749-77E7-BCA7-5921-7179B149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05D3-1AD8-2CCA-661A-641C70FA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0DD7-2AE4-22AC-1C84-DF8BBDDA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3B39-835B-FA3B-7317-BD332182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2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D964-D270-33C3-3E23-CCB0E582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C295-D385-4B11-FCEA-6177E7711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6316E-1438-2501-1868-C579D4FB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A96FC-21AD-05A3-89B2-C0F8D480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3753-25BE-20B5-519B-45B92506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EFF3-BF46-29C5-0DD6-CD1E2BB3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91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3DD0-272F-0C93-687E-DABBB1EE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09A3-951A-A214-89A4-F00D33CF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DC0CD-FDA5-22B5-A565-18AC76C1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09613-E476-BF07-1CCE-2548C0EE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B6DFA-85EA-3E5E-9C6B-04DF74259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36158-C917-30D6-6111-A6F92E32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C8853-5C54-5A55-3E23-5FCFE39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074B3-ADBC-0666-9F28-ACDF7935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7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C900-624B-E8C4-08D7-51F8C28E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98B95-75F2-8B87-B9E3-2F3CA92C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E3DCF-67AC-89F9-12A8-9BBDE20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31DA1-A9C8-CA2C-E1EC-DCD71A7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6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33746-7CA4-6EAC-DA37-53FD5458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5BBA9-E979-8BD7-B46F-03F6D783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AADA2-C3C3-C3C7-5DC3-07D9FBB9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20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7BD6-CA5E-6A17-E791-2CE178DF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3CC8-B0F8-4B33-B708-37765681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84E3-37A2-33D8-3123-85C801D8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A4CF-A9D0-B813-FA0C-FF275A12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15CD1-140E-93BD-8A02-1F8EBFA1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41A-E0F8-EEC5-2EA8-E8F10B2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47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B66B-34F0-3C22-54B1-A0C3B94A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CC804-CCBD-BF00-76C9-03A23EDAC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6506-CBAC-9810-C28D-03C19069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6DC5-CC5B-DC60-8F38-3BEC881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F477-0F43-3844-BB7A-396F4FDB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E433-ED14-1788-900D-C8CC8385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64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7D0CA-D744-D701-CC00-1EE9DBFC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EB58-911C-C382-4684-D0514541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B3C5-AD0F-BC71-5850-4CF69E71A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BD1BF-D078-418A-BCF2-5773A9BE80A6}" type="datetimeFigureOut">
              <a:rPr lang="en-SG" smtClean="0"/>
              <a:t>19/1/2024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AC64-CEB7-4D41-30E5-2D4C6149E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4325-BE88-35B6-37E0-A87D3C7ED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7B071-8F22-45EB-9B0F-25C2E197BB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870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E6F0-AFB3-1042-74A8-7B27822BA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58BD4-6808-9534-9B61-F4010DD9C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135310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A500-91AD-5F43-CA77-345EEDCD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FC095-BC2B-4F7E-3A40-AABAAF04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38" y="1825625"/>
            <a:ext cx="9370123" cy="4351338"/>
          </a:xfrm>
        </p:spPr>
      </p:pic>
    </p:spTree>
    <p:extLst>
      <p:ext uri="{BB962C8B-B14F-4D97-AF65-F5344CB8AC3E}">
        <p14:creationId xmlns:p14="http://schemas.microsoft.com/office/powerpoint/2010/main" val="23774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F600-CC91-EB09-582D-04BC626E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–Config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00D81-6950-90FB-5BEB-8E84944A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91" y="1825625"/>
            <a:ext cx="9320617" cy="4351338"/>
          </a:xfrm>
        </p:spPr>
      </p:pic>
    </p:spTree>
    <p:extLst>
      <p:ext uri="{BB962C8B-B14F-4D97-AF65-F5344CB8AC3E}">
        <p14:creationId xmlns:p14="http://schemas.microsoft.com/office/powerpoint/2010/main" val="251667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DCDA-CFEF-3788-90DD-903D92F0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Secrets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DA3F6-C1E9-12A0-B861-60F8C4C8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98" y="1825625"/>
            <a:ext cx="9579204" cy="4351338"/>
          </a:xfrm>
        </p:spPr>
      </p:pic>
    </p:spTree>
    <p:extLst>
      <p:ext uri="{BB962C8B-B14F-4D97-AF65-F5344CB8AC3E}">
        <p14:creationId xmlns:p14="http://schemas.microsoft.com/office/powerpoint/2010/main" val="363123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EAB-198F-1DBF-F26D-48C95F24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PVC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85777-5773-73F0-2FC1-3C778464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477"/>
            <a:ext cx="10515600" cy="4141634"/>
          </a:xfrm>
        </p:spPr>
      </p:pic>
    </p:spTree>
    <p:extLst>
      <p:ext uri="{BB962C8B-B14F-4D97-AF65-F5344CB8AC3E}">
        <p14:creationId xmlns:p14="http://schemas.microsoft.com/office/powerpoint/2010/main" val="139133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0073-EA2B-B8EE-C160-AD9EC540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- PV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F384A-3727-FD89-D4F1-C94C11852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908"/>
            <a:ext cx="10515600" cy="4202771"/>
          </a:xfrm>
        </p:spPr>
      </p:pic>
    </p:spTree>
    <p:extLst>
      <p:ext uri="{BB962C8B-B14F-4D97-AF65-F5344CB8AC3E}">
        <p14:creationId xmlns:p14="http://schemas.microsoft.com/office/powerpoint/2010/main" val="18212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D9C5-FBDC-93A4-7CC1-E657DB47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- Ingress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207B3-A0D5-E27F-9A70-6D14B7822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722" y="1825625"/>
            <a:ext cx="9204555" cy="4351338"/>
          </a:xfrm>
        </p:spPr>
      </p:pic>
    </p:spTree>
    <p:extLst>
      <p:ext uri="{BB962C8B-B14F-4D97-AF65-F5344CB8AC3E}">
        <p14:creationId xmlns:p14="http://schemas.microsoft.com/office/powerpoint/2010/main" val="100643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4F6A-0474-0496-5F96-1F5F4813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Ingress 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A6F8A-E756-3F28-18C8-ADCAE15C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551" y="1825625"/>
            <a:ext cx="9370898" cy="4351338"/>
          </a:xfrm>
        </p:spPr>
      </p:pic>
    </p:spTree>
    <p:extLst>
      <p:ext uri="{BB962C8B-B14F-4D97-AF65-F5344CB8AC3E}">
        <p14:creationId xmlns:p14="http://schemas.microsoft.com/office/powerpoint/2010/main" val="268777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826205-0E96-AD7A-0F8A-9D90A9BC54BF}"/>
              </a:ext>
            </a:extLst>
          </p:cNvPr>
          <p:cNvSpPr/>
          <p:nvPr/>
        </p:nvSpPr>
        <p:spPr>
          <a:xfrm>
            <a:off x="2712720" y="1897539"/>
            <a:ext cx="5354320" cy="3812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C1BE8-4D55-8546-EF2F-CCD4524D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Simple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E79D7-7E4B-38BC-8F39-902F8E7CE4B7}"/>
              </a:ext>
            </a:extLst>
          </p:cNvPr>
          <p:cNvSpPr/>
          <p:nvPr/>
        </p:nvSpPr>
        <p:spPr>
          <a:xfrm>
            <a:off x="1212850" y="3381216"/>
            <a:ext cx="82296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17390-D34A-2121-0C8E-1A2B4BD717A0}"/>
              </a:ext>
            </a:extLst>
          </p:cNvPr>
          <p:cNvSpPr/>
          <p:nvPr/>
        </p:nvSpPr>
        <p:spPr>
          <a:xfrm>
            <a:off x="3464560" y="3381216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0D77C-E992-5FF1-CEB2-981DAA6AC90A}"/>
              </a:ext>
            </a:extLst>
          </p:cNvPr>
          <p:cNvSpPr/>
          <p:nvPr/>
        </p:nvSpPr>
        <p:spPr>
          <a:xfrm>
            <a:off x="3180080" y="2296160"/>
            <a:ext cx="2631440" cy="3088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3C9A1-2677-A54E-83B1-0FF956C8F14E}"/>
              </a:ext>
            </a:extLst>
          </p:cNvPr>
          <p:cNvSpPr txBox="1"/>
          <p:nvPr/>
        </p:nvSpPr>
        <p:spPr>
          <a:xfrm>
            <a:off x="3517900" y="5019040"/>
            <a:ext cx="1127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ms</a:t>
            </a:r>
            <a:r>
              <a:rPr lang="en-SG" b="1" dirty="0"/>
              <a:t>-layer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A4192-8D29-5E10-63B2-282324EB45BD}"/>
              </a:ext>
            </a:extLst>
          </p:cNvPr>
          <p:cNvSpPr/>
          <p:nvPr/>
        </p:nvSpPr>
        <p:spPr>
          <a:xfrm>
            <a:off x="6004560" y="2296160"/>
            <a:ext cx="1717040" cy="3088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4722D-9645-6277-7D58-D29553F1D7DB}"/>
              </a:ext>
            </a:extLst>
          </p:cNvPr>
          <p:cNvSpPr txBox="1"/>
          <p:nvPr/>
        </p:nvSpPr>
        <p:spPr>
          <a:xfrm>
            <a:off x="6004560" y="5019040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common-utils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4E9B48-03CD-AF19-A76E-8D8617C34DB4}"/>
              </a:ext>
            </a:extLst>
          </p:cNvPr>
          <p:cNvSpPr/>
          <p:nvPr/>
        </p:nvSpPr>
        <p:spPr>
          <a:xfrm>
            <a:off x="6342380" y="2672080"/>
            <a:ext cx="118618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rabbitmq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9CD9A-ED41-E696-274D-35EE10091814}"/>
              </a:ext>
            </a:extLst>
          </p:cNvPr>
          <p:cNvSpPr/>
          <p:nvPr/>
        </p:nvSpPr>
        <p:spPr>
          <a:xfrm>
            <a:off x="6342380" y="3449320"/>
            <a:ext cx="118618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postgres</a:t>
            </a:r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F24CF8-CD16-A47D-76A2-ADCA2F390EB8}"/>
              </a:ext>
            </a:extLst>
          </p:cNvPr>
          <p:cNvSpPr/>
          <p:nvPr/>
        </p:nvSpPr>
        <p:spPr>
          <a:xfrm>
            <a:off x="6342380" y="4241800"/>
            <a:ext cx="118618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pgadmin</a:t>
            </a:r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92A28F-30CD-9726-2EC7-018580651ECC}"/>
              </a:ext>
            </a:extLst>
          </p:cNvPr>
          <p:cNvSpPr/>
          <p:nvPr/>
        </p:nvSpPr>
        <p:spPr>
          <a:xfrm>
            <a:off x="3464560" y="4200128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4BA116-45E4-15D5-755D-CCDB33F15940}"/>
              </a:ext>
            </a:extLst>
          </p:cNvPr>
          <p:cNvSpPr/>
          <p:nvPr/>
        </p:nvSpPr>
        <p:spPr>
          <a:xfrm>
            <a:off x="3454400" y="2531904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notification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14EB10-56A8-37EB-EA2C-FAB61DE84170}"/>
              </a:ext>
            </a:extLst>
          </p:cNvPr>
          <p:cNvSpPr/>
          <p:nvPr/>
        </p:nvSpPr>
        <p:spPr>
          <a:xfrm>
            <a:off x="4645660" y="2987040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helloworld</a:t>
            </a:r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3203AF-BB33-CE22-197C-A65D7537DA4C}"/>
              </a:ext>
            </a:extLst>
          </p:cNvPr>
          <p:cNvSpPr/>
          <p:nvPr/>
        </p:nvSpPr>
        <p:spPr>
          <a:xfrm>
            <a:off x="4664710" y="3840480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sillyworld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984BD-FC6B-1C56-6DE9-5848AC6EC645}"/>
              </a:ext>
            </a:extLst>
          </p:cNvPr>
          <p:cNvSpPr txBox="1"/>
          <p:nvPr/>
        </p:nvSpPr>
        <p:spPr>
          <a:xfrm>
            <a:off x="6663690" y="5360908"/>
            <a:ext cx="21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EKS cluster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6910B3-6A9D-CB02-0B5D-226549CEDA2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35810" y="3696176"/>
            <a:ext cx="1428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5BD3A0-5DFE-7E52-9706-23EB8E74140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3985260" y="4011136"/>
            <a:ext cx="0" cy="188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AC14D-2401-CEFC-D5A2-95A850A5BD35}"/>
              </a:ext>
            </a:extLst>
          </p:cNvPr>
          <p:cNvCxnSpPr>
            <a:stCxn id="5" idx="0"/>
            <a:endCxn id="14" idx="2"/>
          </p:cNvCxnSpPr>
          <p:nvPr/>
        </p:nvCxnSpPr>
        <p:spPr>
          <a:xfrm flipH="1" flipV="1">
            <a:off x="3975100" y="3161824"/>
            <a:ext cx="10160" cy="21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D40EA8-6C68-B529-0F13-FA1F06BDDD0A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4505960" y="3302000"/>
            <a:ext cx="139700" cy="394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919DEC-C7E0-FD72-2F37-B54BAF8BFF33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4505960" y="3696176"/>
            <a:ext cx="158750" cy="459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0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826205-0E96-AD7A-0F8A-9D90A9BC54BF}"/>
              </a:ext>
            </a:extLst>
          </p:cNvPr>
          <p:cNvSpPr/>
          <p:nvPr/>
        </p:nvSpPr>
        <p:spPr>
          <a:xfrm>
            <a:off x="2712720" y="1897539"/>
            <a:ext cx="5354320" cy="3812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C1BE8-4D55-8546-EF2F-CCD4524D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Proper Setup – API gateway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E79D7-7E4B-38BC-8F39-902F8E7CE4B7}"/>
              </a:ext>
            </a:extLst>
          </p:cNvPr>
          <p:cNvSpPr/>
          <p:nvPr/>
        </p:nvSpPr>
        <p:spPr>
          <a:xfrm>
            <a:off x="1380490" y="3381216"/>
            <a:ext cx="82296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17390-D34A-2121-0C8E-1A2B4BD717A0}"/>
              </a:ext>
            </a:extLst>
          </p:cNvPr>
          <p:cNvSpPr/>
          <p:nvPr/>
        </p:nvSpPr>
        <p:spPr>
          <a:xfrm>
            <a:off x="3049905" y="3370898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0D77C-E992-5FF1-CEB2-981DAA6AC90A}"/>
              </a:ext>
            </a:extLst>
          </p:cNvPr>
          <p:cNvSpPr/>
          <p:nvPr/>
        </p:nvSpPr>
        <p:spPr>
          <a:xfrm>
            <a:off x="2928620" y="2296160"/>
            <a:ext cx="3167380" cy="3088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3C9A1-2677-A54E-83B1-0FF956C8F14E}"/>
              </a:ext>
            </a:extLst>
          </p:cNvPr>
          <p:cNvSpPr txBox="1"/>
          <p:nvPr/>
        </p:nvSpPr>
        <p:spPr>
          <a:xfrm>
            <a:off x="3517900" y="5019040"/>
            <a:ext cx="1127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ms</a:t>
            </a:r>
            <a:r>
              <a:rPr lang="en-SG" b="1" dirty="0"/>
              <a:t>-layer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A4192-8D29-5E10-63B2-282324EB45BD}"/>
              </a:ext>
            </a:extLst>
          </p:cNvPr>
          <p:cNvSpPr/>
          <p:nvPr/>
        </p:nvSpPr>
        <p:spPr>
          <a:xfrm>
            <a:off x="6195060" y="2296160"/>
            <a:ext cx="1526540" cy="3088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4722D-9645-6277-7D58-D29553F1D7DB}"/>
              </a:ext>
            </a:extLst>
          </p:cNvPr>
          <p:cNvSpPr txBox="1"/>
          <p:nvPr/>
        </p:nvSpPr>
        <p:spPr>
          <a:xfrm>
            <a:off x="6126480" y="5015468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common-utils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4E9B48-03CD-AF19-A76E-8D8617C34DB4}"/>
              </a:ext>
            </a:extLst>
          </p:cNvPr>
          <p:cNvSpPr/>
          <p:nvPr/>
        </p:nvSpPr>
        <p:spPr>
          <a:xfrm>
            <a:off x="6342380" y="2672080"/>
            <a:ext cx="118618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rabbitmq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9CD9A-ED41-E696-274D-35EE10091814}"/>
              </a:ext>
            </a:extLst>
          </p:cNvPr>
          <p:cNvSpPr/>
          <p:nvPr/>
        </p:nvSpPr>
        <p:spPr>
          <a:xfrm>
            <a:off x="6342380" y="3449320"/>
            <a:ext cx="118618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postgres</a:t>
            </a:r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F24CF8-CD16-A47D-76A2-ADCA2F390EB8}"/>
              </a:ext>
            </a:extLst>
          </p:cNvPr>
          <p:cNvSpPr/>
          <p:nvPr/>
        </p:nvSpPr>
        <p:spPr>
          <a:xfrm>
            <a:off x="6342380" y="4241800"/>
            <a:ext cx="118618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pgadmin</a:t>
            </a:r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92A28F-30CD-9726-2EC7-018580651ECC}"/>
              </a:ext>
            </a:extLst>
          </p:cNvPr>
          <p:cNvSpPr/>
          <p:nvPr/>
        </p:nvSpPr>
        <p:spPr>
          <a:xfrm>
            <a:off x="4991100" y="2377361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14EB10-56A8-37EB-EA2C-FAB61DE84170}"/>
              </a:ext>
            </a:extLst>
          </p:cNvPr>
          <p:cNvSpPr/>
          <p:nvPr/>
        </p:nvSpPr>
        <p:spPr>
          <a:xfrm>
            <a:off x="4423410" y="3362721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Zuul</a:t>
            </a:r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3203AF-BB33-CE22-197C-A65D7537DA4C}"/>
              </a:ext>
            </a:extLst>
          </p:cNvPr>
          <p:cNvSpPr/>
          <p:nvPr/>
        </p:nvSpPr>
        <p:spPr>
          <a:xfrm>
            <a:off x="4944110" y="4348082"/>
            <a:ext cx="1041400" cy="629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notification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984BD-FC6B-1C56-6DE9-5848AC6EC645}"/>
              </a:ext>
            </a:extLst>
          </p:cNvPr>
          <p:cNvSpPr txBox="1"/>
          <p:nvPr/>
        </p:nvSpPr>
        <p:spPr>
          <a:xfrm>
            <a:off x="6663690" y="5360908"/>
            <a:ext cx="21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EKS cluster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6910B3-6A9D-CB02-0B5D-226549CEDA2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03450" y="3685858"/>
            <a:ext cx="846455" cy="10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59ABE-9A01-9AD3-94C8-3E2EC1C619A9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4944110" y="3007281"/>
            <a:ext cx="567690" cy="35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A657AC-C1CF-E86C-2176-D6893B15C54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44110" y="3992641"/>
            <a:ext cx="520700" cy="35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7CB2CE-87E9-0888-17DE-02B4ADD3E6D4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4091305" y="3677681"/>
            <a:ext cx="332105" cy="8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s">
            <a:extLst>
              <a:ext uri="{FF2B5EF4-FFF2-40B4-BE49-F238E27FC236}">
                <a16:creationId xmlns:a16="http://schemas.microsoft.com/office/drawing/2014/main" id="{C9386666-F116-B2C9-CEA2-02E4813D0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15" y="1280527"/>
            <a:ext cx="1041400" cy="5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774D1D-88F1-AF85-D14F-C70745F8C17E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4679315" y="1824742"/>
            <a:ext cx="0" cy="166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0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E6E7-3C03-640C-2552-F9281905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-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D799B-D6B2-6FDE-C470-0A99B3B7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465"/>
            <a:ext cx="5716585" cy="4351338"/>
          </a:xfrm>
        </p:spPr>
      </p:pic>
    </p:spTree>
    <p:extLst>
      <p:ext uri="{BB962C8B-B14F-4D97-AF65-F5344CB8AC3E}">
        <p14:creationId xmlns:p14="http://schemas.microsoft.com/office/powerpoint/2010/main" val="40832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846F-B127-4DDD-D068-046AAB95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-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8027A-608C-C0AF-A423-AEE96170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4390"/>
            <a:ext cx="10515600" cy="2613808"/>
          </a:xfrm>
        </p:spPr>
      </p:pic>
    </p:spTree>
    <p:extLst>
      <p:ext uri="{BB962C8B-B14F-4D97-AF65-F5344CB8AC3E}">
        <p14:creationId xmlns:p14="http://schemas.microsoft.com/office/powerpoint/2010/main" val="7067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DE88-A38F-42E5-A874-CDF5832C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Plugins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AA3E2-EE98-4945-094D-C0BDA002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1602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281C-26E3-A884-70AB-D041A5F8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Compute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A5C79-4CA7-9684-F788-FE846409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18" y="1825625"/>
            <a:ext cx="9650763" cy="4351338"/>
          </a:xfrm>
        </p:spPr>
      </p:pic>
    </p:spTree>
    <p:extLst>
      <p:ext uri="{BB962C8B-B14F-4D97-AF65-F5344CB8AC3E}">
        <p14:creationId xmlns:p14="http://schemas.microsoft.com/office/powerpoint/2010/main" val="9506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76F1-71A3-DEC9-0F19-1D45E717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 Resources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39C6D-EC2C-7F57-ADCF-7B0D2AD73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050" y="1825625"/>
            <a:ext cx="9547900" cy="4351338"/>
          </a:xfrm>
        </p:spPr>
      </p:pic>
    </p:spTree>
    <p:extLst>
      <p:ext uri="{BB962C8B-B14F-4D97-AF65-F5344CB8AC3E}">
        <p14:creationId xmlns:p14="http://schemas.microsoft.com/office/powerpoint/2010/main" val="31906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CCD7-6CFF-DE43-E3B3-67FE1230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–Deployments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30E61-A6A5-DDF1-ED42-A2D0E753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637" y="1825625"/>
            <a:ext cx="10298725" cy="4351338"/>
          </a:xfrm>
        </p:spPr>
      </p:pic>
    </p:spTree>
    <p:extLst>
      <p:ext uri="{BB962C8B-B14F-4D97-AF65-F5344CB8AC3E}">
        <p14:creationId xmlns:p14="http://schemas.microsoft.com/office/powerpoint/2010/main" val="13771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4E9-A35D-36AF-CEC3-BD496838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–Pods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B97B4-058C-EC0E-D906-B2F95C98E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76" y="1825625"/>
            <a:ext cx="9414248" cy="4351338"/>
          </a:xfrm>
        </p:spPr>
      </p:pic>
    </p:spTree>
    <p:extLst>
      <p:ext uri="{BB962C8B-B14F-4D97-AF65-F5344CB8AC3E}">
        <p14:creationId xmlns:p14="http://schemas.microsoft.com/office/powerpoint/2010/main" val="14196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A53C-4F41-5572-1568-678CE439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EKS –Namespaces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7A5FC-0225-41F6-3B61-E8FF174E6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93" y="1825625"/>
            <a:ext cx="9378413" cy="4351338"/>
          </a:xfrm>
        </p:spPr>
      </p:pic>
    </p:spTree>
    <p:extLst>
      <p:ext uri="{BB962C8B-B14F-4D97-AF65-F5344CB8AC3E}">
        <p14:creationId xmlns:p14="http://schemas.microsoft.com/office/powerpoint/2010/main" val="386598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EKS</vt:lpstr>
      <vt:lpstr>AWS - Home</vt:lpstr>
      <vt:lpstr>EKS - Home</vt:lpstr>
      <vt:lpstr>EKS Plugins</vt:lpstr>
      <vt:lpstr>EKS – Compute Nodes</vt:lpstr>
      <vt:lpstr>EKS – Resources Home</vt:lpstr>
      <vt:lpstr>EKS –Deployments</vt:lpstr>
      <vt:lpstr>EKS –Pods</vt:lpstr>
      <vt:lpstr>EKS –Namespaces</vt:lpstr>
      <vt:lpstr>EKS –  Services</vt:lpstr>
      <vt:lpstr>EKS –Config Map</vt:lpstr>
      <vt:lpstr>EKS – Secrets</vt:lpstr>
      <vt:lpstr>EKS – PVC</vt:lpstr>
      <vt:lpstr>EKS - PV</vt:lpstr>
      <vt:lpstr>EKS - Ingress</vt:lpstr>
      <vt:lpstr>EKS – Ingress Annotations</vt:lpstr>
      <vt:lpstr>Simple Setup</vt:lpstr>
      <vt:lpstr>Proper Setup – API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</dc:title>
  <dc:creator>See Eric</dc:creator>
  <cp:lastModifiedBy>See Eric</cp:lastModifiedBy>
  <cp:revision>1</cp:revision>
  <dcterms:created xsi:type="dcterms:W3CDTF">2024-01-19T04:34:49Z</dcterms:created>
  <dcterms:modified xsi:type="dcterms:W3CDTF">2024-01-19T06:33:05Z</dcterms:modified>
</cp:coreProperties>
</file>