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417" r:id="rId7"/>
    <p:sldId id="419" r:id="rId8"/>
    <p:sldId id="420" r:id="rId9"/>
    <p:sldId id="421" r:id="rId10"/>
    <p:sldId id="424" r:id="rId11"/>
    <p:sldId id="425" r:id="rId12"/>
    <p:sldId id="426" r:id="rId13"/>
    <p:sldId id="422" r:id="rId14"/>
    <p:sldId id="427" r:id="rId15"/>
    <p:sldId id="429" r:id="rId16"/>
    <p:sldId id="431" r:id="rId17"/>
    <p:sldId id="432" r:id="rId18"/>
    <p:sldId id="4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458" autoAdjust="0"/>
  </p:normalViewPr>
  <p:slideViewPr>
    <p:cSldViewPr snapToGrid="0">
      <p:cViewPr varScale="1">
        <p:scale>
          <a:sx n="44" d="100"/>
          <a:sy n="44" d="100"/>
        </p:scale>
        <p:origin x="1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29ED7-3AA4-493A-8559-64303DAB620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49E6D1C-F3F2-4C34-80EB-F746158C8726}">
      <dgm:prSet phldrT="[Text]" phldr="0"/>
      <dgm:spPr/>
      <dgm:t>
        <a:bodyPr/>
        <a:lstStyle/>
        <a:p>
          <a:r>
            <a:rPr lang="en-SG" dirty="0"/>
            <a:t> David Siow</a:t>
          </a:r>
        </a:p>
        <a:p>
          <a:r>
            <a:rPr lang="en-SG" dirty="0"/>
            <a:t>[Project Director]</a:t>
          </a:r>
        </a:p>
      </dgm:t>
    </dgm:pt>
    <dgm:pt modelId="{19848CF4-AAA0-4BA4-83FE-2D7E5BFFD1CB}" type="parTrans" cxnId="{8450EDC5-8E3D-408C-9B63-D4EAFEBF78B7}">
      <dgm:prSet/>
      <dgm:spPr/>
      <dgm:t>
        <a:bodyPr/>
        <a:lstStyle/>
        <a:p>
          <a:endParaRPr lang="en-SG"/>
        </a:p>
      </dgm:t>
    </dgm:pt>
    <dgm:pt modelId="{3B2D66E8-6E7B-43D1-824E-F3E1E44F8707}" type="sibTrans" cxnId="{8450EDC5-8E3D-408C-9B63-D4EAFEBF78B7}">
      <dgm:prSet/>
      <dgm:spPr/>
      <dgm:t>
        <a:bodyPr/>
        <a:lstStyle/>
        <a:p>
          <a:endParaRPr lang="en-SG"/>
        </a:p>
      </dgm:t>
    </dgm:pt>
    <dgm:pt modelId="{5ABEAAFF-7E4F-4D7A-81FE-966539A2EBCD}" type="asst">
      <dgm:prSet phldrT="[Text]" phldr="0"/>
      <dgm:spPr/>
      <dgm:t>
        <a:bodyPr/>
        <a:lstStyle/>
        <a:p>
          <a:r>
            <a:rPr lang="en-SG" dirty="0"/>
            <a:t>Liow Sin Hwa</a:t>
          </a:r>
        </a:p>
        <a:p>
          <a:r>
            <a:rPr lang="en-SG" dirty="0"/>
            <a:t>[Consultant]</a:t>
          </a:r>
        </a:p>
      </dgm:t>
    </dgm:pt>
    <dgm:pt modelId="{1DB18B0D-D831-418D-AC7B-4CB101DF689D}" type="parTrans" cxnId="{3F38372A-8CC7-4ACC-AA8C-1EC20E6318A9}">
      <dgm:prSet/>
      <dgm:spPr/>
      <dgm:t>
        <a:bodyPr/>
        <a:lstStyle/>
        <a:p>
          <a:endParaRPr lang="en-SG"/>
        </a:p>
      </dgm:t>
    </dgm:pt>
    <dgm:pt modelId="{C4BBAE3E-14E0-478F-B3FC-21A899522FF2}" type="sibTrans" cxnId="{3F38372A-8CC7-4ACC-AA8C-1EC20E6318A9}">
      <dgm:prSet/>
      <dgm:spPr/>
      <dgm:t>
        <a:bodyPr/>
        <a:lstStyle/>
        <a:p>
          <a:endParaRPr lang="en-SG"/>
        </a:p>
      </dgm:t>
    </dgm:pt>
    <dgm:pt modelId="{C0F44E40-F46E-452F-85D9-1E823ECFA412}">
      <dgm:prSet phldrT="[Text]" phldr="0"/>
      <dgm:spPr/>
      <dgm:t>
        <a:bodyPr/>
        <a:lstStyle/>
        <a:p>
          <a:r>
            <a:rPr lang="en-SG" dirty="0"/>
            <a:t>CJ Lim</a:t>
          </a:r>
        </a:p>
        <a:p>
          <a:r>
            <a:rPr lang="en-SG" dirty="0"/>
            <a:t>[Project Manager]</a:t>
          </a:r>
        </a:p>
      </dgm:t>
    </dgm:pt>
    <dgm:pt modelId="{E08273F3-499F-4F6B-98C2-DEBE533B6EBC}" type="parTrans" cxnId="{C6242D47-D29C-49DA-A303-C4C276F2BF73}">
      <dgm:prSet/>
      <dgm:spPr/>
      <dgm:t>
        <a:bodyPr/>
        <a:lstStyle/>
        <a:p>
          <a:endParaRPr lang="en-SG"/>
        </a:p>
      </dgm:t>
    </dgm:pt>
    <dgm:pt modelId="{23590870-B1C4-479D-9DA5-12405DE4A4C9}" type="sibTrans" cxnId="{C6242D47-D29C-49DA-A303-C4C276F2BF73}">
      <dgm:prSet/>
      <dgm:spPr/>
      <dgm:t>
        <a:bodyPr/>
        <a:lstStyle/>
        <a:p>
          <a:endParaRPr lang="en-SG"/>
        </a:p>
      </dgm:t>
    </dgm:pt>
    <dgm:pt modelId="{56DB1004-7370-4087-A5E9-20B1B1E5568C}">
      <dgm:prSet phldrT="[Text]" phldr="0"/>
      <dgm:spPr/>
      <dgm:t>
        <a:bodyPr/>
        <a:lstStyle/>
        <a:p>
          <a:r>
            <a:rPr lang="en-SG" dirty="0"/>
            <a:t>Eric See     [Technical Lead]</a:t>
          </a:r>
        </a:p>
      </dgm:t>
    </dgm:pt>
    <dgm:pt modelId="{2B05F0BD-8CAA-43AE-A3E7-59FBB4C31C7F}" type="parTrans" cxnId="{C52E7E31-4D5D-4B96-BC3B-2D6925145835}">
      <dgm:prSet/>
      <dgm:spPr/>
      <dgm:t>
        <a:bodyPr/>
        <a:lstStyle/>
        <a:p>
          <a:endParaRPr lang="en-SG"/>
        </a:p>
      </dgm:t>
    </dgm:pt>
    <dgm:pt modelId="{2A5255DC-BFC3-4421-BDD9-BC792FE20691}" type="sibTrans" cxnId="{C52E7E31-4D5D-4B96-BC3B-2D6925145835}">
      <dgm:prSet/>
      <dgm:spPr/>
      <dgm:t>
        <a:bodyPr/>
        <a:lstStyle/>
        <a:p>
          <a:endParaRPr lang="en-SG"/>
        </a:p>
      </dgm:t>
    </dgm:pt>
    <dgm:pt modelId="{7EC30079-60F0-4077-86F4-8D4D56815387}">
      <dgm:prSet phldrT="[Text]" phldr="0"/>
      <dgm:spPr/>
      <dgm:t>
        <a:bodyPr/>
        <a:lstStyle/>
        <a:p>
          <a:r>
            <a:rPr lang="en-SG" dirty="0"/>
            <a:t>Tan Jun Rong [Lead Developer]</a:t>
          </a:r>
        </a:p>
      </dgm:t>
    </dgm:pt>
    <dgm:pt modelId="{80FFE48B-1678-4DDD-932A-80714BFE4B36}" type="parTrans" cxnId="{80C516B2-7E9D-400B-AD50-07C90376E4BD}">
      <dgm:prSet/>
      <dgm:spPr/>
      <dgm:t>
        <a:bodyPr/>
        <a:lstStyle/>
        <a:p>
          <a:endParaRPr lang="en-SG"/>
        </a:p>
      </dgm:t>
    </dgm:pt>
    <dgm:pt modelId="{B6656EA8-5748-487C-806B-46C432B2F3E8}" type="sibTrans" cxnId="{80C516B2-7E9D-400B-AD50-07C90376E4BD}">
      <dgm:prSet/>
      <dgm:spPr/>
      <dgm:t>
        <a:bodyPr/>
        <a:lstStyle/>
        <a:p>
          <a:endParaRPr lang="en-SG"/>
        </a:p>
      </dgm:t>
    </dgm:pt>
    <dgm:pt modelId="{CB07EFFB-3ECF-4CA2-8D86-8BF535773E71}">
      <dgm:prSet phldrT="[Text]" phldr="0"/>
      <dgm:spPr/>
      <dgm:t>
        <a:bodyPr/>
        <a:lstStyle/>
        <a:p>
          <a:r>
            <a:rPr lang="en-SG" dirty="0"/>
            <a:t>Rafiq</a:t>
          </a:r>
        </a:p>
        <a:p>
          <a:r>
            <a:rPr lang="en-SG" dirty="0"/>
            <a:t>[Lead UI Designer]</a:t>
          </a:r>
        </a:p>
      </dgm:t>
    </dgm:pt>
    <dgm:pt modelId="{65EB2F77-BA20-4C88-A025-BE44E9EF928F}" type="parTrans" cxnId="{F9A19980-642F-4DE8-957D-7529A2A22C91}">
      <dgm:prSet/>
      <dgm:spPr/>
      <dgm:t>
        <a:bodyPr/>
        <a:lstStyle/>
        <a:p>
          <a:endParaRPr lang="en-SG"/>
        </a:p>
      </dgm:t>
    </dgm:pt>
    <dgm:pt modelId="{8BC75B22-3859-44FC-B8D5-4DA9D56B29CA}" type="sibTrans" cxnId="{F9A19980-642F-4DE8-957D-7529A2A22C91}">
      <dgm:prSet/>
      <dgm:spPr/>
      <dgm:t>
        <a:bodyPr/>
        <a:lstStyle/>
        <a:p>
          <a:endParaRPr lang="en-SG"/>
        </a:p>
      </dgm:t>
    </dgm:pt>
    <dgm:pt modelId="{C22ED2A4-5CF2-4B81-810D-03B60E0ABB25}">
      <dgm:prSet phldrT="[Text]" phldr="0"/>
      <dgm:spPr/>
      <dgm:t>
        <a:bodyPr/>
        <a:lstStyle/>
        <a:p>
          <a:r>
            <a:rPr lang="en-SG" dirty="0"/>
            <a:t>Liao </a:t>
          </a:r>
          <a:r>
            <a:rPr lang="en-SG" dirty="0" err="1"/>
            <a:t>Peiru</a:t>
          </a:r>
          <a:r>
            <a:rPr lang="en-SG" dirty="0"/>
            <a:t> [Business Analyst]</a:t>
          </a:r>
        </a:p>
      </dgm:t>
    </dgm:pt>
    <dgm:pt modelId="{B5E00807-4A43-4EBF-95EC-3877DD536C1A}" type="parTrans" cxnId="{A166FA16-019A-457E-A5C9-8F1A38B09B07}">
      <dgm:prSet/>
      <dgm:spPr/>
      <dgm:t>
        <a:bodyPr/>
        <a:lstStyle/>
        <a:p>
          <a:endParaRPr lang="en-SG"/>
        </a:p>
      </dgm:t>
    </dgm:pt>
    <dgm:pt modelId="{AFA38CFF-13DD-4CC1-B6F5-EE6A5AE9658F}" type="sibTrans" cxnId="{A166FA16-019A-457E-A5C9-8F1A38B09B07}">
      <dgm:prSet/>
      <dgm:spPr/>
      <dgm:t>
        <a:bodyPr/>
        <a:lstStyle/>
        <a:p>
          <a:endParaRPr lang="en-SG"/>
        </a:p>
      </dgm:t>
    </dgm:pt>
    <dgm:pt modelId="{27EB5983-D057-4854-827E-58EA43AC5486}">
      <dgm:prSet phldrT="[Text]" phldr="0"/>
      <dgm:spPr/>
      <dgm:t>
        <a:bodyPr/>
        <a:lstStyle/>
        <a:p>
          <a:r>
            <a:rPr lang="en-SG" dirty="0"/>
            <a:t>Dr Liu Jin         [Lead Data Scientist]</a:t>
          </a:r>
        </a:p>
      </dgm:t>
    </dgm:pt>
    <dgm:pt modelId="{D2495C7B-7EEA-4469-8357-81BF978265E4}" type="parTrans" cxnId="{EC8081BB-2EC5-4AFF-B68B-A129338C6EEE}">
      <dgm:prSet/>
      <dgm:spPr/>
      <dgm:t>
        <a:bodyPr/>
        <a:lstStyle/>
        <a:p>
          <a:endParaRPr lang="en-SG"/>
        </a:p>
      </dgm:t>
    </dgm:pt>
    <dgm:pt modelId="{7E31C901-8D6C-448B-BAD8-465055761099}" type="sibTrans" cxnId="{EC8081BB-2EC5-4AFF-B68B-A129338C6EEE}">
      <dgm:prSet/>
      <dgm:spPr/>
      <dgm:t>
        <a:bodyPr/>
        <a:lstStyle/>
        <a:p>
          <a:endParaRPr lang="en-SG"/>
        </a:p>
      </dgm:t>
    </dgm:pt>
    <dgm:pt modelId="{7C473305-4269-43E2-8D5B-FDC4DF2DBEDE}">
      <dgm:prSet phldrT="[Text]" phldr="0"/>
      <dgm:spPr/>
      <dgm:t>
        <a:bodyPr/>
        <a:lstStyle/>
        <a:p>
          <a:r>
            <a:rPr lang="en-SG" dirty="0"/>
            <a:t>Judy                [Data Scientist]</a:t>
          </a:r>
        </a:p>
      </dgm:t>
    </dgm:pt>
    <dgm:pt modelId="{90A7881F-B02B-4140-AE92-ABC9F9FF51CB}" type="parTrans" cxnId="{42DDCB7E-569D-48CC-BB54-59DE0B8FF0F6}">
      <dgm:prSet/>
      <dgm:spPr/>
      <dgm:t>
        <a:bodyPr/>
        <a:lstStyle/>
        <a:p>
          <a:endParaRPr lang="en-SG"/>
        </a:p>
      </dgm:t>
    </dgm:pt>
    <dgm:pt modelId="{F4C48F3F-6850-45C4-A14B-FB8FEE5033AA}" type="sibTrans" cxnId="{42DDCB7E-569D-48CC-BB54-59DE0B8FF0F6}">
      <dgm:prSet/>
      <dgm:spPr/>
      <dgm:t>
        <a:bodyPr/>
        <a:lstStyle/>
        <a:p>
          <a:endParaRPr lang="en-SG"/>
        </a:p>
      </dgm:t>
    </dgm:pt>
    <dgm:pt modelId="{2A7C232A-A8B4-404C-93EF-7D2E24D2833F}" type="pres">
      <dgm:prSet presAssocID="{94C29ED7-3AA4-493A-8559-64303DAB620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2B72540-C2C5-4CB9-B71C-5B1B920BBD6F}" type="pres">
      <dgm:prSet presAssocID="{D49E6D1C-F3F2-4C34-80EB-F746158C8726}" presName="hierRoot1" presStyleCnt="0">
        <dgm:presLayoutVars>
          <dgm:hierBranch val="init"/>
        </dgm:presLayoutVars>
      </dgm:prSet>
      <dgm:spPr/>
    </dgm:pt>
    <dgm:pt modelId="{5DAA15DE-2F36-4ED1-98DC-35A378410B4B}" type="pres">
      <dgm:prSet presAssocID="{D49E6D1C-F3F2-4C34-80EB-F746158C8726}" presName="rootComposite1" presStyleCnt="0"/>
      <dgm:spPr/>
    </dgm:pt>
    <dgm:pt modelId="{98FB4242-55EF-49B9-AC0A-63A9D8DFFCA9}" type="pres">
      <dgm:prSet presAssocID="{D49E6D1C-F3F2-4C34-80EB-F746158C8726}" presName="rootText1" presStyleLbl="node0" presStyleIdx="0" presStyleCnt="1">
        <dgm:presLayoutVars>
          <dgm:chPref val="3"/>
        </dgm:presLayoutVars>
      </dgm:prSet>
      <dgm:spPr/>
    </dgm:pt>
    <dgm:pt modelId="{178BA00D-1CBB-4BC4-A532-945EE453E21A}" type="pres">
      <dgm:prSet presAssocID="{D49E6D1C-F3F2-4C34-80EB-F746158C8726}" presName="rootConnector1" presStyleLbl="node1" presStyleIdx="0" presStyleCnt="0"/>
      <dgm:spPr/>
    </dgm:pt>
    <dgm:pt modelId="{152D4771-BC66-402E-9AC7-A21FCD3CBB33}" type="pres">
      <dgm:prSet presAssocID="{D49E6D1C-F3F2-4C34-80EB-F746158C8726}" presName="hierChild2" presStyleCnt="0"/>
      <dgm:spPr/>
    </dgm:pt>
    <dgm:pt modelId="{5537334D-5DC6-4304-8666-7AF81C5E0057}" type="pres">
      <dgm:prSet presAssocID="{E08273F3-499F-4F6B-98C2-DEBE533B6EBC}" presName="Name37" presStyleLbl="parChTrans1D2" presStyleIdx="0" presStyleCnt="2"/>
      <dgm:spPr/>
    </dgm:pt>
    <dgm:pt modelId="{48437D33-9126-4861-8173-31E9A92A13E6}" type="pres">
      <dgm:prSet presAssocID="{C0F44E40-F46E-452F-85D9-1E823ECFA412}" presName="hierRoot2" presStyleCnt="0">
        <dgm:presLayoutVars>
          <dgm:hierBranch val="init"/>
        </dgm:presLayoutVars>
      </dgm:prSet>
      <dgm:spPr/>
    </dgm:pt>
    <dgm:pt modelId="{3E4A18FA-5872-4F47-A7A0-8FB585843740}" type="pres">
      <dgm:prSet presAssocID="{C0F44E40-F46E-452F-85D9-1E823ECFA412}" presName="rootComposite" presStyleCnt="0"/>
      <dgm:spPr/>
    </dgm:pt>
    <dgm:pt modelId="{492E4D68-B514-493A-A913-EC3AB2FACF2E}" type="pres">
      <dgm:prSet presAssocID="{C0F44E40-F46E-452F-85D9-1E823ECFA412}" presName="rootText" presStyleLbl="node2" presStyleIdx="0" presStyleCnt="1">
        <dgm:presLayoutVars>
          <dgm:chPref val="3"/>
        </dgm:presLayoutVars>
      </dgm:prSet>
      <dgm:spPr/>
    </dgm:pt>
    <dgm:pt modelId="{ECC106A3-FA63-4023-BC6C-88DFEC59B2B4}" type="pres">
      <dgm:prSet presAssocID="{C0F44E40-F46E-452F-85D9-1E823ECFA412}" presName="rootConnector" presStyleLbl="node2" presStyleIdx="0" presStyleCnt="1"/>
      <dgm:spPr/>
    </dgm:pt>
    <dgm:pt modelId="{EAD7D55A-1A8C-42C7-AE36-BAD0A03769EE}" type="pres">
      <dgm:prSet presAssocID="{C0F44E40-F46E-452F-85D9-1E823ECFA412}" presName="hierChild4" presStyleCnt="0"/>
      <dgm:spPr/>
    </dgm:pt>
    <dgm:pt modelId="{7828BB11-CDAA-4888-BDE2-7F24C7D0CB09}" type="pres">
      <dgm:prSet presAssocID="{B5E00807-4A43-4EBF-95EC-3877DD536C1A}" presName="Name37" presStyleLbl="parChTrans1D3" presStyleIdx="0" presStyleCnt="3"/>
      <dgm:spPr/>
    </dgm:pt>
    <dgm:pt modelId="{82B3E514-DF0D-40A5-BEED-3740F231A448}" type="pres">
      <dgm:prSet presAssocID="{C22ED2A4-5CF2-4B81-810D-03B60E0ABB25}" presName="hierRoot2" presStyleCnt="0">
        <dgm:presLayoutVars>
          <dgm:hierBranch val="init"/>
        </dgm:presLayoutVars>
      </dgm:prSet>
      <dgm:spPr/>
    </dgm:pt>
    <dgm:pt modelId="{4B426625-899C-4A2C-83FB-955663ADF490}" type="pres">
      <dgm:prSet presAssocID="{C22ED2A4-5CF2-4B81-810D-03B60E0ABB25}" presName="rootComposite" presStyleCnt="0"/>
      <dgm:spPr/>
    </dgm:pt>
    <dgm:pt modelId="{97C535B3-6C60-4346-BB74-A41F821F38B3}" type="pres">
      <dgm:prSet presAssocID="{C22ED2A4-5CF2-4B81-810D-03B60E0ABB25}" presName="rootText" presStyleLbl="node3" presStyleIdx="0" presStyleCnt="3">
        <dgm:presLayoutVars>
          <dgm:chPref val="3"/>
        </dgm:presLayoutVars>
      </dgm:prSet>
      <dgm:spPr/>
    </dgm:pt>
    <dgm:pt modelId="{7C2E0905-A26E-48A5-BD11-1490A84C37CE}" type="pres">
      <dgm:prSet presAssocID="{C22ED2A4-5CF2-4B81-810D-03B60E0ABB25}" presName="rootConnector" presStyleLbl="node3" presStyleIdx="0" presStyleCnt="3"/>
      <dgm:spPr/>
    </dgm:pt>
    <dgm:pt modelId="{3BB260D0-6355-4AF5-AB58-7E55B8AFA35B}" type="pres">
      <dgm:prSet presAssocID="{C22ED2A4-5CF2-4B81-810D-03B60E0ABB25}" presName="hierChild4" presStyleCnt="0"/>
      <dgm:spPr/>
    </dgm:pt>
    <dgm:pt modelId="{83DDA074-7E2E-4189-8595-6DD063C4A6EC}" type="pres">
      <dgm:prSet presAssocID="{C22ED2A4-5CF2-4B81-810D-03B60E0ABB25}" presName="hierChild5" presStyleCnt="0"/>
      <dgm:spPr/>
    </dgm:pt>
    <dgm:pt modelId="{0DC1043F-A52D-432A-A13B-0A5380DD6BAF}" type="pres">
      <dgm:prSet presAssocID="{65EB2F77-BA20-4C88-A025-BE44E9EF928F}" presName="Name37" presStyleLbl="parChTrans1D3" presStyleIdx="1" presStyleCnt="3"/>
      <dgm:spPr/>
    </dgm:pt>
    <dgm:pt modelId="{D0FEAC5A-1F67-4592-AC81-6125B088F12F}" type="pres">
      <dgm:prSet presAssocID="{CB07EFFB-3ECF-4CA2-8D86-8BF535773E71}" presName="hierRoot2" presStyleCnt="0">
        <dgm:presLayoutVars>
          <dgm:hierBranch val="init"/>
        </dgm:presLayoutVars>
      </dgm:prSet>
      <dgm:spPr/>
    </dgm:pt>
    <dgm:pt modelId="{C5F7FF2B-60FB-4D10-A155-C7CBECA7215A}" type="pres">
      <dgm:prSet presAssocID="{CB07EFFB-3ECF-4CA2-8D86-8BF535773E71}" presName="rootComposite" presStyleCnt="0"/>
      <dgm:spPr/>
    </dgm:pt>
    <dgm:pt modelId="{735C3A62-F836-4138-819B-E8D931BAA1A6}" type="pres">
      <dgm:prSet presAssocID="{CB07EFFB-3ECF-4CA2-8D86-8BF535773E71}" presName="rootText" presStyleLbl="node3" presStyleIdx="1" presStyleCnt="3">
        <dgm:presLayoutVars>
          <dgm:chPref val="3"/>
        </dgm:presLayoutVars>
      </dgm:prSet>
      <dgm:spPr/>
    </dgm:pt>
    <dgm:pt modelId="{64A8BBDD-5CC0-4C7D-9EDC-6F044664B329}" type="pres">
      <dgm:prSet presAssocID="{CB07EFFB-3ECF-4CA2-8D86-8BF535773E71}" presName="rootConnector" presStyleLbl="node3" presStyleIdx="1" presStyleCnt="3"/>
      <dgm:spPr/>
    </dgm:pt>
    <dgm:pt modelId="{03EE950E-E78E-425C-88D2-A950CB4C43DA}" type="pres">
      <dgm:prSet presAssocID="{CB07EFFB-3ECF-4CA2-8D86-8BF535773E71}" presName="hierChild4" presStyleCnt="0"/>
      <dgm:spPr/>
    </dgm:pt>
    <dgm:pt modelId="{1D296E6C-FAEB-4C07-9FE8-C995D9DAFC4A}" type="pres">
      <dgm:prSet presAssocID="{CB07EFFB-3ECF-4CA2-8D86-8BF535773E71}" presName="hierChild5" presStyleCnt="0"/>
      <dgm:spPr/>
    </dgm:pt>
    <dgm:pt modelId="{83691F1F-6BFA-4784-A0E3-8ED1DCCF4857}" type="pres">
      <dgm:prSet presAssocID="{2B05F0BD-8CAA-43AE-A3E7-59FBB4C31C7F}" presName="Name37" presStyleLbl="parChTrans1D3" presStyleIdx="2" presStyleCnt="3"/>
      <dgm:spPr/>
    </dgm:pt>
    <dgm:pt modelId="{44D84BB5-837D-4CEB-A5FC-F53A8B53FCA7}" type="pres">
      <dgm:prSet presAssocID="{56DB1004-7370-4087-A5E9-20B1B1E5568C}" presName="hierRoot2" presStyleCnt="0">
        <dgm:presLayoutVars>
          <dgm:hierBranch val="init"/>
        </dgm:presLayoutVars>
      </dgm:prSet>
      <dgm:spPr/>
    </dgm:pt>
    <dgm:pt modelId="{298D54CE-A149-436E-992E-715A2F40EBF0}" type="pres">
      <dgm:prSet presAssocID="{56DB1004-7370-4087-A5E9-20B1B1E5568C}" presName="rootComposite" presStyleCnt="0"/>
      <dgm:spPr/>
    </dgm:pt>
    <dgm:pt modelId="{5674D5EF-9B9B-472E-9EA0-1A4580827311}" type="pres">
      <dgm:prSet presAssocID="{56DB1004-7370-4087-A5E9-20B1B1E5568C}" presName="rootText" presStyleLbl="node3" presStyleIdx="2" presStyleCnt="3">
        <dgm:presLayoutVars>
          <dgm:chPref val="3"/>
        </dgm:presLayoutVars>
      </dgm:prSet>
      <dgm:spPr/>
    </dgm:pt>
    <dgm:pt modelId="{EF5F2AEA-AA4D-445B-8116-34F7836590FB}" type="pres">
      <dgm:prSet presAssocID="{56DB1004-7370-4087-A5E9-20B1B1E5568C}" presName="rootConnector" presStyleLbl="node3" presStyleIdx="2" presStyleCnt="3"/>
      <dgm:spPr/>
    </dgm:pt>
    <dgm:pt modelId="{5ED73777-B063-4429-9C62-81682186E8DC}" type="pres">
      <dgm:prSet presAssocID="{56DB1004-7370-4087-A5E9-20B1B1E5568C}" presName="hierChild4" presStyleCnt="0"/>
      <dgm:spPr/>
    </dgm:pt>
    <dgm:pt modelId="{DA8C174A-FA61-44A2-913F-E8485BBED1EF}" type="pres">
      <dgm:prSet presAssocID="{80FFE48B-1678-4DDD-932A-80714BFE4B36}" presName="Name37" presStyleLbl="parChTrans1D4" presStyleIdx="0" presStyleCnt="3"/>
      <dgm:spPr/>
    </dgm:pt>
    <dgm:pt modelId="{9F76B2B1-7F4B-4961-B4C2-3A322BB5B142}" type="pres">
      <dgm:prSet presAssocID="{7EC30079-60F0-4077-86F4-8D4D56815387}" presName="hierRoot2" presStyleCnt="0">
        <dgm:presLayoutVars>
          <dgm:hierBranch val="init"/>
        </dgm:presLayoutVars>
      </dgm:prSet>
      <dgm:spPr/>
    </dgm:pt>
    <dgm:pt modelId="{23EF8EE0-3222-496A-8E75-A9B8B297F324}" type="pres">
      <dgm:prSet presAssocID="{7EC30079-60F0-4077-86F4-8D4D56815387}" presName="rootComposite" presStyleCnt="0"/>
      <dgm:spPr/>
    </dgm:pt>
    <dgm:pt modelId="{B8607E8F-477C-46D9-A3FF-D463B345C7A0}" type="pres">
      <dgm:prSet presAssocID="{7EC30079-60F0-4077-86F4-8D4D56815387}" presName="rootText" presStyleLbl="node4" presStyleIdx="0" presStyleCnt="3">
        <dgm:presLayoutVars>
          <dgm:chPref val="3"/>
        </dgm:presLayoutVars>
      </dgm:prSet>
      <dgm:spPr/>
    </dgm:pt>
    <dgm:pt modelId="{FFFD5E0E-A175-474C-90AC-361667EF5698}" type="pres">
      <dgm:prSet presAssocID="{7EC30079-60F0-4077-86F4-8D4D56815387}" presName="rootConnector" presStyleLbl="node4" presStyleIdx="0" presStyleCnt="3"/>
      <dgm:spPr/>
    </dgm:pt>
    <dgm:pt modelId="{C8581AA8-B19F-44C2-8114-32F6C1C104C8}" type="pres">
      <dgm:prSet presAssocID="{7EC30079-60F0-4077-86F4-8D4D56815387}" presName="hierChild4" presStyleCnt="0"/>
      <dgm:spPr/>
    </dgm:pt>
    <dgm:pt modelId="{938D3250-401F-431E-8D81-F685596B742D}" type="pres">
      <dgm:prSet presAssocID="{7EC30079-60F0-4077-86F4-8D4D56815387}" presName="hierChild5" presStyleCnt="0"/>
      <dgm:spPr/>
    </dgm:pt>
    <dgm:pt modelId="{2A3163D0-303C-4CD6-973D-B174C2E9FDF4}" type="pres">
      <dgm:prSet presAssocID="{D2495C7B-7EEA-4469-8357-81BF978265E4}" presName="Name37" presStyleLbl="parChTrans1D4" presStyleIdx="1" presStyleCnt="3"/>
      <dgm:spPr/>
    </dgm:pt>
    <dgm:pt modelId="{6A608C20-6440-4A94-B719-84AFE4054A8A}" type="pres">
      <dgm:prSet presAssocID="{27EB5983-D057-4854-827E-58EA43AC5486}" presName="hierRoot2" presStyleCnt="0">
        <dgm:presLayoutVars>
          <dgm:hierBranch val="init"/>
        </dgm:presLayoutVars>
      </dgm:prSet>
      <dgm:spPr/>
    </dgm:pt>
    <dgm:pt modelId="{A4582863-9AC8-4F78-AC82-020797192E8E}" type="pres">
      <dgm:prSet presAssocID="{27EB5983-D057-4854-827E-58EA43AC5486}" presName="rootComposite" presStyleCnt="0"/>
      <dgm:spPr/>
    </dgm:pt>
    <dgm:pt modelId="{B00DF8A1-237B-4871-B5B4-548E0358C399}" type="pres">
      <dgm:prSet presAssocID="{27EB5983-D057-4854-827E-58EA43AC5486}" presName="rootText" presStyleLbl="node4" presStyleIdx="1" presStyleCnt="3">
        <dgm:presLayoutVars>
          <dgm:chPref val="3"/>
        </dgm:presLayoutVars>
      </dgm:prSet>
      <dgm:spPr/>
    </dgm:pt>
    <dgm:pt modelId="{11F44F35-2D9D-43C6-85FE-85305399994F}" type="pres">
      <dgm:prSet presAssocID="{27EB5983-D057-4854-827E-58EA43AC5486}" presName="rootConnector" presStyleLbl="node4" presStyleIdx="1" presStyleCnt="3"/>
      <dgm:spPr/>
    </dgm:pt>
    <dgm:pt modelId="{938B7415-60AE-4030-946C-00BAC3EF9386}" type="pres">
      <dgm:prSet presAssocID="{27EB5983-D057-4854-827E-58EA43AC5486}" presName="hierChild4" presStyleCnt="0"/>
      <dgm:spPr/>
    </dgm:pt>
    <dgm:pt modelId="{81D6CFD4-577F-40BC-A210-6602D15ED808}" type="pres">
      <dgm:prSet presAssocID="{90A7881F-B02B-4140-AE92-ABC9F9FF51CB}" presName="Name37" presStyleLbl="parChTrans1D4" presStyleIdx="2" presStyleCnt="3"/>
      <dgm:spPr/>
    </dgm:pt>
    <dgm:pt modelId="{01BD05A8-685D-45BC-9784-14D2C77F775F}" type="pres">
      <dgm:prSet presAssocID="{7C473305-4269-43E2-8D5B-FDC4DF2DBEDE}" presName="hierRoot2" presStyleCnt="0">
        <dgm:presLayoutVars>
          <dgm:hierBranch val="init"/>
        </dgm:presLayoutVars>
      </dgm:prSet>
      <dgm:spPr/>
    </dgm:pt>
    <dgm:pt modelId="{95522C8F-5E04-4C23-B034-B88DD29A02CC}" type="pres">
      <dgm:prSet presAssocID="{7C473305-4269-43E2-8D5B-FDC4DF2DBEDE}" presName="rootComposite" presStyleCnt="0"/>
      <dgm:spPr/>
    </dgm:pt>
    <dgm:pt modelId="{5FEFB83A-1D18-46DC-A7B6-76A0485FAC5B}" type="pres">
      <dgm:prSet presAssocID="{7C473305-4269-43E2-8D5B-FDC4DF2DBEDE}" presName="rootText" presStyleLbl="node4" presStyleIdx="2" presStyleCnt="3">
        <dgm:presLayoutVars>
          <dgm:chPref val="3"/>
        </dgm:presLayoutVars>
      </dgm:prSet>
      <dgm:spPr/>
    </dgm:pt>
    <dgm:pt modelId="{7D629C4C-0864-4084-B5C2-C43E641AC951}" type="pres">
      <dgm:prSet presAssocID="{7C473305-4269-43E2-8D5B-FDC4DF2DBEDE}" presName="rootConnector" presStyleLbl="node4" presStyleIdx="2" presStyleCnt="3"/>
      <dgm:spPr/>
    </dgm:pt>
    <dgm:pt modelId="{AC987376-0034-486A-A667-F9FF010AE2CA}" type="pres">
      <dgm:prSet presAssocID="{7C473305-4269-43E2-8D5B-FDC4DF2DBEDE}" presName="hierChild4" presStyleCnt="0"/>
      <dgm:spPr/>
    </dgm:pt>
    <dgm:pt modelId="{B03C299D-8910-463E-9DE6-0C927D911F4D}" type="pres">
      <dgm:prSet presAssocID="{7C473305-4269-43E2-8D5B-FDC4DF2DBEDE}" presName="hierChild5" presStyleCnt="0"/>
      <dgm:spPr/>
    </dgm:pt>
    <dgm:pt modelId="{0A6533FA-8702-45EC-B5A9-F0CB80D4EDE1}" type="pres">
      <dgm:prSet presAssocID="{27EB5983-D057-4854-827E-58EA43AC5486}" presName="hierChild5" presStyleCnt="0"/>
      <dgm:spPr/>
    </dgm:pt>
    <dgm:pt modelId="{C8418B6C-5AC0-468B-AADE-30B4B255FBC6}" type="pres">
      <dgm:prSet presAssocID="{56DB1004-7370-4087-A5E9-20B1B1E5568C}" presName="hierChild5" presStyleCnt="0"/>
      <dgm:spPr/>
    </dgm:pt>
    <dgm:pt modelId="{7F68CEF2-CC73-4D8C-9701-9040337482B7}" type="pres">
      <dgm:prSet presAssocID="{C0F44E40-F46E-452F-85D9-1E823ECFA412}" presName="hierChild5" presStyleCnt="0"/>
      <dgm:spPr/>
    </dgm:pt>
    <dgm:pt modelId="{7DEBC753-AD53-423A-9388-A6A2FA8C877B}" type="pres">
      <dgm:prSet presAssocID="{D49E6D1C-F3F2-4C34-80EB-F746158C8726}" presName="hierChild3" presStyleCnt="0"/>
      <dgm:spPr/>
    </dgm:pt>
    <dgm:pt modelId="{EAD2D9E6-0C6D-4F73-B378-28C84C5374C6}" type="pres">
      <dgm:prSet presAssocID="{1DB18B0D-D831-418D-AC7B-4CB101DF689D}" presName="Name111" presStyleLbl="parChTrans1D2" presStyleIdx="1" presStyleCnt="2"/>
      <dgm:spPr/>
    </dgm:pt>
    <dgm:pt modelId="{49B67A17-AB1B-4B25-85D0-5DA9A6276E08}" type="pres">
      <dgm:prSet presAssocID="{5ABEAAFF-7E4F-4D7A-81FE-966539A2EBCD}" presName="hierRoot3" presStyleCnt="0">
        <dgm:presLayoutVars>
          <dgm:hierBranch val="init"/>
        </dgm:presLayoutVars>
      </dgm:prSet>
      <dgm:spPr/>
    </dgm:pt>
    <dgm:pt modelId="{ABB2EFC3-CCF0-4C30-8650-A469542CD30C}" type="pres">
      <dgm:prSet presAssocID="{5ABEAAFF-7E4F-4D7A-81FE-966539A2EBCD}" presName="rootComposite3" presStyleCnt="0"/>
      <dgm:spPr/>
    </dgm:pt>
    <dgm:pt modelId="{EDED20A9-5FC4-4B5C-9D61-883D9D3AA742}" type="pres">
      <dgm:prSet presAssocID="{5ABEAAFF-7E4F-4D7A-81FE-966539A2EBCD}" presName="rootText3" presStyleLbl="asst1" presStyleIdx="0" presStyleCnt="1">
        <dgm:presLayoutVars>
          <dgm:chPref val="3"/>
        </dgm:presLayoutVars>
      </dgm:prSet>
      <dgm:spPr/>
    </dgm:pt>
    <dgm:pt modelId="{5FA494B9-6FA0-420D-B132-960F38DA79B7}" type="pres">
      <dgm:prSet presAssocID="{5ABEAAFF-7E4F-4D7A-81FE-966539A2EBCD}" presName="rootConnector3" presStyleLbl="asst1" presStyleIdx="0" presStyleCnt="1"/>
      <dgm:spPr/>
    </dgm:pt>
    <dgm:pt modelId="{B6019614-5B2B-45F8-9910-B7B8C2F4B80F}" type="pres">
      <dgm:prSet presAssocID="{5ABEAAFF-7E4F-4D7A-81FE-966539A2EBCD}" presName="hierChild6" presStyleCnt="0"/>
      <dgm:spPr/>
    </dgm:pt>
    <dgm:pt modelId="{ADB65BF8-5843-4994-8AAD-CF9149E24D84}" type="pres">
      <dgm:prSet presAssocID="{5ABEAAFF-7E4F-4D7A-81FE-966539A2EBCD}" presName="hierChild7" presStyleCnt="0"/>
      <dgm:spPr/>
    </dgm:pt>
  </dgm:ptLst>
  <dgm:cxnLst>
    <dgm:cxn modelId="{E89CA702-36F0-4CCF-AE46-2AD0AA761D4C}" type="presOf" srcId="{56DB1004-7370-4087-A5E9-20B1B1E5568C}" destId="{5674D5EF-9B9B-472E-9EA0-1A4580827311}" srcOrd="0" destOrd="0" presId="urn:microsoft.com/office/officeart/2005/8/layout/orgChart1"/>
    <dgm:cxn modelId="{B0604A04-BA60-44E3-824E-502D5EA029C1}" type="presOf" srcId="{80FFE48B-1678-4DDD-932A-80714BFE4B36}" destId="{DA8C174A-FA61-44A2-913F-E8485BBED1EF}" srcOrd="0" destOrd="0" presId="urn:microsoft.com/office/officeart/2005/8/layout/orgChart1"/>
    <dgm:cxn modelId="{4B0EB307-0F00-46A9-A23B-0A339246244A}" type="presOf" srcId="{C22ED2A4-5CF2-4B81-810D-03B60E0ABB25}" destId="{7C2E0905-A26E-48A5-BD11-1490A84C37CE}" srcOrd="1" destOrd="0" presId="urn:microsoft.com/office/officeart/2005/8/layout/orgChart1"/>
    <dgm:cxn modelId="{A166FA16-019A-457E-A5C9-8F1A38B09B07}" srcId="{C0F44E40-F46E-452F-85D9-1E823ECFA412}" destId="{C22ED2A4-5CF2-4B81-810D-03B60E0ABB25}" srcOrd="0" destOrd="0" parTransId="{B5E00807-4A43-4EBF-95EC-3877DD536C1A}" sibTransId="{AFA38CFF-13DD-4CC1-B6F5-EE6A5AE9658F}"/>
    <dgm:cxn modelId="{3F38372A-8CC7-4ACC-AA8C-1EC20E6318A9}" srcId="{D49E6D1C-F3F2-4C34-80EB-F746158C8726}" destId="{5ABEAAFF-7E4F-4D7A-81FE-966539A2EBCD}" srcOrd="0" destOrd="0" parTransId="{1DB18B0D-D831-418D-AC7B-4CB101DF689D}" sibTransId="{C4BBAE3E-14E0-478F-B3FC-21A899522FF2}"/>
    <dgm:cxn modelId="{246A402F-CA18-4CB3-9214-30A3F8F41B35}" type="presOf" srcId="{7C473305-4269-43E2-8D5B-FDC4DF2DBEDE}" destId="{5FEFB83A-1D18-46DC-A7B6-76A0485FAC5B}" srcOrd="0" destOrd="0" presId="urn:microsoft.com/office/officeart/2005/8/layout/orgChart1"/>
    <dgm:cxn modelId="{00C47A31-29F5-4C48-90DE-CD25B7D90F5D}" type="presOf" srcId="{7EC30079-60F0-4077-86F4-8D4D56815387}" destId="{FFFD5E0E-A175-474C-90AC-361667EF5698}" srcOrd="1" destOrd="0" presId="urn:microsoft.com/office/officeart/2005/8/layout/orgChart1"/>
    <dgm:cxn modelId="{C52E7E31-4D5D-4B96-BC3B-2D6925145835}" srcId="{C0F44E40-F46E-452F-85D9-1E823ECFA412}" destId="{56DB1004-7370-4087-A5E9-20B1B1E5568C}" srcOrd="2" destOrd="0" parTransId="{2B05F0BD-8CAA-43AE-A3E7-59FBB4C31C7F}" sibTransId="{2A5255DC-BFC3-4421-BDD9-BC792FE20691}"/>
    <dgm:cxn modelId="{C86B7532-BF58-49BC-8D97-B88074523100}" type="presOf" srcId="{5ABEAAFF-7E4F-4D7A-81FE-966539A2EBCD}" destId="{5FA494B9-6FA0-420D-B132-960F38DA79B7}" srcOrd="1" destOrd="0" presId="urn:microsoft.com/office/officeart/2005/8/layout/orgChart1"/>
    <dgm:cxn modelId="{CE688338-B785-4412-B8C6-BEF26AA4766C}" type="presOf" srcId="{C0F44E40-F46E-452F-85D9-1E823ECFA412}" destId="{ECC106A3-FA63-4023-BC6C-88DFEC59B2B4}" srcOrd="1" destOrd="0" presId="urn:microsoft.com/office/officeart/2005/8/layout/orgChart1"/>
    <dgm:cxn modelId="{6F04343E-FB4D-4386-9BA6-4D4168C29DE7}" type="presOf" srcId="{2B05F0BD-8CAA-43AE-A3E7-59FBB4C31C7F}" destId="{83691F1F-6BFA-4784-A0E3-8ED1DCCF4857}" srcOrd="0" destOrd="0" presId="urn:microsoft.com/office/officeart/2005/8/layout/orgChart1"/>
    <dgm:cxn modelId="{A08FFE40-CB58-47DE-858F-1B00E68BF0D5}" type="presOf" srcId="{65EB2F77-BA20-4C88-A025-BE44E9EF928F}" destId="{0DC1043F-A52D-432A-A13B-0A5380DD6BAF}" srcOrd="0" destOrd="0" presId="urn:microsoft.com/office/officeart/2005/8/layout/orgChart1"/>
    <dgm:cxn modelId="{C6242D47-D29C-49DA-A303-C4C276F2BF73}" srcId="{D49E6D1C-F3F2-4C34-80EB-F746158C8726}" destId="{C0F44E40-F46E-452F-85D9-1E823ECFA412}" srcOrd="1" destOrd="0" parTransId="{E08273F3-499F-4F6B-98C2-DEBE533B6EBC}" sibTransId="{23590870-B1C4-479D-9DA5-12405DE4A4C9}"/>
    <dgm:cxn modelId="{EB9E5279-802C-4B32-811A-1725244E75FD}" type="presOf" srcId="{27EB5983-D057-4854-827E-58EA43AC5486}" destId="{B00DF8A1-237B-4871-B5B4-548E0358C399}" srcOrd="0" destOrd="0" presId="urn:microsoft.com/office/officeart/2005/8/layout/orgChart1"/>
    <dgm:cxn modelId="{42DDCB7E-569D-48CC-BB54-59DE0B8FF0F6}" srcId="{27EB5983-D057-4854-827E-58EA43AC5486}" destId="{7C473305-4269-43E2-8D5B-FDC4DF2DBEDE}" srcOrd="0" destOrd="0" parTransId="{90A7881F-B02B-4140-AE92-ABC9F9FF51CB}" sibTransId="{F4C48F3F-6850-45C4-A14B-FB8FEE5033AA}"/>
    <dgm:cxn modelId="{F9A19980-642F-4DE8-957D-7529A2A22C91}" srcId="{C0F44E40-F46E-452F-85D9-1E823ECFA412}" destId="{CB07EFFB-3ECF-4CA2-8D86-8BF535773E71}" srcOrd="1" destOrd="0" parTransId="{65EB2F77-BA20-4C88-A025-BE44E9EF928F}" sibTransId="{8BC75B22-3859-44FC-B8D5-4DA9D56B29CA}"/>
    <dgm:cxn modelId="{1395AF81-3021-45A7-876D-55F63172FBF1}" type="presOf" srcId="{D49E6D1C-F3F2-4C34-80EB-F746158C8726}" destId="{98FB4242-55EF-49B9-AC0A-63A9D8DFFCA9}" srcOrd="0" destOrd="0" presId="urn:microsoft.com/office/officeart/2005/8/layout/orgChart1"/>
    <dgm:cxn modelId="{BB9C8986-4C79-4722-806E-38162D0DD556}" type="presOf" srcId="{B5E00807-4A43-4EBF-95EC-3877DD536C1A}" destId="{7828BB11-CDAA-4888-BDE2-7F24C7D0CB09}" srcOrd="0" destOrd="0" presId="urn:microsoft.com/office/officeart/2005/8/layout/orgChart1"/>
    <dgm:cxn modelId="{89786B9A-F70A-4F66-865C-0DF760803426}" type="presOf" srcId="{90A7881F-B02B-4140-AE92-ABC9F9FF51CB}" destId="{81D6CFD4-577F-40BC-A210-6602D15ED808}" srcOrd="0" destOrd="0" presId="urn:microsoft.com/office/officeart/2005/8/layout/orgChart1"/>
    <dgm:cxn modelId="{1E42D59A-317A-4698-BAF3-E64B4D868DE7}" type="presOf" srcId="{94C29ED7-3AA4-493A-8559-64303DAB6209}" destId="{2A7C232A-A8B4-404C-93EF-7D2E24D2833F}" srcOrd="0" destOrd="0" presId="urn:microsoft.com/office/officeart/2005/8/layout/orgChart1"/>
    <dgm:cxn modelId="{EB9DB39B-0DE2-4F19-BAA3-08A7C97F7D33}" type="presOf" srcId="{7EC30079-60F0-4077-86F4-8D4D56815387}" destId="{B8607E8F-477C-46D9-A3FF-D463B345C7A0}" srcOrd="0" destOrd="0" presId="urn:microsoft.com/office/officeart/2005/8/layout/orgChart1"/>
    <dgm:cxn modelId="{2A08149C-D775-4B61-B961-0754AC6BE9B9}" type="presOf" srcId="{C22ED2A4-5CF2-4B81-810D-03B60E0ABB25}" destId="{97C535B3-6C60-4346-BB74-A41F821F38B3}" srcOrd="0" destOrd="0" presId="urn:microsoft.com/office/officeart/2005/8/layout/orgChart1"/>
    <dgm:cxn modelId="{83DCF49C-3F97-4F1D-A939-6801DF9CF789}" type="presOf" srcId="{CB07EFFB-3ECF-4CA2-8D86-8BF535773E71}" destId="{735C3A62-F836-4138-819B-E8D931BAA1A6}" srcOrd="0" destOrd="0" presId="urn:microsoft.com/office/officeart/2005/8/layout/orgChart1"/>
    <dgm:cxn modelId="{BD9734A1-0992-4556-AB92-F6A63B1B659E}" type="presOf" srcId="{7C473305-4269-43E2-8D5B-FDC4DF2DBEDE}" destId="{7D629C4C-0864-4084-B5C2-C43E641AC951}" srcOrd="1" destOrd="0" presId="urn:microsoft.com/office/officeart/2005/8/layout/orgChart1"/>
    <dgm:cxn modelId="{21C810AC-16A2-4B29-BB15-5D7F073275CC}" type="presOf" srcId="{5ABEAAFF-7E4F-4D7A-81FE-966539A2EBCD}" destId="{EDED20A9-5FC4-4B5C-9D61-883D9D3AA742}" srcOrd="0" destOrd="0" presId="urn:microsoft.com/office/officeart/2005/8/layout/orgChart1"/>
    <dgm:cxn modelId="{744902B2-EABD-49BB-BA1C-E6C554D47C5E}" type="presOf" srcId="{CB07EFFB-3ECF-4CA2-8D86-8BF535773E71}" destId="{64A8BBDD-5CC0-4C7D-9EDC-6F044664B329}" srcOrd="1" destOrd="0" presId="urn:microsoft.com/office/officeart/2005/8/layout/orgChart1"/>
    <dgm:cxn modelId="{80C516B2-7E9D-400B-AD50-07C90376E4BD}" srcId="{56DB1004-7370-4087-A5E9-20B1B1E5568C}" destId="{7EC30079-60F0-4077-86F4-8D4D56815387}" srcOrd="0" destOrd="0" parTransId="{80FFE48B-1678-4DDD-932A-80714BFE4B36}" sibTransId="{B6656EA8-5748-487C-806B-46C432B2F3E8}"/>
    <dgm:cxn modelId="{B1AA3EB3-C3D9-409D-ACAF-0893A5129CB8}" type="presOf" srcId="{E08273F3-499F-4F6B-98C2-DEBE533B6EBC}" destId="{5537334D-5DC6-4304-8666-7AF81C5E0057}" srcOrd="0" destOrd="0" presId="urn:microsoft.com/office/officeart/2005/8/layout/orgChart1"/>
    <dgm:cxn modelId="{FB7513B4-EAA8-443F-AC70-2439644BE2B5}" type="presOf" srcId="{D2495C7B-7EEA-4469-8357-81BF978265E4}" destId="{2A3163D0-303C-4CD6-973D-B174C2E9FDF4}" srcOrd="0" destOrd="0" presId="urn:microsoft.com/office/officeart/2005/8/layout/orgChart1"/>
    <dgm:cxn modelId="{EC8081BB-2EC5-4AFF-B68B-A129338C6EEE}" srcId="{56DB1004-7370-4087-A5E9-20B1B1E5568C}" destId="{27EB5983-D057-4854-827E-58EA43AC5486}" srcOrd="1" destOrd="0" parTransId="{D2495C7B-7EEA-4469-8357-81BF978265E4}" sibTransId="{7E31C901-8D6C-448B-BAD8-465055761099}"/>
    <dgm:cxn modelId="{8ACE16BC-C449-49A2-962C-10E653091FF1}" type="presOf" srcId="{D49E6D1C-F3F2-4C34-80EB-F746158C8726}" destId="{178BA00D-1CBB-4BC4-A532-945EE453E21A}" srcOrd="1" destOrd="0" presId="urn:microsoft.com/office/officeart/2005/8/layout/orgChart1"/>
    <dgm:cxn modelId="{8450EDC5-8E3D-408C-9B63-D4EAFEBF78B7}" srcId="{94C29ED7-3AA4-493A-8559-64303DAB6209}" destId="{D49E6D1C-F3F2-4C34-80EB-F746158C8726}" srcOrd="0" destOrd="0" parTransId="{19848CF4-AAA0-4BA4-83FE-2D7E5BFFD1CB}" sibTransId="{3B2D66E8-6E7B-43D1-824E-F3E1E44F8707}"/>
    <dgm:cxn modelId="{9BBB65CE-41B6-4BBC-9C08-50CD24E49241}" type="presOf" srcId="{C0F44E40-F46E-452F-85D9-1E823ECFA412}" destId="{492E4D68-B514-493A-A913-EC3AB2FACF2E}" srcOrd="0" destOrd="0" presId="urn:microsoft.com/office/officeart/2005/8/layout/orgChart1"/>
    <dgm:cxn modelId="{FA4CB3D5-19A6-4D17-A9B0-29032981FD98}" type="presOf" srcId="{27EB5983-D057-4854-827E-58EA43AC5486}" destId="{11F44F35-2D9D-43C6-85FE-85305399994F}" srcOrd="1" destOrd="0" presId="urn:microsoft.com/office/officeart/2005/8/layout/orgChart1"/>
    <dgm:cxn modelId="{71D83CE7-ED36-4295-90CB-610B858143DE}" type="presOf" srcId="{56DB1004-7370-4087-A5E9-20B1B1E5568C}" destId="{EF5F2AEA-AA4D-445B-8116-34F7836590FB}" srcOrd="1" destOrd="0" presId="urn:microsoft.com/office/officeart/2005/8/layout/orgChart1"/>
    <dgm:cxn modelId="{2B3E28FD-E853-4E90-A2DC-FF0BBA34355E}" type="presOf" srcId="{1DB18B0D-D831-418D-AC7B-4CB101DF689D}" destId="{EAD2D9E6-0C6D-4F73-B378-28C84C5374C6}" srcOrd="0" destOrd="0" presId="urn:microsoft.com/office/officeart/2005/8/layout/orgChart1"/>
    <dgm:cxn modelId="{70E2ECEA-5D3D-484D-9FD4-D488F947388C}" type="presParOf" srcId="{2A7C232A-A8B4-404C-93EF-7D2E24D2833F}" destId="{22B72540-C2C5-4CB9-B71C-5B1B920BBD6F}" srcOrd="0" destOrd="0" presId="urn:microsoft.com/office/officeart/2005/8/layout/orgChart1"/>
    <dgm:cxn modelId="{A97F9837-57EB-463F-BA93-90AFFB4E1DA0}" type="presParOf" srcId="{22B72540-C2C5-4CB9-B71C-5B1B920BBD6F}" destId="{5DAA15DE-2F36-4ED1-98DC-35A378410B4B}" srcOrd="0" destOrd="0" presId="urn:microsoft.com/office/officeart/2005/8/layout/orgChart1"/>
    <dgm:cxn modelId="{800B8B43-F6B9-4980-88F1-208751EB18DD}" type="presParOf" srcId="{5DAA15DE-2F36-4ED1-98DC-35A378410B4B}" destId="{98FB4242-55EF-49B9-AC0A-63A9D8DFFCA9}" srcOrd="0" destOrd="0" presId="urn:microsoft.com/office/officeart/2005/8/layout/orgChart1"/>
    <dgm:cxn modelId="{AE9B94CB-9F3A-4AC4-AE76-B4FD1B052D02}" type="presParOf" srcId="{5DAA15DE-2F36-4ED1-98DC-35A378410B4B}" destId="{178BA00D-1CBB-4BC4-A532-945EE453E21A}" srcOrd="1" destOrd="0" presId="urn:microsoft.com/office/officeart/2005/8/layout/orgChart1"/>
    <dgm:cxn modelId="{65ABC948-0B93-48EE-B166-A505AA86857D}" type="presParOf" srcId="{22B72540-C2C5-4CB9-B71C-5B1B920BBD6F}" destId="{152D4771-BC66-402E-9AC7-A21FCD3CBB33}" srcOrd="1" destOrd="0" presId="urn:microsoft.com/office/officeart/2005/8/layout/orgChart1"/>
    <dgm:cxn modelId="{0FA14250-4560-49CC-B514-AC52C722EAA8}" type="presParOf" srcId="{152D4771-BC66-402E-9AC7-A21FCD3CBB33}" destId="{5537334D-5DC6-4304-8666-7AF81C5E0057}" srcOrd="0" destOrd="0" presId="urn:microsoft.com/office/officeart/2005/8/layout/orgChart1"/>
    <dgm:cxn modelId="{FC2CDA57-1C95-425A-A9C7-E25202471091}" type="presParOf" srcId="{152D4771-BC66-402E-9AC7-A21FCD3CBB33}" destId="{48437D33-9126-4861-8173-31E9A92A13E6}" srcOrd="1" destOrd="0" presId="urn:microsoft.com/office/officeart/2005/8/layout/orgChart1"/>
    <dgm:cxn modelId="{202FC7CE-3E1A-498E-8954-A17477CFE9B5}" type="presParOf" srcId="{48437D33-9126-4861-8173-31E9A92A13E6}" destId="{3E4A18FA-5872-4F47-A7A0-8FB585843740}" srcOrd="0" destOrd="0" presId="urn:microsoft.com/office/officeart/2005/8/layout/orgChart1"/>
    <dgm:cxn modelId="{B503C47A-E2F3-4684-BE01-CEC0CC7D06F1}" type="presParOf" srcId="{3E4A18FA-5872-4F47-A7A0-8FB585843740}" destId="{492E4D68-B514-493A-A913-EC3AB2FACF2E}" srcOrd="0" destOrd="0" presId="urn:microsoft.com/office/officeart/2005/8/layout/orgChart1"/>
    <dgm:cxn modelId="{976BFCEC-AE30-4CC3-B4F2-6BE5C24C49B6}" type="presParOf" srcId="{3E4A18FA-5872-4F47-A7A0-8FB585843740}" destId="{ECC106A3-FA63-4023-BC6C-88DFEC59B2B4}" srcOrd="1" destOrd="0" presId="urn:microsoft.com/office/officeart/2005/8/layout/orgChart1"/>
    <dgm:cxn modelId="{8B3DEF99-7603-46D9-9FFE-E485D02C87EA}" type="presParOf" srcId="{48437D33-9126-4861-8173-31E9A92A13E6}" destId="{EAD7D55A-1A8C-42C7-AE36-BAD0A03769EE}" srcOrd="1" destOrd="0" presId="urn:microsoft.com/office/officeart/2005/8/layout/orgChart1"/>
    <dgm:cxn modelId="{AC27A9F0-FF33-4A59-A2F1-7B5EADC7046D}" type="presParOf" srcId="{EAD7D55A-1A8C-42C7-AE36-BAD0A03769EE}" destId="{7828BB11-CDAA-4888-BDE2-7F24C7D0CB09}" srcOrd="0" destOrd="0" presId="urn:microsoft.com/office/officeart/2005/8/layout/orgChart1"/>
    <dgm:cxn modelId="{DF497F40-C474-444E-95C9-CFDD905F5E5B}" type="presParOf" srcId="{EAD7D55A-1A8C-42C7-AE36-BAD0A03769EE}" destId="{82B3E514-DF0D-40A5-BEED-3740F231A448}" srcOrd="1" destOrd="0" presId="urn:microsoft.com/office/officeart/2005/8/layout/orgChart1"/>
    <dgm:cxn modelId="{4E1D730C-8722-4336-A4BF-C89C22F0F9F4}" type="presParOf" srcId="{82B3E514-DF0D-40A5-BEED-3740F231A448}" destId="{4B426625-899C-4A2C-83FB-955663ADF490}" srcOrd="0" destOrd="0" presId="urn:microsoft.com/office/officeart/2005/8/layout/orgChart1"/>
    <dgm:cxn modelId="{E2DB45B9-77B7-4C4D-98E7-8D6663304E9B}" type="presParOf" srcId="{4B426625-899C-4A2C-83FB-955663ADF490}" destId="{97C535B3-6C60-4346-BB74-A41F821F38B3}" srcOrd="0" destOrd="0" presId="urn:microsoft.com/office/officeart/2005/8/layout/orgChart1"/>
    <dgm:cxn modelId="{4DC5A6F3-AB4E-45FA-936C-DE7CB3F5CA87}" type="presParOf" srcId="{4B426625-899C-4A2C-83FB-955663ADF490}" destId="{7C2E0905-A26E-48A5-BD11-1490A84C37CE}" srcOrd="1" destOrd="0" presId="urn:microsoft.com/office/officeart/2005/8/layout/orgChart1"/>
    <dgm:cxn modelId="{7A84F92D-F5C7-4EAE-B6E5-9FE549DA1583}" type="presParOf" srcId="{82B3E514-DF0D-40A5-BEED-3740F231A448}" destId="{3BB260D0-6355-4AF5-AB58-7E55B8AFA35B}" srcOrd="1" destOrd="0" presId="urn:microsoft.com/office/officeart/2005/8/layout/orgChart1"/>
    <dgm:cxn modelId="{4463A4A1-A9DA-4E89-A806-5C89F7C1348C}" type="presParOf" srcId="{82B3E514-DF0D-40A5-BEED-3740F231A448}" destId="{83DDA074-7E2E-4189-8595-6DD063C4A6EC}" srcOrd="2" destOrd="0" presId="urn:microsoft.com/office/officeart/2005/8/layout/orgChart1"/>
    <dgm:cxn modelId="{ED172F1E-C96E-43E7-85FD-4DCA7549460B}" type="presParOf" srcId="{EAD7D55A-1A8C-42C7-AE36-BAD0A03769EE}" destId="{0DC1043F-A52D-432A-A13B-0A5380DD6BAF}" srcOrd="2" destOrd="0" presId="urn:microsoft.com/office/officeart/2005/8/layout/orgChart1"/>
    <dgm:cxn modelId="{6BBD75AD-CF4A-40F3-A766-4BDD37A9CDED}" type="presParOf" srcId="{EAD7D55A-1A8C-42C7-AE36-BAD0A03769EE}" destId="{D0FEAC5A-1F67-4592-AC81-6125B088F12F}" srcOrd="3" destOrd="0" presId="urn:microsoft.com/office/officeart/2005/8/layout/orgChart1"/>
    <dgm:cxn modelId="{25426951-3640-4F67-9A14-6F496A21E422}" type="presParOf" srcId="{D0FEAC5A-1F67-4592-AC81-6125B088F12F}" destId="{C5F7FF2B-60FB-4D10-A155-C7CBECA7215A}" srcOrd="0" destOrd="0" presId="urn:microsoft.com/office/officeart/2005/8/layout/orgChart1"/>
    <dgm:cxn modelId="{73EBE39B-37A1-4C6C-A308-F9F7A7E48E48}" type="presParOf" srcId="{C5F7FF2B-60FB-4D10-A155-C7CBECA7215A}" destId="{735C3A62-F836-4138-819B-E8D931BAA1A6}" srcOrd="0" destOrd="0" presId="urn:microsoft.com/office/officeart/2005/8/layout/orgChart1"/>
    <dgm:cxn modelId="{2232DB4D-B14C-47D8-9C5F-1F386A2FC0CC}" type="presParOf" srcId="{C5F7FF2B-60FB-4D10-A155-C7CBECA7215A}" destId="{64A8BBDD-5CC0-4C7D-9EDC-6F044664B329}" srcOrd="1" destOrd="0" presId="urn:microsoft.com/office/officeart/2005/8/layout/orgChart1"/>
    <dgm:cxn modelId="{54F3133A-1836-404D-A0D5-69E57C8683BE}" type="presParOf" srcId="{D0FEAC5A-1F67-4592-AC81-6125B088F12F}" destId="{03EE950E-E78E-425C-88D2-A950CB4C43DA}" srcOrd="1" destOrd="0" presId="urn:microsoft.com/office/officeart/2005/8/layout/orgChart1"/>
    <dgm:cxn modelId="{80F62954-2A45-4421-9A1F-5E7DEBF8366C}" type="presParOf" srcId="{D0FEAC5A-1F67-4592-AC81-6125B088F12F}" destId="{1D296E6C-FAEB-4C07-9FE8-C995D9DAFC4A}" srcOrd="2" destOrd="0" presId="urn:microsoft.com/office/officeart/2005/8/layout/orgChart1"/>
    <dgm:cxn modelId="{EBAC97D2-4C19-4813-B5EC-0B3E640B8C7F}" type="presParOf" srcId="{EAD7D55A-1A8C-42C7-AE36-BAD0A03769EE}" destId="{83691F1F-6BFA-4784-A0E3-8ED1DCCF4857}" srcOrd="4" destOrd="0" presId="urn:microsoft.com/office/officeart/2005/8/layout/orgChart1"/>
    <dgm:cxn modelId="{E78F8212-832D-47B4-BD97-C74F52169C82}" type="presParOf" srcId="{EAD7D55A-1A8C-42C7-AE36-BAD0A03769EE}" destId="{44D84BB5-837D-4CEB-A5FC-F53A8B53FCA7}" srcOrd="5" destOrd="0" presId="urn:microsoft.com/office/officeart/2005/8/layout/orgChart1"/>
    <dgm:cxn modelId="{DCAED8CC-7399-4522-BE32-33BB484BB2E4}" type="presParOf" srcId="{44D84BB5-837D-4CEB-A5FC-F53A8B53FCA7}" destId="{298D54CE-A149-436E-992E-715A2F40EBF0}" srcOrd="0" destOrd="0" presId="urn:microsoft.com/office/officeart/2005/8/layout/orgChart1"/>
    <dgm:cxn modelId="{4C4C2076-0ACB-4F5F-983D-DD5D5FA333D5}" type="presParOf" srcId="{298D54CE-A149-436E-992E-715A2F40EBF0}" destId="{5674D5EF-9B9B-472E-9EA0-1A4580827311}" srcOrd="0" destOrd="0" presId="urn:microsoft.com/office/officeart/2005/8/layout/orgChart1"/>
    <dgm:cxn modelId="{EAA0A477-2DCE-4EB2-93CC-ED273A653765}" type="presParOf" srcId="{298D54CE-A149-436E-992E-715A2F40EBF0}" destId="{EF5F2AEA-AA4D-445B-8116-34F7836590FB}" srcOrd="1" destOrd="0" presId="urn:microsoft.com/office/officeart/2005/8/layout/orgChart1"/>
    <dgm:cxn modelId="{0104DFFA-7644-4F91-B3C9-2453C7DB7C2A}" type="presParOf" srcId="{44D84BB5-837D-4CEB-A5FC-F53A8B53FCA7}" destId="{5ED73777-B063-4429-9C62-81682186E8DC}" srcOrd="1" destOrd="0" presId="urn:microsoft.com/office/officeart/2005/8/layout/orgChart1"/>
    <dgm:cxn modelId="{93B8CD3E-5B29-4843-9816-A024102BC6A1}" type="presParOf" srcId="{5ED73777-B063-4429-9C62-81682186E8DC}" destId="{DA8C174A-FA61-44A2-913F-E8485BBED1EF}" srcOrd="0" destOrd="0" presId="urn:microsoft.com/office/officeart/2005/8/layout/orgChart1"/>
    <dgm:cxn modelId="{B79120CB-5402-4C88-BE0F-B9E15628C57A}" type="presParOf" srcId="{5ED73777-B063-4429-9C62-81682186E8DC}" destId="{9F76B2B1-7F4B-4961-B4C2-3A322BB5B142}" srcOrd="1" destOrd="0" presId="urn:microsoft.com/office/officeart/2005/8/layout/orgChart1"/>
    <dgm:cxn modelId="{9FBFB86F-3F03-42EF-91A9-258CCA20BF93}" type="presParOf" srcId="{9F76B2B1-7F4B-4961-B4C2-3A322BB5B142}" destId="{23EF8EE0-3222-496A-8E75-A9B8B297F324}" srcOrd="0" destOrd="0" presId="urn:microsoft.com/office/officeart/2005/8/layout/orgChart1"/>
    <dgm:cxn modelId="{AFAE17BC-AF06-45E4-9CD6-0DD05C5A8C8D}" type="presParOf" srcId="{23EF8EE0-3222-496A-8E75-A9B8B297F324}" destId="{B8607E8F-477C-46D9-A3FF-D463B345C7A0}" srcOrd="0" destOrd="0" presId="urn:microsoft.com/office/officeart/2005/8/layout/orgChart1"/>
    <dgm:cxn modelId="{62AC92F1-203A-444D-AE54-B63DD04B32D7}" type="presParOf" srcId="{23EF8EE0-3222-496A-8E75-A9B8B297F324}" destId="{FFFD5E0E-A175-474C-90AC-361667EF5698}" srcOrd="1" destOrd="0" presId="urn:microsoft.com/office/officeart/2005/8/layout/orgChart1"/>
    <dgm:cxn modelId="{33A26F4C-C89B-4844-B768-4C797844E54D}" type="presParOf" srcId="{9F76B2B1-7F4B-4961-B4C2-3A322BB5B142}" destId="{C8581AA8-B19F-44C2-8114-32F6C1C104C8}" srcOrd="1" destOrd="0" presId="urn:microsoft.com/office/officeart/2005/8/layout/orgChart1"/>
    <dgm:cxn modelId="{162960B0-69B2-4B62-BBC1-16B36ED7BDE0}" type="presParOf" srcId="{9F76B2B1-7F4B-4961-B4C2-3A322BB5B142}" destId="{938D3250-401F-431E-8D81-F685596B742D}" srcOrd="2" destOrd="0" presId="urn:microsoft.com/office/officeart/2005/8/layout/orgChart1"/>
    <dgm:cxn modelId="{34D08688-30DA-4665-AFB2-41D60CE0B7BA}" type="presParOf" srcId="{5ED73777-B063-4429-9C62-81682186E8DC}" destId="{2A3163D0-303C-4CD6-973D-B174C2E9FDF4}" srcOrd="2" destOrd="0" presId="urn:microsoft.com/office/officeart/2005/8/layout/orgChart1"/>
    <dgm:cxn modelId="{CE9D5353-220A-4AB9-9F58-9CFB89947CAE}" type="presParOf" srcId="{5ED73777-B063-4429-9C62-81682186E8DC}" destId="{6A608C20-6440-4A94-B719-84AFE4054A8A}" srcOrd="3" destOrd="0" presId="urn:microsoft.com/office/officeart/2005/8/layout/orgChart1"/>
    <dgm:cxn modelId="{2E3A5B30-8F62-4DD9-8C32-20D2AF2BA05C}" type="presParOf" srcId="{6A608C20-6440-4A94-B719-84AFE4054A8A}" destId="{A4582863-9AC8-4F78-AC82-020797192E8E}" srcOrd="0" destOrd="0" presId="urn:microsoft.com/office/officeart/2005/8/layout/orgChart1"/>
    <dgm:cxn modelId="{83DA261B-7519-4407-9FBC-9583BEEF4C9D}" type="presParOf" srcId="{A4582863-9AC8-4F78-AC82-020797192E8E}" destId="{B00DF8A1-237B-4871-B5B4-548E0358C399}" srcOrd="0" destOrd="0" presId="urn:microsoft.com/office/officeart/2005/8/layout/orgChart1"/>
    <dgm:cxn modelId="{8FD3B8A0-89DD-4FF3-B88B-E601CAE12B0C}" type="presParOf" srcId="{A4582863-9AC8-4F78-AC82-020797192E8E}" destId="{11F44F35-2D9D-43C6-85FE-85305399994F}" srcOrd="1" destOrd="0" presId="urn:microsoft.com/office/officeart/2005/8/layout/orgChart1"/>
    <dgm:cxn modelId="{5572A83D-44D8-4E11-9954-99DD70BF80B1}" type="presParOf" srcId="{6A608C20-6440-4A94-B719-84AFE4054A8A}" destId="{938B7415-60AE-4030-946C-00BAC3EF9386}" srcOrd="1" destOrd="0" presId="urn:microsoft.com/office/officeart/2005/8/layout/orgChart1"/>
    <dgm:cxn modelId="{7BCD22BE-4BC7-4925-9FFE-6BE00910154A}" type="presParOf" srcId="{938B7415-60AE-4030-946C-00BAC3EF9386}" destId="{81D6CFD4-577F-40BC-A210-6602D15ED808}" srcOrd="0" destOrd="0" presId="urn:microsoft.com/office/officeart/2005/8/layout/orgChart1"/>
    <dgm:cxn modelId="{AB3170FC-9E7D-456F-80D1-D17ECFAA8DD2}" type="presParOf" srcId="{938B7415-60AE-4030-946C-00BAC3EF9386}" destId="{01BD05A8-685D-45BC-9784-14D2C77F775F}" srcOrd="1" destOrd="0" presId="urn:microsoft.com/office/officeart/2005/8/layout/orgChart1"/>
    <dgm:cxn modelId="{F3081F3D-5529-4E7B-9A45-BB5DEB79DB4C}" type="presParOf" srcId="{01BD05A8-685D-45BC-9784-14D2C77F775F}" destId="{95522C8F-5E04-4C23-B034-B88DD29A02CC}" srcOrd="0" destOrd="0" presId="urn:microsoft.com/office/officeart/2005/8/layout/orgChart1"/>
    <dgm:cxn modelId="{E863A0BF-FB33-4AE5-84AD-EE4253E8B7EE}" type="presParOf" srcId="{95522C8F-5E04-4C23-B034-B88DD29A02CC}" destId="{5FEFB83A-1D18-46DC-A7B6-76A0485FAC5B}" srcOrd="0" destOrd="0" presId="urn:microsoft.com/office/officeart/2005/8/layout/orgChart1"/>
    <dgm:cxn modelId="{25441752-546B-477D-A7BB-FC93D65E7600}" type="presParOf" srcId="{95522C8F-5E04-4C23-B034-B88DD29A02CC}" destId="{7D629C4C-0864-4084-B5C2-C43E641AC951}" srcOrd="1" destOrd="0" presId="urn:microsoft.com/office/officeart/2005/8/layout/orgChart1"/>
    <dgm:cxn modelId="{C604533A-2E4E-471D-84EA-0B51F410BE75}" type="presParOf" srcId="{01BD05A8-685D-45BC-9784-14D2C77F775F}" destId="{AC987376-0034-486A-A667-F9FF010AE2CA}" srcOrd="1" destOrd="0" presId="urn:microsoft.com/office/officeart/2005/8/layout/orgChart1"/>
    <dgm:cxn modelId="{E1EA55C7-D63D-48F0-94B8-B486C28D9A2E}" type="presParOf" srcId="{01BD05A8-685D-45BC-9784-14D2C77F775F}" destId="{B03C299D-8910-463E-9DE6-0C927D911F4D}" srcOrd="2" destOrd="0" presId="urn:microsoft.com/office/officeart/2005/8/layout/orgChart1"/>
    <dgm:cxn modelId="{2F16BB64-3523-45D4-B8C7-B0845190E216}" type="presParOf" srcId="{6A608C20-6440-4A94-B719-84AFE4054A8A}" destId="{0A6533FA-8702-45EC-B5A9-F0CB80D4EDE1}" srcOrd="2" destOrd="0" presId="urn:microsoft.com/office/officeart/2005/8/layout/orgChart1"/>
    <dgm:cxn modelId="{782DC05E-A463-4806-AF59-7918FD7C54FF}" type="presParOf" srcId="{44D84BB5-837D-4CEB-A5FC-F53A8B53FCA7}" destId="{C8418B6C-5AC0-468B-AADE-30B4B255FBC6}" srcOrd="2" destOrd="0" presId="urn:microsoft.com/office/officeart/2005/8/layout/orgChart1"/>
    <dgm:cxn modelId="{E31EC47B-6A75-49F4-AB03-C18757967E52}" type="presParOf" srcId="{48437D33-9126-4861-8173-31E9A92A13E6}" destId="{7F68CEF2-CC73-4D8C-9701-9040337482B7}" srcOrd="2" destOrd="0" presId="urn:microsoft.com/office/officeart/2005/8/layout/orgChart1"/>
    <dgm:cxn modelId="{85F35DA0-CC3A-498C-902D-7D82FDC6AC20}" type="presParOf" srcId="{22B72540-C2C5-4CB9-B71C-5B1B920BBD6F}" destId="{7DEBC753-AD53-423A-9388-A6A2FA8C877B}" srcOrd="2" destOrd="0" presId="urn:microsoft.com/office/officeart/2005/8/layout/orgChart1"/>
    <dgm:cxn modelId="{03A03555-FA8C-4C45-B7E4-7ADBA4445B68}" type="presParOf" srcId="{7DEBC753-AD53-423A-9388-A6A2FA8C877B}" destId="{EAD2D9E6-0C6D-4F73-B378-28C84C5374C6}" srcOrd="0" destOrd="0" presId="urn:microsoft.com/office/officeart/2005/8/layout/orgChart1"/>
    <dgm:cxn modelId="{5A56B945-0322-473F-8220-3DEC4C8C36B4}" type="presParOf" srcId="{7DEBC753-AD53-423A-9388-A6A2FA8C877B}" destId="{49B67A17-AB1B-4B25-85D0-5DA9A6276E08}" srcOrd="1" destOrd="0" presId="urn:microsoft.com/office/officeart/2005/8/layout/orgChart1"/>
    <dgm:cxn modelId="{860373D2-7683-4F69-A9A3-E9A6041EAB4B}" type="presParOf" srcId="{49B67A17-AB1B-4B25-85D0-5DA9A6276E08}" destId="{ABB2EFC3-CCF0-4C30-8650-A469542CD30C}" srcOrd="0" destOrd="0" presId="urn:microsoft.com/office/officeart/2005/8/layout/orgChart1"/>
    <dgm:cxn modelId="{70DC75D4-99DF-42CF-B248-63B182A5FBF1}" type="presParOf" srcId="{ABB2EFC3-CCF0-4C30-8650-A469542CD30C}" destId="{EDED20A9-5FC4-4B5C-9D61-883D9D3AA742}" srcOrd="0" destOrd="0" presId="urn:microsoft.com/office/officeart/2005/8/layout/orgChart1"/>
    <dgm:cxn modelId="{B90441E5-8601-439E-83C7-C4D0AF2CBE84}" type="presParOf" srcId="{ABB2EFC3-CCF0-4C30-8650-A469542CD30C}" destId="{5FA494B9-6FA0-420D-B132-960F38DA79B7}" srcOrd="1" destOrd="0" presId="urn:microsoft.com/office/officeart/2005/8/layout/orgChart1"/>
    <dgm:cxn modelId="{5EA3B129-F12B-4948-99A5-FB8B1899347A}" type="presParOf" srcId="{49B67A17-AB1B-4B25-85D0-5DA9A6276E08}" destId="{B6019614-5B2B-45F8-9910-B7B8C2F4B80F}" srcOrd="1" destOrd="0" presId="urn:microsoft.com/office/officeart/2005/8/layout/orgChart1"/>
    <dgm:cxn modelId="{160A5FB0-D49A-4390-877D-0BA10D2F2500}" type="presParOf" srcId="{49B67A17-AB1B-4B25-85D0-5DA9A6276E08}" destId="{ADB65BF8-5843-4994-8AAD-CF9149E24D8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2D9E6-0C6D-4F73-B378-28C84C5374C6}">
      <dsp:nvSpPr>
        <dsp:cNvPr id="0" name=""/>
        <dsp:cNvSpPr/>
      </dsp:nvSpPr>
      <dsp:spPr>
        <a:xfrm>
          <a:off x="4789039" y="681691"/>
          <a:ext cx="143142" cy="627099"/>
        </a:xfrm>
        <a:custGeom>
          <a:avLst/>
          <a:gdLst/>
          <a:ahLst/>
          <a:cxnLst/>
          <a:rect l="0" t="0" r="0" b="0"/>
          <a:pathLst>
            <a:path>
              <a:moveTo>
                <a:pt x="143142" y="0"/>
              </a:moveTo>
              <a:lnTo>
                <a:pt x="143142" y="627099"/>
              </a:lnTo>
              <a:lnTo>
                <a:pt x="0" y="6270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6CFD4-577F-40BC-A210-6602D15ED808}">
      <dsp:nvSpPr>
        <dsp:cNvPr id="0" name=""/>
        <dsp:cNvSpPr/>
      </dsp:nvSpPr>
      <dsp:spPr>
        <a:xfrm>
          <a:off x="6861194" y="4553349"/>
          <a:ext cx="204488" cy="6270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7099"/>
              </a:lnTo>
              <a:lnTo>
                <a:pt x="204488" y="627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163D0-303C-4CD6-973D-B174C2E9FDF4}">
      <dsp:nvSpPr>
        <dsp:cNvPr id="0" name=""/>
        <dsp:cNvSpPr/>
      </dsp:nvSpPr>
      <dsp:spPr>
        <a:xfrm>
          <a:off x="6581725" y="3585434"/>
          <a:ext cx="824772" cy="286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42"/>
              </a:lnTo>
              <a:lnTo>
                <a:pt x="824772" y="143142"/>
              </a:lnTo>
              <a:lnTo>
                <a:pt x="824772" y="286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8C174A-FA61-44A2-913F-E8485BBED1EF}">
      <dsp:nvSpPr>
        <dsp:cNvPr id="0" name=""/>
        <dsp:cNvSpPr/>
      </dsp:nvSpPr>
      <dsp:spPr>
        <a:xfrm>
          <a:off x="5756953" y="3585434"/>
          <a:ext cx="824772" cy="286284"/>
        </a:xfrm>
        <a:custGeom>
          <a:avLst/>
          <a:gdLst/>
          <a:ahLst/>
          <a:cxnLst/>
          <a:rect l="0" t="0" r="0" b="0"/>
          <a:pathLst>
            <a:path>
              <a:moveTo>
                <a:pt x="824772" y="0"/>
              </a:moveTo>
              <a:lnTo>
                <a:pt x="824772" y="143142"/>
              </a:lnTo>
              <a:lnTo>
                <a:pt x="0" y="143142"/>
              </a:lnTo>
              <a:lnTo>
                <a:pt x="0" y="286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91F1F-6BFA-4784-A0E3-8ED1DCCF4857}">
      <dsp:nvSpPr>
        <dsp:cNvPr id="0" name=""/>
        <dsp:cNvSpPr/>
      </dsp:nvSpPr>
      <dsp:spPr>
        <a:xfrm>
          <a:off x="4932181" y="2617520"/>
          <a:ext cx="1649544" cy="286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42"/>
              </a:lnTo>
              <a:lnTo>
                <a:pt x="1649544" y="143142"/>
              </a:lnTo>
              <a:lnTo>
                <a:pt x="1649544" y="286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1043F-A52D-432A-A13B-0A5380DD6BAF}">
      <dsp:nvSpPr>
        <dsp:cNvPr id="0" name=""/>
        <dsp:cNvSpPr/>
      </dsp:nvSpPr>
      <dsp:spPr>
        <a:xfrm>
          <a:off x="4886461" y="2617520"/>
          <a:ext cx="91440" cy="286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8BB11-CDAA-4888-BDE2-7F24C7D0CB09}">
      <dsp:nvSpPr>
        <dsp:cNvPr id="0" name=""/>
        <dsp:cNvSpPr/>
      </dsp:nvSpPr>
      <dsp:spPr>
        <a:xfrm>
          <a:off x="3282637" y="2617520"/>
          <a:ext cx="1649544" cy="286284"/>
        </a:xfrm>
        <a:custGeom>
          <a:avLst/>
          <a:gdLst/>
          <a:ahLst/>
          <a:cxnLst/>
          <a:rect l="0" t="0" r="0" b="0"/>
          <a:pathLst>
            <a:path>
              <a:moveTo>
                <a:pt x="1649544" y="0"/>
              </a:moveTo>
              <a:lnTo>
                <a:pt x="1649544" y="143142"/>
              </a:lnTo>
              <a:lnTo>
                <a:pt x="0" y="143142"/>
              </a:lnTo>
              <a:lnTo>
                <a:pt x="0" y="28628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7334D-5DC6-4304-8666-7AF81C5E0057}">
      <dsp:nvSpPr>
        <dsp:cNvPr id="0" name=""/>
        <dsp:cNvSpPr/>
      </dsp:nvSpPr>
      <dsp:spPr>
        <a:xfrm>
          <a:off x="4886461" y="681691"/>
          <a:ext cx="91440" cy="12541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41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FB4242-55EF-49B9-AC0A-63A9D8DFFCA9}">
      <dsp:nvSpPr>
        <dsp:cNvPr id="0" name=""/>
        <dsp:cNvSpPr/>
      </dsp:nvSpPr>
      <dsp:spPr>
        <a:xfrm>
          <a:off x="4250551" y="61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 David Siow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[Project Director]</a:t>
          </a:r>
        </a:p>
      </dsp:txBody>
      <dsp:txXfrm>
        <a:off x="4250551" y="61"/>
        <a:ext cx="1363259" cy="681629"/>
      </dsp:txXfrm>
    </dsp:sp>
    <dsp:sp modelId="{492E4D68-B514-493A-A913-EC3AB2FACF2E}">
      <dsp:nvSpPr>
        <dsp:cNvPr id="0" name=""/>
        <dsp:cNvSpPr/>
      </dsp:nvSpPr>
      <dsp:spPr>
        <a:xfrm>
          <a:off x="4250551" y="1935890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CJ Lim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[Project Manager]</a:t>
          </a:r>
        </a:p>
      </dsp:txBody>
      <dsp:txXfrm>
        <a:off x="4250551" y="1935890"/>
        <a:ext cx="1363259" cy="681629"/>
      </dsp:txXfrm>
    </dsp:sp>
    <dsp:sp modelId="{97C535B3-6C60-4346-BB74-A41F821F38B3}">
      <dsp:nvSpPr>
        <dsp:cNvPr id="0" name=""/>
        <dsp:cNvSpPr/>
      </dsp:nvSpPr>
      <dsp:spPr>
        <a:xfrm>
          <a:off x="2601007" y="2903804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Liao </a:t>
          </a:r>
          <a:r>
            <a:rPr lang="en-SG" sz="1400" kern="1200" dirty="0" err="1"/>
            <a:t>Peiru</a:t>
          </a:r>
          <a:r>
            <a:rPr lang="en-SG" sz="1400" kern="1200" dirty="0"/>
            <a:t> [Business Analyst]</a:t>
          </a:r>
        </a:p>
      </dsp:txBody>
      <dsp:txXfrm>
        <a:off x="2601007" y="2903804"/>
        <a:ext cx="1363259" cy="681629"/>
      </dsp:txXfrm>
    </dsp:sp>
    <dsp:sp modelId="{735C3A62-F836-4138-819B-E8D931BAA1A6}">
      <dsp:nvSpPr>
        <dsp:cNvPr id="0" name=""/>
        <dsp:cNvSpPr/>
      </dsp:nvSpPr>
      <dsp:spPr>
        <a:xfrm>
          <a:off x="4250551" y="2903804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Rafiq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[Lead UI Designer]</a:t>
          </a:r>
        </a:p>
      </dsp:txBody>
      <dsp:txXfrm>
        <a:off x="4250551" y="2903804"/>
        <a:ext cx="1363259" cy="681629"/>
      </dsp:txXfrm>
    </dsp:sp>
    <dsp:sp modelId="{5674D5EF-9B9B-472E-9EA0-1A4580827311}">
      <dsp:nvSpPr>
        <dsp:cNvPr id="0" name=""/>
        <dsp:cNvSpPr/>
      </dsp:nvSpPr>
      <dsp:spPr>
        <a:xfrm>
          <a:off x="5900095" y="2903804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Eric See     [Technical Lead]</a:t>
          </a:r>
        </a:p>
      </dsp:txBody>
      <dsp:txXfrm>
        <a:off x="5900095" y="2903804"/>
        <a:ext cx="1363259" cy="681629"/>
      </dsp:txXfrm>
    </dsp:sp>
    <dsp:sp modelId="{B8607E8F-477C-46D9-A3FF-D463B345C7A0}">
      <dsp:nvSpPr>
        <dsp:cNvPr id="0" name=""/>
        <dsp:cNvSpPr/>
      </dsp:nvSpPr>
      <dsp:spPr>
        <a:xfrm>
          <a:off x="5075323" y="3871719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Tan Jun Rong [Lead Developer]</a:t>
          </a:r>
        </a:p>
      </dsp:txBody>
      <dsp:txXfrm>
        <a:off x="5075323" y="3871719"/>
        <a:ext cx="1363259" cy="681629"/>
      </dsp:txXfrm>
    </dsp:sp>
    <dsp:sp modelId="{B00DF8A1-237B-4871-B5B4-548E0358C399}">
      <dsp:nvSpPr>
        <dsp:cNvPr id="0" name=""/>
        <dsp:cNvSpPr/>
      </dsp:nvSpPr>
      <dsp:spPr>
        <a:xfrm>
          <a:off x="6724868" y="3871719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Dr Liu Jin         [Lead Data Scientist]</a:t>
          </a:r>
        </a:p>
      </dsp:txBody>
      <dsp:txXfrm>
        <a:off x="6724868" y="3871719"/>
        <a:ext cx="1363259" cy="681629"/>
      </dsp:txXfrm>
    </dsp:sp>
    <dsp:sp modelId="{5FEFB83A-1D18-46DC-A7B6-76A0485FAC5B}">
      <dsp:nvSpPr>
        <dsp:cNvPr id="0" name=""/>
        <dsp:cNvSpPr/>
      </dsp:nvSpPr>
      <dsp:spPr>
        <a:xfrm>
          <a:off x="7065683" y="4839633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Judy                [Data Scientist]</a:t>
          </a:r>
        </a:p>
      </dsp:txBody>
      <dsp:txXfrm>
        <a:off x="7065683" y="4839633"/>
        <a:ext cx="1363259" cy="681629"/>
      </dsp:txXfrm>
    </dsp:sp>
    <dsp:sp modelId="{EDED20A9-5FC4-4B5C-9D61-883D9D3AA742}">
      <dsp:nvSpPr>
        <dsp:cNvPr id="0" name=""/>
        <dsp:cNvSpPr/>
      </dsp:nvSpPr>
      <dsp:spPr>
        <a:xfrm>
          <a:off x="3425779" y="967975"/>
          <a:ext cx="1363259" cy="6816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Liow Sin Hwa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[Consultant]</a:t>
          </a:r>
        </a:p>
      </dsp:txBody>
      <dsp:txXfrm>
        <a:off x="3425779" y="967975"/>
        <a:ext cx="1363259" cy="6816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20524-6991-40D7-A284-BA334B74CE87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CA574-5075-4254-9201-C4C37D9E55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4227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Check with </a:t>
            </a:r>
            <a:r>
              <a:rPr lang="en-SG" dirty="0" err="1"/>
              <a:t>Peiru</a:t>
            </a:r>
            <a:r>
              <a:rPr lang="en-SG" dirty="0"/>
              <a:t> ..if she is comfortable to lead the workshop session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A574-5075-4254-9201-C4C37D9E558A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78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Talk a bit on the customer reaction with us and a good start for the team till now…</a:t>
            </a:r>
          </a:p>
          <a:p>
            <a:r>
              <a:rPr lang="en-SG" dirty="0"/>
              <a:t>Not a very big team … but we can do it with commitments…</a:t>
            </a:r>
          </a:p>
          <a:p>
            <a:r>
              <a:rPr lang="en-SG" dirty="0"/>
              <a:t>I understand most of us are not full-time working… but I believe that we are a professional individuals should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A574-5075-4254-9201-C4C37D9E558A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7568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Trust is a foundation for a cohesive team.  </a:t>
            </a:r>
          </a:p>
          <a:p>
            <a:r>
              <a:rPr lang="en-SG" dirty="0"/>
              <a:t>Constructive conflict… in debates.. Different in perspectives, explore solutions , strengthens bonds</a:t>
            </a:r>
          </a:p>
          <a:p>
            <a:r>
              <a:rPr lang="en-SG" dirty="0"/>
              <a:t>Commitment… - on common goals</a:t>
            </a:r>
          </a:p>
          <a:p>
            <a:r>
              <a:rPr lang="en-SG" dirty="0"/>
              <a:t>Accountability – high performing team stay accountable to one another… address unmet commitments…</a:t>
            </a:r>
          </a:p>
          <a:p>
            <a:r>
              <a:rPr lang="en-SG" dirty="0"/>
              <a:t>Achieving Results … satisfaction…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CA574-5075-4254-9201-C4C37D9E558A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00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03248" y="3874412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Project Kick-off Meeting (HE1 &amp; HE2)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r>
              <a:rPr lang="en-SG" sz="2400" baseline="30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</a:t>
            </a: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Sept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05B5-D9D3-239E-77BF-1F412FD8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What’s in Project Management Plan?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3F13-2A05-C6CD-D9F4-ADA48E38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Quality Management Plan</a:t>
            </a:r>
          </a:p>
          <a:p>
            <a:pPr lvl="1"/>
            <a:r>
              <a:rPr lang="en-SG" dirty="0"/>
              <a:t>Coding Standard Guidelines</a:t>
            </a:r>
          </a:p>
          <a:p>
            <a:r>
              <a:rPr lang="en-SG" dirty="0"/>
              <a:t>Risk Management Plan</a:t>
            </a:r>
          </a:p>
          <a:p>
            <a:r>
              <a:rPr lang="en-SG" dirty="0"/>
              <a:t>Change Management Plan</a:t>
            </a:r>
          </a:p>
          <a:p>
            <a:r>
              <a:rPr lang="en-SG" dirty="0"/>
              <a:t>Problem Management Plan</a:t>
            </a:r>
          </a:p>
          <a:p>
            <a:r>
              <a:rPr lang="en-SG" dirty="0"/>
              <a:t>Configuration Management Plan</a:t>
            </a:r>
          </a:p>
          <a:p>
            <a:r>
              <a:rPr lang="en-SG" dirty="0"/>
              <a:t>Communication Management Plan</a:t>
            </a:r>
          </a:p>
          <a:p>
            <a:r>
              <a:rPr lang="en-SG" dirty="0"/>
              <a:t>Project Closure/Exit Management Plan</a:t>
            </a:r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267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A9B3-EB6B-EEAE-2F30-F5E46842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Urgent/Critical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BA6D1-1506-1211-42C8-228219DD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17</a:t>
            </a:r>
            <a:r>
              <a:rPr lang="en-SG" baseline="30000" dirty="0"/>
              <a:t>th</a:t>
            </a:r>
            <a:r>
              <a:rPr lang="en-SG" dirty="0"/>
              <a:t> September 2025 – Data mapping workshop with End User </a:t>
            </a:r>
          </a:p>
          <a:p>
            <a:pPr lvl="1"/>
            <a:r>
              <a:rPr lang="en-SG" b="1" dirty="0" err="1"/>
              <a:t>Peiru</a:t>
            </a:r>
            <a:r>
              <a:rPr lang="en-SG" b="1" dirty="0"/>
              <a:t>, Dr. Liu </a:t>
            </a:r>
            <a:r>
              <a:rPr lang="en-SG" dirty="0"/>
              <a:t>– Lead the workshop session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dirty="0"/>
              <a:t>October 2025 – Software V&amp;I 1 [15%]</a:t>
            </a:r>
          </a:p>
          <a:p>
            <a:pPr lvl="1"/>
            <a:r>
              <a:rPr lang="en-SG" dirty="0"/>
              <a:t>Complete at least 75 – 80% of the UI design</a:t>
            </a:r>
          </a:p>
          <a:p>
            <a:pPr lvl="1"/>
            <a:r>
              <a:rPr lang="en-SG" dirty="0"/>
              <a:t>Refer to the documents, minutes and slides for workflow and designs</a:t>
            </a:r>
          </a:p>
          <a:p>
            <a:pPr lvl="1"/>
            <a:r>
              <a:rPr lang="en-SG" b="1" dirty="0"/>
              <a:t>Rafiq</a:t>
            </a:r>
            <a:r>
              <a:rPr lang="en-SG" dirty="0"/>
              <a:t> – Lead the UI design</a:t>
            </a:r>
          </a:p>
          <a:p>
            <a:pPr lvl="1"/>
            <a:r>
              <a:rPr lang="en-SG" b="1" dirty="0"/>
              <a:t>Eric and Jun Rong </a:t>
            </a:r>
            <a:r>
              <a:rPr lang="en-SG" dirty="0"/>
              <a:t>– Assist to prototype the UI and workflow</a:t>
            </a:r>
          </a:p>
          <a:p>
            <a:endParaRPr lang="en-SG" dirty="0"/>
          </a:p>
          <a:p>
            <a:r>
              <a:rPr lang="en-SG" dirty="0"/>
              <a:t>Agile Development Plan (by 15 September)</a:t>
            </a:r>
          </a:p>
          <a:p>
            <a:pPr lvl="1"/>
            <a:r>
              <a:rPr lang="en-SG" dirty="0"/>
              <a:t>Use the User Story to plan the sprint and align with the project milestones;</a:t>
            </a:r>
          </a:p>
          <a:p>
            <a:pPr lvl="1"/>
            <a:r>
              <a:rPr lang="en-SG" dirty="0"/>
              <a:t>Come out the Data Design***</a:t>
            </a:r>
          </a:p>
          <a:p>
            <a:pPr lvl="1"/>
            <a:r>
              <a:rPr lang="en-SG" b="1" dirty="0"/>
              <a:t>Eric</a:t>
            </a:r>
            <a:r>
              <a:rPr lang="en-SG" dirty="0"/>
              <a:t> – Lead the development team 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3379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5F59-AAF3-2338-B3D4-FF6C48CE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UI design to be completed by 1</a:t>
            </a:r>
            <a:r>
              <a:rPr lang="en-SG" baseline="30000" dirty="0"/>
              <a:t>st</a:t>
            </a:r>
            <a:r>
              <a:rPr lang="en-SG" dirty="0"/>
              <a:t> V&amp;I (red box)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737F949-F56E-E9A9-0F44-D536BCFAF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2" y="1287845"/>
            <a:ext cx="11932135" cy="52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B0C5-A330-8B74-19F8-78754863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Building a Cohesive Team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8F8EA-EC67-7E66-64DC-1AA233164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1628" y="966384"/>
            <a:ext cx="7848743" cy="56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F20C-DC7F-6613-A39E-0639DEB8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1A4D0D-6ED9-2C5B-8B6B-DDF6574F6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061" y="145914"/>
            <a:ext cx="11300779" cy="63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4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3FF78-FED5-7DF8-C1B4-EC9DD646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3461-6F01-53B0-A395-FB22EF04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Project Team Structure </a:t>
            </a:r>
          </a:p>
          <a:p>
            <a:r>
              <a:rPr lang="en-SG" dirty="0"/>
              <a:t>HE1 Milestones and Deliverables</a:t>
            </a:r>
          </a:p>
          <a:p>
            <a:r>
              <a:rPr lang="en-SG" dirty="0"/>
              <a:t>HE2 Milestones and Deliverables</a:t>
            </a:r>
          </a:p>
          <a:p>
            <a:r>
              <a:rPr lang="en-SG" dirty="0"/>
              <a:t>Project Management Plan</a:t>
            </a:r>
          </a:p>
          <a:p>
            <a:r>
              <a:rPr lang="en-SG" dirty="0"/>
              <a:t>Urgent / Critical Tasks</a:t>
            </a:r>
          </a:p>
        </p:txBody>
      </p:sp>
    </p:spTree>
    <p:extLst>
      <p:ext uri="{BB962C8B-B14F-4D97-AF65-F5344CB8AC3E}">
        <p14:creationId xmlns:p14="http://schemas.microsoft.com/office/powerpoint/2010/main" val="357026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DB3FE-EEB0-89FF-0100-85A85B90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Team Structure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B2A99ABA-9227-0EF8-38D3-4B49413C5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755479"/>
              </p:ext>
            </p:extLst>
          </p:nvPr>
        </p:nvGraphicFramePr>
        <p:xfrm>
          <a:off x="723900" y="971550"/>
          <a:ext cx="11029950" cy="552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81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3FDB-7D4F-AE9B-CDFA-2642EF9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HE1 Project Milestones and Deliverables [1/3]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9B247-D33E-8FB4-4D4B-00B626F87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043902"/>
              </p:ext>
            </p:extLst>
          </p:nvPr>
        </p:nvGraphicFramePr>
        <p:xfrm>
          <a:off x="838200" y="1317076"/>
          <a:ext cx="10201710" cy="422384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44766">
                  <a:extLst>
                    <a:ext uri="{9D8B030D-6E8A-4147-A177-3AD203B41FA5}">
                      <a16:colId xmlns:a16="http://schemas.microsoft.com/office/drawing/2014/main" val="3949096000"/>
                    </a:ext>
                  </a:extLst>
                </a:gridCol>
                <a:gridCol w="2776532">
                  <a:extLst>
                    <a:ext uri="{9D8B030D-6E8A-4147-A177-3AD203B41FA5}">
                      <a16:colId xmlns:a16="http://schemas.microsoft.com/office/drawing/2014/main" val="1366893551"/>
                    </a:ext>
                  </a:extLst>
                </a:gridCol>
                <a:gridCol w="5233409">
                  <a:extLst>
                    <a:ext uri="{9D8B030D-6E8A-4147-A177-3AD203B41FA5}">
                      <a16:colId xmlns:a16="http://schemas.microsoft.com/office/drawing/2014/main" val="1309332763"/>
                    </a:ext>
                  </a:extLst>
                </a:gridCol>
                <a:gridCol w="1547003">
                  <a:extLst>
                    <a:ext uri="{9D8B030D-6E8A-4147-A177-3AD203B41FA5}">
                      <a16:colId xmlns:a16="http://schemas.microsoft.com/office/drawing/2014/main" val="992765154"/>
                    </a:ext>
                  </a:extLst>
                </a:gridCol>
              </a:tblGrid>
              <a:tr h="298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Milestones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Deliverables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Target Date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0408"/>
                  </a:ext>
                </a:extLst>
              </a:tr>
              <a:tr h="16235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1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Critical Design Review (CDR)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Project Management Plan (PMP)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Preliminary System &amp; Software Design 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SG" sz="1600" kern="100" dirty="0">
                          <a:effectLst/>
                        </a:rPr>
                        <a:t>UX/UI Design 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SG" sz="1600" kern="100" dirty="0">
                          <a:effectLst/>
                        </a:rPr>
                        <a:t>Process Work flow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</a:rPr>
                        <a:t>August 2025</a:t>
                      </a:r>
                      <a:endParaRPr lang="en-SG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544500"/>
                  </a:ext>
                </a:extLst>
              </a:tr>
              <a:tr h="1281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</a:rPr>
                        <a:t>2</a:t>
                      </a:r>
                      <a:endParaRPr lang="en-SG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Software Verification &amp; Iteration #1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>
                          <a:effectLst/>
                        </a:rPr>
                        <a:t>Software Requirement Specification (Preliminary version)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>
                          <a:effectLst/>
                        </a:rPr>
                        <a:t>System Design Document 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</a:rPr>
                        <a:t>(Preliminary version)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</a:rPr>
                        <a:t> </a:t>
                      </a:r>
                      <a:endParaRPr lang="en-SG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October 2025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581407"/>
                  </a:ext>
                </a:extLst>
              </a:tr>
              <a:tr h="865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</a:rPr>
                        <a:t>3</a:t>
                      </a:r>
                      <a:endParaRPr lang="en-SG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Software Verification &amp; Iteration #2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>
                          <a:effectLst/>
                        </a:rPr>
                        <a:t>Software Requirement Specification (SRS)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>
                          <a:effectLst/>
                        </a:rPr>
                        <a:t>System Design Document</a:t>
                      </a:r>
                      <a:endParaRPr lang="en-SG" sz="16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Jan 2026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48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9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57B6E-D3B4-5855-ACBE-DBD0E85D9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F1CB-1358-C75E-11EF-8E837858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HE1 Project Milestones and Deliverables [2/3]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9860F0-6C0E-DF60-90C2-CDEE730A7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05271"/>
              </p:ext>
            </p:extLst>
          </p:nvPr>
        </p:nvGraphicFramePr>
        <p:xfrm>
          <a:off x="838200" y="1031846"/>
          <a:ext cx="10277211" cy="553694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49538">
                  <a:extLst>
                    <a:ext uri="{9D8B030D-6E8A-4147-A177-3AD203B41FA5}">
                      <a16:colId xmlns:a16="http://schemas.microsoft.com/office/drawing/2014/main" val="943200804"/>
                    </a:ext>
                  </a:extLst>
                </a:gridCol>
                <a:gridCol w="2797081">
                  <a:extLst>
                    <a:ext uri="{9D8B030D-6E8A-4147-A177-3AD203B41FA5}">
                      <a16:colId xmlns:a16="http://schemas.microsoft.com/office/drawing/2014/main" val="334955444"/>
                    </a:ext>
                  </a:extLst>
                </a:gridCol>
                <a:gridCol w="5272140">
                  <a:extLst>
                    <a:ext uri="{9D8B030D-6E8A-4147-A177-3AD203B41FA5}">
                      <a16:colId xmlns:a16="http://schemas.microsoft.com/office/drawing/2014/main" val="879928515"/>
                    </a:ext>
                  </a:extLst>
                </a:gridCol>
                <a:gridCol w="1558452">
                  <a:extLst>
                    <a:ext uri="{9D8B030D-6E8A-4147-A177-3AD203B41FA5}">
                      <a16:colId xmlns:a16="http://schemas.microsoft.com/office/drawing/2014/main" val="541975095"/>
                    </a:ext>
                  </a:extLst>
                </a:gridCol>
              </a:tblGrid>
              <a:tr h="184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effectLst/>
                        </a:rPr>
                        <a:t>4</a:t>
                      </a:r>
                      <a:endParaRPr lang="en-SG" sz="16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Delivery of DBMS and Acceptance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Delivery of DBMS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Deliver the Test Plan, Test Results and successfully conducted the following Acceptance Tests: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Installation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Functional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Interface/Integration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Performance Test;</a:t>
                      </a:r>
                    </a:p>
                    <a:p>
                      <a:pPr marL="1257300" lvl="2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Load Test</a:t>
                      </a:r>
                    </a:p>
                    <a:p>
                      <a:pPr marL="1257300" lvl="2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Stress Test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Source Code Security Test using SAST Tool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User Acceptance Test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Conduct Pre-UAT Training;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Hardware/Software Configuration Document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Administration/Operations Document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User Guide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 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October 2026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48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1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69D00-E958-D18D-772C-ED3F4DB1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19A-2593-425D-6149-A40DAAE0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HE1 Project Milestones and Deliverables [3/3]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BCB8F1-8A32-40A9-96C0-92883A87BA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57197"/>
              </p:ext>
            </p:extLst>
          </p:nvPr>
        </p:nvGraphicFramePr>
        <p:xfrm>
          <a:off x="1107347" y="1191237"/>
          <a:ext cx="10175846" cy="480745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643131">
                  <a:extLst>
                    <a:ext uri="{9D8B030D-6E8A-4147-A177-3AD203B41FA5}">
                      <a16:colId xmlns:a16="http://schemas.microsoft.com/office/drawing/2014/main" val="1347202370"/>
                    </a:ext>
                  </a:extLst>
                </a:gridCol>
                <a:gridCol w="2769493">
                  <a:extLst>
                    <a:ext uri="{9D8B030D-6E8A-4147-A177-3AD203B41FA5}">
                      <a16:colId xmlns:a16="http://schemas.microsoft.com/office/drawing/2014/main" val="79496659"/>
                    </a:ext>
                  </a:extLst>
                </a:gridCol>
                <a:gridCol w="5220141">
                  <a:extLst>
                    <a:ext uri="{9D8B030D-6E8A-4147-A177-3AD203B41FA5}">
                      <a16:colId xmlns:a16="http://schemas.microsoft.com/office/drawing/2014/main" val="1807476260"/>
                    </a:ext>
                  </a:extLst>
                </a:gridCol>
                <a:gridCol w="1543081">
                  <a:extLst>
                    <a:ext uri="{9D8B030D-6E8A-4147-A177-3AD203B41FA5}">
                      <a16:colId xmlns:a16="http://schemas.microsoft.com/office/drawing/2014/main" val="2915337524"/>
                    </a:ext>
                  </a:extLst>
                </a:gridCol>
              </a:tblGrid>
              <a:tr h="1435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</a:rPr>
                        <a:t>5</a:t>
                      </a:r>
                      <a:endParaRPr lang="en-SG" sz="18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Commissioning Date &amp; Completion of Training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Conduct in-house training with users: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User Training using DBMS;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User Training for Trainers;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System Installation &amp; Configuration Training;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Training Proposal &amp;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Training materials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 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November 2026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782438"/>
                  </a:ext>
                </a:extLst>
              </a:tr>
              <a:tr h="1332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</a:rPr>
                        <a:t>6</a:t>
                      </a:r>
                      <a:endParaRPr lang="en-SG" sz="18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>
                          <a:effectLst/>
                        </a:rPr>
                        <a:t>Acceptance &amp; Sign-off</a:t>
                      </a:r>
                      <a:endParaRPr lang="en-SG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Hardware Maintenance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Software &amp; Application Maintenance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Source Code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 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>
                          <a:effectLst/>
                        </a:rPr>
                        <a:t>March 2027</a:t>
                      </a:r>
                      <a:endParaRPr lang="en-SG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27941"/>
                  </a:ext>
                </a:extLst>
              </a:tr>
              <a:tr h="268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</a:rPr>
                        <a:t>7</a:t>
                      </a:r>
                      <a:endParaRPr lang="en-SG" sz="18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>
                          <a:effectLst/>
                        </a:rPr>
                        <a:t>End Warranty</a:t>
                      </a:r>
                      <a:endParaRPr lang="en-SG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Feb 2028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45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30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21FC-4A8A-0720-20CC-843FC606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161-06CF-AF41-AE39-75FCB482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HE2 Project Milestones and Deliverables [1/3]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3A944D-F0DA-072D-1B62-0287DBBF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265270"/>
              </p:ext>
            </p:extLst>
          </p:nvPr>
        </p:nvGraphicFramePr>
        <p:xfrm>
          <a:off x="838200" y="1317076"/>
          <a:ext cx="10201710" cy="454156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644766">
                  <a:extLst>
                    <a:ext uri="{9D8B030D-6E8A-4147-A177-3AD203B41FA5}">
                      <a16:colId xmlns:a16="http://schemas.microsoft.com/office/drawing/2014/main" val="3949096000"/>
                    </a:ext>
                  </a:extLst>
                </a:gridCol>
                <a:gridCol w="2776532">
                  <a:extLst>
                    <a:ext uri="{9D8B030D-6E8A-4147-A177-3AD203B41FA5}">
                      <a16:colId xmlns:a16="http://schemas.microsoft.com/office/drawing/2014/main" val="1366893551"/>
                    </a:ext>
                  </a:extLst>
                </a:gridCol>
                <a:gridCol w="5233409">
                  <a:extLst>
                    <a:ext uri="{9D8B030D-6E8A-4147-A177-3AD203B41FA5}">
                      <a16:colId xmlns:a16="http://schemas.microsoft.com/office/drawing/2014/main" val="1309332763"/>
                    </a:ext>
                  </a:extLst>
                </a:gridCol>
                <a:gridCol w="1547003">
                  <a:extLst>
                    <a:ext uri="{9D8B030D-6E8A-4147-A177-3AD203B41FA5}">
                      <a16:colId xmlns:a16="http://schemas.microsoft.com/office/drawing/2014/main" val="992765154"/>
                    </a:ext>
                  </a:extLst>
                </a:gridCol>
              </a:tblGrid>
              <a:tr h="29878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S/N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Milestones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Deliverables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solidFill>
                            <a:schemeClr val="bg1"/>
                          </a:solidFill>
                          <a:effectLst/>
                        </a:rPr>
                        <a:t>Target Date</a:t>
                      </a:r>
                      <a:endParaRPr lang="en-SG" sz="16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370408"/>
                  </a:ext>
                </a:extLst>
              </a:tr>
              <a:tr h="67433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Preliminary Design Review (PDR)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Project Management Plan (PMP)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August 2025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367144"/>
                  </a:ext>
                </a:extLst>
              </a:tr>
              <a:tr h="10570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Critical Design Review (CDR)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Preliminary System &amp; Software Design 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SG" sz="1600" kern="100" dirty="0">
                          <a:effectLst/>
                        </a:rPr>
                        <a:t>UX/UI Design </a:t>
                      </a:r>
                    </a:p>
                    <a:p>
                      <a:pPr marL="742950" lvl="1" indent="-28575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SG" sz="1600" kern="100" dirty="0">
                          <a:effectLst/>
                        </a:rPr>
                        <a:t>Process Work flow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January 2026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544500"/>
                  </a:ext>
                </a:extLst>
              </a:tr>
              <a:tr h="12810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Software Verification &amp; Iteration #1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Software Requirement Specification (Preliminary version)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System Design Document 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(Preliminary version)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April 2026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0581407"/>
                  </a:ext>
                </a:extLst>
              </a:tr>
              <a:tr h="86531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Software Verification &amp; Iteration #2</a:t>
                      </a: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 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Software Requirement Specification (SRS)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kern="100" dirty="0">
                          <a:effectLst/>
                        </a:rPr>
                        <a:t>System Design Document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</a:rPr>
                        <a:t>July 2026</a:t>
                      </a:r>
                      <a:endParaRPr lang="en-SG" sz="16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484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D55BA-A8D5-87E9-8BA1-9C6CE2D6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9A67-0313-D3CE-781B-961F766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HE2 Project Milestones and Deliverables [2/3]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0379D2-E8C5-27A0-C0F2-3933941B2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499677"/>
              </p:ext>
            </p:extLst>
          </p:nvPr>
        </p:nvGraphicFramePr>
        <p:xfrm>
          <a:off x="838200" y="1031846"/>
          <a:ext cx="10277211" cy="482371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649538">
                  <a:extLst>
                    <a:ext uri="{9D8B030D-6E8A-4147-A177-3AD203B41FA5}">
                      <a16:colId xmlns:a16="http://schemas.microsoft.com/office/drawing/2014/main" val="943200804"/>
                    </a:ext>
                  </a:extLst>
                </a:gridCol>
                <a:gridCol w="2797081">
                  <a:extLst>
                    <a:ext uri="{9D8B030D-6E8A-4147-A177-3AD203B41FA5}">
                      <a16:colId xmlns:a16="http://schemas.microsoft.com/office/drawing/2014/main" val="334955444"/>
                    </a:ext>
                  </a:extLst>
                </a:gridCol>
                <a:gridCol w="5272140">
                  <a:extLst>
                    <a:ext uri="{9D8B030D-6E8A-4147-A177-3AD203B41FA5}">
                      <a16:colId xmlns:a16="http://schemas.microsoft.com/office/drawing/2014/main" val="879928515"/>
                    </a:ext>
                  </a:extLst>
                </a:gridCol>
                <a:gridCol w="1558452">
                  <a:extLst>
                    <a:ext uri="{9D8B030D-6E8A-4147-A177-3AD203B41FA5}">
                      <a16:colId xmlns:a16="http://schemas.microsoft.com/office/drawing/2014/main" val="541975095"/>
                    </a:ext>
                  </a:extLst>
                </a:gridCol>
              </a:tblGrid>
              <a:tr h="18496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Delivery &amp; Acceptance of Link Analysis Software to STE for Integration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Delivery of Link Analysis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Deliver the Test Plan, Test Results and successfully conducted the following Acceptance Tests: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Installation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Functional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Interface/Integration Test;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Performance Test;</a:t>
                      </a:r>
                    </a:p>
                    <a:p>
                      <a:pPr marL="1257300" lvl="2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Load Test</a:t>
                      </a:r>
                    </a:p>
                    <a:p>
                      <a:pPr marL="1257300" lvl="2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Stress Test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Source Code Security Test using SAST Tool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User Acceptance Test 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Hardware/Software Configuration Document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600" b="0" kern="100" dirty="0">
                          <a:effectLst/>
                        </a:rPr>
                        <a:t>System Administration/Operations Document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 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0" kern="100" dirty="0">
                          <a:effectLst/>
                        </a:rPr>
                        <a:t>April 2027</a:t>
                      </a:r>
                      <a:endParaRPr lang="en-SG" sz="16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3481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11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BDAA7-EC21-F2DB-AB9C-5D308DE2F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F97F6-F70A-4537-C34C-BC04DADE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HE2 Project Milestones and Deliverables [3/3]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D3BA0E-2BDC-FC16-EC1E-B827462494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270415"/>
              </p:ext>
            </p:extLst>
          </p:nvPr>
        </p:nvGraphicFramePr>
        <p:xfrm>
          <a:off x="838200" y="987887"/>
          <a:ext cx="10175846" cy="5356402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643131">
                  <a:extLst>
                    <a:ext uri="{9D8B030D-6E8A-4147-A177-3AD203B41FA5}">
                      <a16:colId xmlns:a16="http://schemas.microsoft.com/office/drawing/2014/main" val="1347202370"/>
                    </a:ext>
                  </a:extLst>
                </a:gridCol>
                <a:gridCol w="2769493">
                  <a:extLst>
                    <a:ext uri="{9D8B030D-6E8A-4147-A177-3AD203B41FA5}">
                      <a16:colId xmlns:a16="http://schemas.microsoft.com/office/drawing/2014/main" val="79496659"/>
                    </a:ext>
                  </a:extLst>
                </a:gridCol>
                <a:gridCol w="5220141">
                  <a:extLst>
                    <a:ext uri="{9D8B030D-6E8A-4147-A177-3AD203B41FA5}">
                      <a16:colId xmlns:a16="http://schemas.microsoft.com/office/drawing/2014/main" val="1807476260"/>
                    </a:ext>
                  </a:extLst>
                </a:gridCol>
                <a:gridCol w="1543081">
                  <a:extLst>
                    <a:ext uri="{9D8B030D-6E8A-4147-A177-3AD203B41FA5}">
                      <a16:colId xmlns:a16="http://schemas.microsoft.com/office/drawing/2014/main" val="2915337524"/>
                    </a:ext>
                  </a:extLst>
                </a:gridCol>
              </a:tblGrid>
              <a:tr h="8912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</a:rPr>
                        <a:t>6</a:t>
                      </a:r>
                      <a:endParaRPr lang="en-SG" sz="1800" b="1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Delivery &amp; Acceptance of Link Analysis Software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Conduct Pre-UAT training;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User Guide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 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August 2027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4990450"/>
                  </a:ext>
                </a:extLst>
              </a:tr>
              <a:tr h="14357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Commissioning Date &amp; Completion of Training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Conduct in-house training with users: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User Training using Link Analysis;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User Training for Trainers;</a:t>
                      </a:r>
                    </a:p>
                    <a:p>
                      <a:pPr marL="800100" lvl="1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System Installation &amp; Configuration Training;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Training Proposal &amp;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b="0" kern="100" dirty="0">
                          <a:effectLst/>
                        </a:rPr>
                        <a:t>Training materials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0" kern="100" dirty="0">
                          <a:effectLst/>
                        </a:rPr>
                        <a:t>September 2027</a:t>
                      </a:r>
                      <a:endParaRPr lang="en-SG" sz="1800" b="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2782438"/>
                  </a:ext>
                </a:extLst>
              </a:tr>
              <a:tr h="1332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>
                          <a:effectLst/>
                        </a:rPr>
                        <a:t>Acceptance &amp; Sign-off</a:t>
                      </a:r>
                      <a:endParaRPr lang="en-SG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Hardware Maintenance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Software &amp; Application Maintenance Plan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SG" sz="1800" kern="100" dirty="0">
                          <a:effectLst/>
                        </a:rPr>
                        <a:t>Source Code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January 2028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27941"/>
                  </a:ext>
                </a:extLst>
              </a:tr>
              <a:tr h="268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b="1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>
                          <a:effectLst/>
                        </a:rPr>
                        <a:t>End Warranty</a:t>
                      </a:r>
                      <a:endParaRPr lang="en-SG" sz="18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 </a:t>
                      </a:r>
                    </a:p>
                    <a:p>
                      <a:pPr marL="22860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800" kern="100" dirty="0">
                          <a:effectLst/>
                        </a:rPr>
                        <a:t>January 2029</a:t>
                      </a:r>
                      <a:endParaRPr lang="en-SG" sz="18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145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45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Props1.xml><?xml version="1.0" encoding="utf-8"?>
<ds:datastoreItem xmlns:ds="http://schemas.openxmlformats.org/officeDocument/2006/customXml" ds:itemID="{07A6C96B-533F-4987-8505-1B6AF5527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5B751A-C2F3-47A9-927E-2A7C7C33EF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F063CB-264E-4891-8FE7-B8FD1D32B40A}">
  <ds:schemaRefs>
    <ds:schemaRef ds:uri="http://schemas.microsoft.com/office/2006/metadata/properties"/>
    <ds:schemaRef ds:uri="http://schemas.microsoft.com/office/infopath/2007/PartnerControls"/>
    <ds:schemaRef ds:uri="ba48ebb6-d4c7-4d4b-99f2-dc2b5af10089"/>
    <ds:schemaRef ds:uri="93758d66-a6d8-4421-9595-b5c9a3552a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493</TotalTime>
  <Words>886</Words>
  <Application>Microsoft Office PowerPoint</Application>
  <PresentationFormat>Widescreen</PresentationFormat>
  <Paragraphs>204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Project Hawkeye 1 &amp; 2</vt:lpstr>
      <vt:lpstr>Agenda</vt:lpstr>
      <vt:lpstr>Project Team Structure</vt:lpstr>
      <vt:lpstr>HE1 Project Milestones and Deliverables [1/3]</vt:lpstr>
      <vt:lpstr>HE1 Project Milestones and Deliverables [2/3]</vt:lpstr>
      <vt:lpstr>HE1 Project Milestones and Deliverables [3/3]</vt:lpstr>
      <vt:lpstr>HE2 Project Milestones and Deliverables [1/3]</vt:lpstr>
      <vt:lpstr>HE2 Project Milestones and Deliverables [2/3]</vt:lpstr>
      <vt:lpstr>HE2 Project Milestones and Deliverables [3/3]</vt:lpstr>
      <vt:lpstr>What’s in Project Management Plan?</vt:lpstr>
      <vt:lpstr>Urgent/Critical Tasks</vt:lpstr>
      <vt:lpstr>UI design to be completed by 1st V&amp;I (red box)</vt:lpstr>
      <vt:lpstr>Building a Cohesive Team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CJ Lim</cp:lastModifiedBy>
  <cp:revision>12</cp:revision>
  <dcterms:created xsi:type="dcterms:W3CDTF">2025-05-05T07:22:27Z</dcterms:created>
  <dcterms:modified xsi:type="dcterms:W3CDTF">2025-09-10T05:59:23Z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  <property fmtid="{D5CDD505-2E9C-101B-9397-08002B2CF9AE}" pid="3" name="MediaServiceImageTags">
    <vt:lpwstr/>
  </property>
</Properties>
</file>