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37" d="100"/>
          <a:sy n="37" d="100"/>
        </p:scale>
        <p:origin x="3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384A-9451-434A-B391-56F1F734446D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4971F-18BA-4AC5-ACB3-A92E7B67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5 Points 1"/>
          <p:cNvSpPr/>
          <p:nvPr/>
        </p:nvSpPr>
        <p:spPr>
          <a:xfrm>
            <a:off x="2855618" y="669230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8" y="669230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76389" y="2912302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2328" y="1830888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aaaa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5369" y="3005072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aaaa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8556" y="5010411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0383" y="4903940"/>
            <a:ext cx="14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aaaa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79818" y="2857755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6866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8" y="2857755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3389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ar: 5 Points 14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9" y="2801388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1130" y="2394064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30311" y="2843470"/>
            <a:ext cx="2010813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9" y="2801388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1130" y="2394064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5" name="Straight Connector 4"/>
          <p:cNvCxnSpPr>
            <a:endCxn id="9" idx="4"/>
          </p:cNvCxnSpPr>
          <p:nvPr/>
        </p:nvCxnSpPr>
        <p:spPr>
          <a:xfrm flipV="1">
            <a:off x="6530311" y="2793594"/>
            <a:ext cx="2010813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9124" y="2328081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856001" y="2810234"/>
            <a:ext cx="2027531" cy="44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9" y="2801388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1130" y="2394064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5" name="Straight Connector 4"/>
          <p:cNvCxnSpPr>
            <a:endCxn id="9" idx="4"/>
          </p:cNvCxnSpPr>
          <p:nvPr/>
        </p:nvCxnSpPr>
        <p:spPr>
          <a:xfrm flipV="1">
            <a:off x="6530311" y="2793594"/>
            <a:ext cx="2010813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9124" y="2328081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856001" y="2810234"/>
            <a:ext cx="2027531" cy="44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80065" y="46242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  <a:br>
              <a:rPr lang="en-US" dirty="0"/>
            </a:br>
            <a:r>
              <a:rPr lang="en-US" dirty="0" err="1"/>
              <a:t>PRODUCTS</a:t>
            </a:r>
            <a:endParaRPr lang="en-US" dirty="0"/>
          </a:p>
        </p:txBody>
      </p:sp>
      <p:cxnSp>
        <p:nvCxnSpPr>
          <p:cNvPr id="14" name="Straight Connector 13"/>
          <p:cNvCxnSpPr>
            <a:stCxn id="2" idx="0"/>
          </p:cNvCxnSpPr>
          <p:nvPr/>
        </p:nvCxnSpPr>
        <p:spPr>
          <a:xfrm flipH="1" flipV="1">
            <a:off x="5698374" y="985063"/>
            <a:ext cx="1" cy="18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8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9" y="2801388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1130" y="2394064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5" name="Straight Connector 4"/>
          <p:cNvCxnSpPr>
            <a:endCxn id="9" idx="4"/>
          </p:cNvCxnSpPr>
          <p:nvPr/>
        </p:nvCxnSpPr>
        <p:spPr>
          <a:xfrm flipV="1">
            <a:off x="6530311" y="2793594"/>
            <a:ext cx="2010813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9124" y="2328081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856001" y="2810234"/>
            <a:ext cx="2027531" cy="44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80065" y="46242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  <a:br>
              <a:rPr lang="en-US" dirty="0"/>
            </a:br>
            <a:r>
              <a:rPr lang="en-US" dirty="0" err="1"/>
              <a:t>PRODUCTS</a:t>
            </a:r>
            <a:endParaRPr lang="en-US" dirty="0"/>
          </a:p>
        </p:txBody>
      </p:sp>
      <p:cxnSp>
        <p:nvCxnSpPr>
          <p:cNvPr id="14" name="Straight Connector 13"/>
          <p:cNvCxnSpPr>
            <a:stCxn id="2" idx="0"/>
          </p:cNvCxnSpPr>
          <p:nvPr/>
        </p:nvCxnSpPr>
        <p:spPr>
          <a:xfrm flipH="1" flipV="1">
            <a:off x="5698374" y="985063"/>
            <a:ext cx="1" cy="18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78676" y="5719673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  <a:br>
              <a:rPr lang="en-US" dirty="0"/>
            </a:br>
            <a:r>
              <a:rPr lang="en-US" dirty="0"/>
              <a:t>DIM_TIME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 flipV="1">
            <a:off x="3965171" y="4389121"/>
            <a:ext cx="1346662" cy="179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5 Points 8"/>
          <p:cNvSpPr/>
          <p:nvPr/>
        </p:nvSpPr>
        <p:spPr>
          <a:xfrm>
            <a:off x="2855619" y="656704"/>
            <a:ext cx="5685511" cy="5594465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779819" y="2801388"/>
            <a:ext cx="1837112" cy="1670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ORDERFACT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1130" y="2394064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5" name="Straight Connector 4"/>
          <p:cNvCxnSpPr>
            <a:endCxn id="9" idx="4"/>
          </p:cNvCxnSpPr>
          <p:nvPr/>
        </p:nvCxnSpPr>
        <p:spPr>
          <a:xfrm flipV="1">
            <a:off x="6530311" y="2793594"/>
            <a:ext cx="2010813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9124" y="2328081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  <a:br>
              <a:rPr lang="en-US" dirty="0"/>
            </a:br>
            <a:r>
              <a:rPr lang="en-US" dirty="0"/>
              <a:t>CUSTOMER_W_TER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2856001" y="2810234"/>
            <a:ext cx="2027531" cy="44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80065" y="46242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  <a:br>
              <a:rPr lang="en-US" dirty="0"/>
            </a:br>
            <a:r>
              <a:rPr lang="en-US" dirty="0" err="1"/>
              <a:t>PRODUCTS</a:t>
            </a:r>
            <a:endParaRPr lang="en-US" dirty="0"/>
          </a:p>
        </p:txBody>
      </p:sp>
      <p:cxnSp>
        <p:nvCxnSpPr>
          <p:cNvPr id="14" name="Straight Connector 13"/>
          <p:cNvCxnSpPr>
            <a:stCxn id="2" idx="0"/>
          </p:cNvCxnSpPr>
          <p:nvPr/>
        </p:nvCxnSpPr>
        <p:spPr>
          <a:xfrm flipH="1" flipV="1">
            <a:off x="5698374" y="985063"/>
            <a:ext cx="1" cy="18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31578" y="5719673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ORDERSTATUS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6084916" y="4389120"/>
            <a:ext cx="1346662" cy="179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78676" y="5719673"/>
            <a:ext cx="2086495" cy="9310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  <a:br>
              <a:rPr lang="en-US" dirty="0"/>
            </a:br>
            <a:r>
              <a:rPr lang="en-US" dirty="0"/>
              <a:t>DIM_TIME</a:t>
            </a: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 flipV="1">
            <a:off x="3965171" y="4389121"/>
            <a:ext cx="1346662" cy="179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8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Berry</dc:creator>
  <cp:lastModifiedBy>Joseph Brady</cp:lastModifiedBy>
  <cp:revision>4</cp:revision>
  <dcterms:created xsi:type="dcterms:W3CDTF">2017-03-02T13:05:07Z</dcterms:created>
  <dcterms:modified xsi:type="dcterms:W3CDTF">2017-04-07T13:16:50Z</dcterms:modified>
</cp:coreProperties>
</file>