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351" r:id="rId2"/>
    <p:sldId id="412" r:id="rId3"/>
    <p:sldId id="413" r:id="rId4"/>
    <p:sldId id="416" r:id="rId5"/>
    <p:sldId id="414" r:id="rId6"/>
    <p:sldId id="415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458" y="114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646331"/>
          </a:xfrm>
        </p:spPr>
        <p:txBody>
          <a:bodyPr/>
          <a:lstStyle/>
          <a:p>
            <a:r>
              <a:rPr lang="en-US" dirty="0"/>
              <a:t>Guidelines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 Presentation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James O’Reilly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58218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  <a:p>
            <a:pPr lvl="1"/>
            <a:r>
              <a:rPr lang="en-GB" dirty="0"/>
              <a:t>about you and the company</a:t>
            </a:r>
            <a:endParaRPr lang="en-US" dirty="0"/>
          </a:p>
          <a:p>
            <a:r>
              <a:rPr lang="en-GB" dirty="0"/>
              <a:t>Overview of Current implementation</a:t>
            </a:r>
            <a:endParaRPr lang="en-US" dirty="0"/>
          </a:p>
          <a:p>
            <a:r>
              <a:rPr lang="en-GB" dirty="0"/>
              <a:t>Overview of the challenges faced by Secondhand Lens</a:t>
            </a:r>
            <a:endParaRPr lang="en-US" dirty="0"/>
          </a:p>
          <a:p>
            <a:pPr lvl="1"/>
            <a:r>
              <a:rPr lang="en-GB" dirty="0"/>
              <a:t>pulled from the story / scoping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Overview of Pentaho Technology stack</a:t>
            </a:r>
            <a:endParaRPr lang="en-US" dirty="0"/>
          </a:p>
          <a:p>
            <a:pPr lvl="1"/>
            <a:r>
              <a:rPr lang="en-GB" dirty="0"/>
              <a:t>client tool for data extraction / data pipeline viz</a:t>
            </a:r>
            <a:endParaRPr lang="en-US" dirty="0"/>
          </a:p>
          <a:p>
            <a:pPr lvl="1"/>
            <a:r>
              <a:rPr lang="en-GB" dirty="0"/>
              <a:t>client tool for modelling</a:t>
            </a:r>
            <a:endParaRPr lang="en-US" dirty="0"/>
          </a:p>
          <a:p>
            <a:pPr lvl="1"/>
            <a:r>
              <a:rPr lang="en-GB" dirty="0"/>
              <a:t>tool for dashboard</a:t>
            </a:r>
          </a:p>
          <a:p>
            <a:pPr lvl="1"/>
            <a:r>
              <a:rPr lang="en-GB" dirty="0"/>
              <a:t>Other technologies</a:t>
            </a:r>
            <a:endParaRPr lang="en-US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6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D6947-DAEF-4C2D-9277-A69651A2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Proposed Solution – Phase 1</a:t>
            </a:r>
          </a:p>
          <a:p>
            <a:pPr lvl="1"/>
            <a:r>
              <a:rPr lang="en-GB" dirty="0"/>
              <a:t>architecture </a:t>
            </a:r>
            <a:endParaRPr lang="en-US" dirty="0"/>
          </a:p>
          <a:p>
            <a:pPr lvl="1"/>
            <a:r>
              <a:rPr lang="en-GB" dirty="0"/>
              <a:t>administration &amp; security</a:t>
            </a:r>
          </a:p>
          <a:p>
            <a:pPr lvl="1"/>
            <a:r>
              <a:rPr lang="en-GB" dirty="0"/>
              <a:t>logging &amp; auditing</a:t>
            </a:r>
            <a:endParaRPr lang="en-US" dirty="0"/>
          </a:p>
          <a:p>
            <a:pPr lvl="1"/>
            <a:r>
              <a:rPr lang="en-GB" dirty="0"/>
              <a:t>brief data lineage flow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55D43-A9F8-4CA1-AFF2-2F1986F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273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01307"/>
          </a:xfrm>
        </p:spPr>
        <p:txBody>
          <a:bodyPr/>
          <a:lstStyle/>
          <a:p>
            <a:r>
              <a:rPr lang="en-GB" dirty="0"/>
              <a:t>Demo</a:t>
            </a:r>
            <a:endParaRPr lang="en-US" dirty="0"/>
          </a:p>
          <a:p>
            <a:pPr lvl="1"/>
            <a:r>
              <a:rPr lang="en-GB" dirty="0"/>
              <a:t>dashboard</a:t>
            </a:r>
            <a:endParaRPr lang="en-US" dirty="0"/>
          </a:p>
          <a:p>
            <a:pPr lvl="1"/>
            <a:r>
              <a:rPr lang="en-GB" dirty="0"/>
              <a:t>reports</a:t>
            </a:r>
            <a:endParaRPr lang="en-US" dirty="0"/>
          </a:p>
          <a:p>
            <a:pPr lvl="1"/>
            <a:r>
              <a:rPr lang="en-GB" dirty="0" err="1"/>
              <a:t>analyzer</a:t>
            </a:r>
            <a:endParaRPr lang="en-US" dirty="0"/>
          </a:p>
          <a:p>
            <a:pPr lvl="1"/>
            <a:r>
              <a:rPr lang="en-GB" dirty="0"/>
              <a:t>interactive</a:t>
            </a:r>
            <a:endParaRPr lang="en-US" dirty="0"/>
          </a:p>
          <a:p>
            <a:pPr lvl="1"/>
            <a:r>
              <a:rPr lang="en-GB" dirty="0"/>
              <a:t>model / schema</a:t>
            </a:r>
            <a:endParaRPr lang="en-US" dirty="0"/>
          </a:p>
          <a:p>
            <a:pPr lvl="1"/>
            <a:r>
              <a:rPr lang="en-GB" dirty="0"/>
              <a:t>data source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6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14B99-2122-4F42-848C-B9A7ACB1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remember to tick client pain points</a:t>
            </a:r>
            <a:endParaRPr lang="en-US" dirty="0"/>
          </a:p>
          <a:p>
            <a:pPr lvl="1"/>
            <a:r>
              <a:rPr lang="en-GB" dirty="0"/>
              <a:t>self-service</a:t>
            </a:r>
            <a:endParaRPr lang="en-US" dirty="0"/>
          </a:p>
          <a:p>
            <a:pPr lvl="1"/>
            <a:r>
              <a:rPr lang="en-GB" dirty="0"/>
              <a:t>scheduling reports </a:t>
            </a:r>
            <a:endParaRPr lang="en-US" dirty="0"/>
          </a:p>
          <a:p>
            <a:pPr lvl="1"/>
            <a:r>
              <a:rPr lang="en-GB" dirty="0"/>
              <a:t>ROI – cost reduction</a:t>
            </a:r>
          </a:p>
          <a:p>
            <a:pPr lvl="1"/>
            <a:r>
              <a:rPr lang="en-GB" dirty="0"/>
              <a:t>you will have folks with different agendas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CF7FB-223A-417D-8908-12959B3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4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2084</TotalTime>
  <Words>108</Words>
  <Application>Microsoft Office PowerPoint</Application>
  <PresentationFormat>On-screen Show (16:9)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HelveticaNeueLT Std</vt:lpstr>
      <vt:lpstr>Wingdings</vt:lpstr>
      <vt:lpstr>2017-hitachi-corporate-powerpoint-template</vt:lpstr>
      <vt:lpstr>Partner Presentation</vt:lpstr>
      <vt:lpstr>Presentation Guidelines</vt:lpstr>
      <vt:lpstr>Presentation Guidelines</vt:lpstr>
      <vt:lpstr>Presentation Guidelines</vt:lpstr>
      <vt:lpstr>Presentation Guidelines</vt:lpstr>
      <vt:lpstr>General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Pentaho Project Setup  Best Practices</dc:title>
  <dc:creator>Beppe Raymaekers</dc:creator>
  <cp:lastModifiedBy>James O'Reilly</cp:lastModifiedBy>
  <cp:revision>249</cp:revision>
  <dcterms:created xsi:type="dcterms:W3CDTF">2017-11-25T09:35:59Z</dcterms:created>
  <dcterms:modified xsi:type="dcterms:W3CDTF">2018-05-25T01:36:12Z</dcterms:modified>
</cp:coreProperties>
</file>