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7" r:id="rId4"/>
    <p:sldId id="269" r:id="rId5"/>
    <p:sldId id="260" r:id="rId6"/>
    <p:sldId id="263" r:id="rId7"/>
    <p:sldId id="264" r:id="rId8"/>
    <p:sldId id="266" r:id="rId9"/>
    <p:sldId id="258" r:id="rId10"/>
    <p:sldId id="262" r:id="rId11"/>
    <p:sldId id="270" r:id="rId12"/>
    <p:sldId id="261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F59A66-F9DC-4C3D-B107-7052C0477E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9B8C6-985D-4230-8DD6-0B1DF6CBD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DC9DF-226F-41C8-9715-90C04238ED1A}" type="datetimeFigureOut">
              <a:rPr lang="en-HK" smtClean="0"/>
              <a:t>25/5/2018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1011-5363-4215-82B1-2340DB7362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0FB6-8E15-49CE-8022-7817BB8F3C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22B89-ABFB-4524-8092-CAC7BE3D350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0683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EF89-F6E9-4B36-8D29-AA8E1D26F56A}" type="datetimeFigureOut">
              <a:rPr lang="en-HK" smtClean="0"/>
              <a:t>25/5/2018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10CC-A7C6-41C4-810C-48D5156A71F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5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hand lens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Solution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713" y="2252311"/>
            <a:ext cx="9375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24/7 availability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User and password management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and content security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59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proposed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79" y="1568918"/>
            <a:ext cx="10632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Excel upload form to input sales target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Finance Module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</a:rPr>
              <a:t>Back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up &amp; Recovery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</a:rPr>
              <a:t>Housekeep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</a:rPr>
              <a:t>Data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</a:rPr>
              <a:t> file (One Month)</a:t>
            </a:r>
          </a:p>
          <a:p>
            <a:pPr marL="742950" lvl="1" indent="-285750">
              <a:buFontTx/>
              <a:buChar char="-"/>
            </a:pPr>
            <a:r>
              <a:rPr lang="en-US" sz="2000" baseline="0" dirty="0">
                <a:solidFill>
                  <a:prstClr val="black"/>
                </a:solidFill>
                <a:latin typeface="Gill Sans MT" panose="020B0502020104020203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data (depends on user requirements)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Version and release management 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Auto-documentation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Embedding and theming in to Second hand lens web portal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9293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for Phase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9" y="1853754"/>
            <a:ext cx="8715476" cy="30534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44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specifications (Phase 2)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293" y="2233061"/>
            <a:ext cx="8691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Version and release management </a:t>
            </a:r>
          </a:p>
          <a:p>
            <a:endParaRPr lang="en-US" sz="2000" dirty="0"/>
          </a:p>
          <a:p>
            <a:r>
              <a:rPr lang="en-US" sz="2000" dirty="0"/>
              <a:t>Auto-documentation</a:t>
            </a:r>
          </a:p>
          <a:p>
            <a:endParaRPr lang="en-US" sz="2000" dirty="0"/>
          </a:p>
          <a:p>
            <a:r>
              <a:rPr lang="en-US" sz="2000" dirty="0"/>
              <a:t>Auditing and logging </a:t>
            </a:r>
          </a:p>
          <a:p>
            <a:endParaRPr lang="en-US" sz="2000" dirty="0"/>
          </a:p>
          <a:p>
            <a:r>
              <a:rPr lang="en-US" sz="2000" dirty="0"/>
              <a:t>Embedding and theming in to Second hand lens web portal </a:t>
            </a:r>
          </a:p>
        </p:txBody>
      </p:sp>
    </p:spTree>
    <p:extLst>
      <p:ext uri="{BB962C8B-B14F-4D97-AF65-F5344CB8AC3E}">
        <p14:creationId xmlns:p14="http://schemas.microsoft.com/office/powerpoint/2010/main" val="103368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81" y="804519"/>
            <a:ext cx="9603275" cy="1049235"/>
          </a:xfrm>
        </p:spPr>
        <p:txBody>
          <a:bodyPr/>
          <a:lstStyle/>
          <a:p>
            <a:r>
              <a:rPr lang="en-US" dirty="0"/>
              <a:t>Data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538" y="1853754"/>
            <a:ext cx="8595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In the event of data storage, infrastructure failure the maximum period of acceptable data loss is 24 hours. </a:t>
            </a:r>
          </a:p>
          <a:p>
            <a:endParaRPr lang="en-US" sz="2000" dirty="0"/>
          </a:p>
          <a:p>
            <a:r>
              <a:rPr lang="en-US" sz="2000" dirty="0"/>
              <a:t>- Over weekend or holiday periods, this should equate to 72 hours from the last working day.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79" y="2136809"/>
            <a:ext cx="9463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One – (branches in Thailand and Hong </a:t>
            </a:r>
            <a:r>
              <a:rPr lang="en-US" sz="2000" dirty="0" err="1"/>
              <a:t>kong</a:t>
            </a:r>
            <a:r>
              <a:rPr lang="en-US" sz="2000" dirty="0"/>
              <a:t>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AO (Project Manager)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Raj (Solution Architect)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Emily (Business Analyst)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Leung (Data Engineer)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9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79" y="1853754"/>
            <a:ext cx="1006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Business Analyst and management team can not access report with out support from IT team</a:t>
            </a:r>
          </a:p>
          <a:p>
            <a:endParaRPr lang="en-US" sz="2000" dirty="0"/>
          </a:p>
          <a:p>
            <a:r>
              <a:rPr lang="en-US" sz="2000" dirty="0"/>
              <a:t>- Every store manager can access that stores reports</a:t>
            </a:r>
          </a:p>
          <a:p>
            <a:endParaRPr lang="en-US" sz="2000" dirty="0"/>
          </a:p>
          <a:p>
            <a:r>
              <a:rPr lang="en-US" sz="2000" dirty="0"/>
              <a:t>- Integrate with web portal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1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69304"/>
          </a:xfrm>
        </p:spPr>
        <p:txBody>
          <a:bodyPr/>
          <a:lstStyle/>
          <a:p>
            <a:r>
              <a:rPr lang="en-US" dirty="0"/>
              <a:t>Pentaho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>
            <a:normAutofit/>
          </a:bodyPr>
          <a:lstStyle/>
          <a:p>
            <a:r>
              <a:rPr lang="en-US" dirty="0"/>
              <a:t>Standard Report &amp; Dashboard</a:t>
            </a:r>
          </a:p>
          <a:p>
            <a:r>
              <a:rPr lang="en-US" dirty="0"/>
              <a:t>Self-service Report</a:t>
            </a:r>
          </a:p>
          <a:p>
            <a:pPr lvl="1"/>
            <a:r>
              <a:rPr lang="en-US" dirty="0"/>
              <a:t>Analysis Report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Interactive Report</a:t>
            </a:r>
          </a:p>
          <a:p>
            <a:r>
              <a:rPr lang="en-US" dirty="0"/>
              <a:t>Data Manipulation</a:t>
            </a:r>
          </a:p>
          <a:p>
            <a:pPr lvl="1"/>
            <a:r>
              <a:rPr lang="en-US" dirty="0"/>
              <a:t>Pentaho Data Integration</a:t>
            </a:r>
          </a:p>
          <a:p>
            <a:r>
              <a:rPr lang="en-US" dirty="0"/>
              <a:t>Data Modelling</a:t>
            </a:r>
          </a:p>
          <a:p>
            <a:pPr lvl="1"/>
            <a:r>
              <a:rPr lang="en-US" dirty="0"/>
              <a:t>Schema Workbench</a:t>
            </a:r>
          </a:p>
        </p:txBody>
      </p:sp>
    </p:spTree>
    <p:extLst>
      <p:ext uri="{BB962C8B-B14F-4D97-AF65-F5344CB8AC3E}">
        <p14:creationId xmlns:p14="http://schemas.microsoft.com/office/powerpoint/2010/main" val="283873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Reporting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155" y="2271562"/>
            <a:ext cx="10106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Trend Report and Product Category Sales Performance Reports  </a:t>
            </a:r>
          </a:p>
          <a:p>
            <a:r>
              <a:rPr lang="en-US" sz="2000" dirty="0"/>
              <a:t>	(For Sales or Marketing Manager)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Dashboard (For CEO)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Cube and Metadata Model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39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9939"/>
          <a:stretch/>
        </p:blipFill>
        <p:spPr>
          <a:xfrm>
            <a:off x="1221536" y="1853754"/>
            <a:ext cx="8643397" cy="38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79" y="2387065"/>
            <a:ext cx="9603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Manager can only get his own sales report</a:t>
            </a:r>
          </a:p>
          <a:p>
            <a:endParaRPr lang="en-US" sz="2000" dirty="0"/>
          </a:p>
          <a:p>
            <a:r>
              <a:rPr lang="en-US" sz="2000" dirty="0"/>
              <a:t>CEO can only view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91557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39" y="1853754"/>
            <a:ext cx="7064942" cy="392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04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for Phase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3" y="1853754"/>
            <a:ext cx="8785860" cy="2994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19806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265</Words>
  <Application>Microsoft Office PowerPoint</Application>
  <PresentationFormat>Widescreen</PresentationFormat>
  <Paragraphs>75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Second hand lens</vt:lpstr>
      <vt:lpstr>who we are</vt:lpstr>
      <vt:lpstr>Business issues</vt:lpstr>
      <vt:lpstr>Pentaho solutions overview</vt:lpstr>
      <vt:lpstr>solutions on Reporting</vt:lpstr>
      <vt:lpstr>Dimensional model</vt:lpstr>
      <vt:lpstr>Data security</vt:lpstr>
      <vt:lpstr>Application level security</vt:lpstr>
      <vt:lpstr>Data flow for Phase 1</vt:lpstr>
      <vt:lpstr>Non functional specifications</vt:lpstr>
      <vt:lpstr>Phase 2 proposed Solution</vt:lpstr>
      <vt:lpstr>Data flow for Phase 2</vt:lpstr>
      <vt:lpstr>Non functional specifications (Phase 2) </vt:lpstr>
      <vt:lpstr>Data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hand lens</dc:title>
  <dc:creator>rajeswaraprasad Sivanandam</dc:creator>
  <cp:lastModifiedBy>Tjoa Chung Shing</cp:lastModifiedBy>
  <cp:revision>22</cp:revision>
  <dcterms:created xsi:type="dcterms:W3CDTF">2018-05-25T00:32:14Z</dcterms:created>
  <dcterms:modified xsi:type="dcterms:W3CDTF">2018-05-25T05:04:09Z</dcterms:modified>
</cp:coreProperties>
</file>