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D977FE-D9B1-1CD4-BE1A-4380D6251323}" name="See Eric" initials="ES" userId="S::eric.see@cdl.com.sg::5c1fa3cd-2257-48a3-9d59-f98c697e9c0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D90-4105-3CC7-92A7-A8D7BABD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77DC-F2AF-7A36-5B78-6FB1B538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DEED-2585-1B7A-373A-D230BB0A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7950-D24E-A5F5-07D9-FAEB446A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9670-F3DC-0B66-B945-9B73B2A6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6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FCF3-F9FD-25B3-512D-2EB37A9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73F1-C122-2059-0ECE-12655210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0720-F43C-4985-4E9A-21C3D2EB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CA68-FAFE-3B60-309A-C3034A9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CAA5-C207-C1FE-A004-344D0669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13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CD042-F14A-9A8A-96ED-40645CEE3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F87AB-3946-AFAE-0DE8-FD8C4E29D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E30-0C53-0A92-6C7E-73536E9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2271-0757-CB6F-8CD4-5417F42D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9DD4-63D4-2304-8E11-B0993D2E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1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1C06-DEB7-BE93-80BD-22E786B8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0703-3EA8-BDC7-7E2B-DB12BCA9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B16D-93DF-0E46-0893-0FF7308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55FF-3394-5DBB-C884-3CB2ABAB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A460-793B-31CE-62CD-6B885B15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63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4DFE-3BD4-E8B5-BA9A-8B162635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165E-3BC9-3299-8F80-8DED2D25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BBEE-0C32-AD6B-CDA2-8F0E463E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5276-4EE3-07E1-D1A4-19C1013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8A5F-0255-B074-0642-72118A1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30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AF27-A61F-1FA4-42F1-69BE06F2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05C6-F821-6D65-4E11-ED936530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55F4-6C7D-EC3A-3C93-B19958DE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6725-3253-6E1A-1CBF-AC5BA2C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2AA2-E333-4FE4-0176-E478CE04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0DBA-C2F5-F339-7849-18CE52FC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28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DA2-79BA-08BB-30EE-6CCBAF9D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89CF-5175-5991-0BB4-5ED9C459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A555-EF23-64A5-1219-DF0F010C2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62B5-2536-94F3-A16C-D94F284D6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E20A5-0AB9-CDA3-4D69-ED63623F4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50AF2-1BBD-30EF-232B-F0CF435B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4BC74-E84E-E6E4-57DD-A5D60596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23CD5-81A9-6086-959B-F8CB9377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86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49EA-0410-51E7-E6A9-8F752318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D91B8-EB47-0ED8-6962-21259D52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F11B9-A463-8281-6E3A-51CC0CC3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13E9B-FB72-4C16-ECA3-760527A2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7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FA1FB-D4A0-FDAF-8B55-E339DFD9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231CE-71BA-AADC-ED34-5EDEC933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85F5-8EB3-7939-1B6A-6F4D8725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49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9201-9E23-0FA1-2B61-0E4D61D9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FCC4-BF3E-381C-34F7-02B16BA6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F89F-5D52-6CCB-9E9E-AB273AE0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D4E7-69BD-80AB-87EA-A64BB89A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72206-0A23-46DF-8551-4FB2032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A44B-2143-337C-651B-E19BCC95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483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BEAC-6780-0A8F-F022-E824281B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BDB0B-9F6F-E9CB-AEC6-04C98393E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89F8-DC06-D3DD-C2E8-3537076E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CA0E-49B0-EF16-8D9B-370A385A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06CDB-A6A7-529B-B80B-78C0186C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A2F51-BB3C-D5F1-3FBD-BEDC44B8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54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92C17-AE91-C311-8D00-02E86FFD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E746-594D-2AEE-E5BE-7050F8D2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87A7-C004-572A-3DB4-B77506C18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0180-CA2F-4F63-8BCD-A5FFE373336F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E6B3-B044-F9CB-C186-C1A783F0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2F1-5F0A-D140-C7DA-771C343E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0180-9566-4FF3-A119-08144DF4B2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30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Around in New York City | Frommer's">
            <a:extLst>
              <a:ext uri="{FF2B5EF4-FFF2-40B4-BE49-F238E27FC236}">
                <a16:creationId xmlns:a16="http://schemas.microsoft.com/office/drawing/2014/main" id="{F554122B-B1DB-292E-1D87-AAA75E10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DF83FB-048B-8D9E-B54B-9FADAD43F3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71165" y="2479770"/>
                </a:moveTo>
                <a:lnTo>
                  <a:pt x="5679071" y="4159035"/>
                </a:lnTo>
                <a:lnTo>
                  <a:pt x="5679071" y="5062854"/>
                </a:lnTo>
                <a:lnTo>
                  <a:pt x="6593299" y="5062854"/>
                </a:lnTo>
                <a:lnTo>
                  <a:pt x="6593299" y="4131278"/>
                </a:lnTo>
                <a:lnTo>
                  <a:pt x="7578653" y="2479770"/>
                </a:lnTo>
                <a:lnTo>
                  <a:pt x="6662690" y="2479770"/>
                </a:lnTo>
                <a:lnTo>
                  <a:pt x="6157870" y="3400937"/>
                </a:lnTo>
                <a:lnTo>
                  <a:pt x="5616619" y="2479770"/>
                </a:lnTo>
                <a:close/>
                <a:moveTo>
                  <a:pt x="1908618" y="2479770"/>
                </a:moveTo>
                <a:lnTo>
                  <a:pt x="1908618" y="5062854"/>
                </a:lnTo>
                <a:lnTo>
                  <a:pt x="2691003" y="5062854"/>
                </a:lnTo>
                <a:lnTo>
                  <a:pt x="2691003" y="3756566"/>
                </a:lnTo>
                <a:lnTo>
                  <a:pt x="3603496" y="5062854"/>
                </a:lnTo>
                <a:lnTo>
                  <a:pt x="4418841" y="5062854"/>
                </a:lnTo>
                <a:lnTo>
                  <a:pt x="4418841" y="2479770"/>
                </a:lnTo>
                <a:lnTo>
                  <a:pt x="3634722" y="2479770"/>
                </a:lnTo>
                <a:lnTo>
                  <a:pt x="3634722" y="3747893"/>
                </a:lnTo>
                <a:lnTo>
                  <a:pt x="2758659" y="2479770"/>
                </a:lnTo>
                <a:close/>
                <a:moveTo>
                  <a:pt x="8941067" y="2427727"/>
                </a:moveTo>
                <a:cubicBezTo>
                  <a:pt x="8678537" y="2427727"/>
                  <a:pt x="8442897" y="2484396"/>
                  <a:pt x="8234145" y="2597735"/>
                </a:cubicBezTo>
                <a:cubicBezTo>
                  <a:pt x="8025394" y="2711074"/>
                  <a:pt x="7864349" y="2870673"/>
                  <a:pt x="7751010" y="3076534"/>
                </a:cubicBezTo>
                <a:cubicBezTo>
                  <a:pt x="7637671" y="3282394"/>
                  <a:pt x="7581001" y="3516011"/>
                  <a:pt x="7581001" y="3777384"/>
                </a:cubicBezTo>
                <a:cubicBezTo>
                  <a:pt x="7581001" y="4041070"/>
                  <a:pt x="7637960" y="4274687"/>
                  <a:pt x="7751877" y="4478234"/>
                </a:cubicBezTo>
                <a:cubicBezTo>
                  <a:pt x="7865794" y="4681781"/>
                  <a:pt x="8025972" y="4838779"/>
                  <a:pt x="8232411" y="4949226"/>
                </a:cubicBezTo>
                <a:cubicBezTo>
                  <a:pt x="8438849" y="5059674"/>
                  <a:pt x="8674490" y="5114897"/>
                  <a:pt x="8939332" y="5114897"/>
                </a:cubicBezTo>
                <a:cubicBezTo>
                  <a:pt x="9067706" y="5114897"/>
                  <a:pt x="9190296" y="5105935"/>
                  <a:pt x="9307105" y="5088008"/>
                </a:cubicBezTo>
                <a:cubicBezTo>
                  <a:pt x="9423914" y="5070082"/>
                  <a:pt x="9538409" y="5040013"/>
                  <a:pt x="9650591" y="4997800"/>
                </a:cubicBezTo>
                <a:cubicBezTo>
                  <a:pt x="9762774" y="4955587"/>
                  <a:pt x="9842573" y="4922915"/>
                  <a:pt x="9889990" y="4899785"/>
                </a:cubicBezTo>
                <a:lnTo>
                  <a:pt x="9889990" y="4139952"/>
                </a:lnTo>
                <a:lnTo>
                  <a:pt x="9798048" y="4139952"/>
                </a:lnTo>
                <a:cubicBezTo>
                  <a:pt x="9661578" y="4247508"/>
                  <a:pt x="9538698" y="4323260"/>
                  <a:pt x="9429407" y="4367208"/>
                </a:cubicBezTo>
                <a:cubicBezTo>
                  <a:pt x="9320116" y="4411156"/>
                  <a:pt x="9207644" y="4433130"/>
                  <a:pt x="9091992" y="4433130"/>
                </a:cubicBezTo>
                <a:cubicBezTo>
                  <a:pt x="8891916" y="4433130"/>
                  <a:pt x="8748218" y="4379641"/>
                  <a:pt x="8660900" y="4272663"/>
                </a:cubicBezTo>
                <a:cubicBezTo>
                  <a:pt x="8573583" y="4165685"/>
                  <a:pt x="8529924" y="4000014"/>
                  <a:pt x="8529924" y="3775649"/>
                </a:cubicBezTo>
                <a:cubicBezTo>
                  <a:pt x="8529924" y="3633397"/>
                  <a:pt x="8548140" y="3513408"/>
                  <a:pt x="8584570" y="3415683"/>
                </a:cubicBezTo>
                <a:cubicBezTo>
                  <a:pt x="8621000" y="3317957"/>
                  <a:pt x="8677670" y="3245096"/>
                  <a:pt x="8754578" y="3197101"/>
                </a:cubicBezTo>
                <a:cubicBezTo>
                  <a:pt x="8831487" y="3149105"/>
                  <a:pt x="8938754" y="3125108"/>
                  <a:pt x="9076380" y="3125108"/>
                </a:cubicBezTo>
                <a:cubicBezTo>
                  <a:pt x="9152710" y="3125108"/>
                  <a:pt x="9222680" y="3134649"/>
                  <a:pt x="9286288" y="3153731"/>
                </a:cubicBezTo>
                <a:cubicBezTo>
                  <a:pt x="9349896" y="3172814"/>
                  <a:pt x="9411481" y="3199414"/>
                  <a:pt x="9471042" y="3233531"/>
                </a:cubicBezTo>
                <a:cubicBezTo>
                  <a:pt x="9530602" y="3267648"/>
                  <a:pt x="9636134" y="3345424"/>
                  <a:pt x="9787638" y="3466859"/>
                </a:cubicBezTo>
                <a:lnTo>
                  <a:pt x="9889990" y="3466859"/>
                </a:lnTo>
                <a:lnTo>
                  <a:pt x="9889990" y="2637635"/>
                </a:lnTo>
                <a:cubicBezTo>
                  <a:pt x="9766244" y="2579809"/>
                  <a:pt x="9663602" y="2539041"/>
                  <a:pt x="9582068" y="2515333"/>
                </a:cubicBezTo>
                <a:cubicBezTo>
                  <a:pt x="9500533" y="2491625"/>
                  <a:pt x="9406855" y="2471096"/>
                  <a:pt x="9301034" y="2453749"/>
                </a:cubicBezTo>
                <a:cubicBezTo>
                  <a:pt x="9195212" y="2436401"/>
                  <a:pt x="9075224" y="2427727"/>
                  <a:pt x="8941067" y="24277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6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Around in New York City | Frommer's">
            <a:extLst>
              <a:ext uri="{FF2B5EF4-FFF2-40B4-BE49-F238E27FC236}">
                <a16:creationId xmlns:a16="http://schemas.microsoft.com/office/drawing/2014/main" id="{F554122B-B1DB-292E-1D87-AAA75E10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DF83FB-048B-8D9E-B54B-9FADAD43F3A1}"/>
              </a:ext>
            </a:extLst>
          </p:cNvPr>
          <p:cNvSpPr/>
          <p:nvPr/>
        </p:nvSpPr>
        <p:spPr>
          <a:xfrm>
            <a:off x="-67295950" y="-40266257"/>
            <a:ext cx="145869035" cy="8053251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71165" y="2479770"/>
                </a:moveTo>
                <a:lnTo>
                  <a:pt x="5679071" y="4159035"/>
                </a:lnTo>
                <a:lnTo>
                  <a:pt x="5679071" y="5062854"/>
                </a:lnTo>
                <a:lnTo>
                  <a:pt x="6593299" y="5062854"/>
                </a:lnTo>
                <a:lnTo>
                  <a:pt x="6593299" y="4131278"/>
                </a:lnTo>
                <a:lnTo>
                  <a:pt x="7578653" y="2479770"/>
                </a:lnTo>
                <a:lnTo>
                  <a:pt x="6662690" y="2479770"/>
                </a:lnTo>
                <a:lnTo>
                  <a:pt x="6157870" y="3400937"/>
                </a:lnTo>
                <a:lnTo>
                  <a:pt x="5616619" y="2479770"/>
                </a:lnTo>
                <a:close/>
                <a:moveTo>
                  <a:pt x="1908618" y="2479770"/>
                </a:moveTo>
                <a:lnTo>
                  <a:pt x="1908618" y="5062854"/>
                </a:lnTo>
                <a:lnTo>
                  <a:pt x="2691003" y="5062854"/>
                </a:lnTo>
                <a:lnTo>
                  <a:pt x="2691003" y="3756566"/>
                </a:lnTo>
                <a:lnTo>
                  <a:pt x="3603496" y="5062854"/>
                </a:lnTo>
                <a:lnTo>
                  <a:pt x="4418841" y="5062854"/>
                </a:lnTo>
                <a:lnTo>
                  <a:pt x="4418841" y="2479770"/>
                </a:lnTo>
                <a:lnTo>
                  <a:pt x="3634722" y="2479770"/>
                </a:lnTo>
                <a:lnTo>
                  <a:pt x="3634722" y="3747893"/>
                </a:lnTo>
                <a:lnTo>
                  <a:pt x="2758659" y="2479770"/>
                </a:lnTo>
                <a:close/>
                <a:moveTo>
                  <a:pt x="8941067" y="2427727"/>
                </a:moveTo>
                <a:cubicBezTo>
                  <a:pt x="8678537" y="2427727"/>
                  <a:pt x="8442897" y="2484396"/>
                  <a:pt x="8234145" y="2597735"/>
                </a:cubicBezTo>
                <a:cubicBezTo>
                  <a:pt x="8025394" y="2711074"/>
                  <a:pt x="7864349" y="2870673"/>
                  <a:pt x="7751010" y="3076534"/>
                </a:cubicBezTo>
                <a:cubicBezTo>
                  <a:pt x="7637671" y="3282394"/>
                  <a:pt x="7581001" y="3516011"/>
                  <a:pt x="7581001" y="3777384"/>
                </a:cubicBezTo>
                <a:cubicBezTo>
                  <a:pt x="7581001" y="4041070"/>
                  <a:pt x="7637960" y="4274687"/>
                  <a:pt x="7751877" y="4478234"/>
                </a:cubicBezTo>
                <a:cubicBezTo>
                  <a:pt x="7865794" y="4681781"/>
                  <a:pt x="8025972" y="4838779"/>
                  <a:pt x="8232411" y="4949226"/>
                </a:cubicBezTo>
                <a:cubicBezTo>
                  <a:pt x="8438849" y="5059674"/>
                  <a:pt x="8674490" y="5114897"/>
                  <a:pt x="8939332" y="5114897"/>
                </a:cubicBezTo>
                <a:cubicBezTo>
                  <a:pt x="9067706" y="5114897"/>
                  <a:pt x="9190296" y="5105935"/>
                  <a:pt x="9307105" y="5088008"/>
                </a:cubicBezTo>
                <a:cubicBezTo>
                  <a:pt x="9423914" y="5070082"/>
                  <a:pt x="9538409" y="5040013"/>
                  <a:pt x="9650591" y="4997800"/>
                </a:cubicBezTo>
                <a:cubicBezTo>
                  <a:pt x="9762774" y="4955587"/>
                  <a:pt x="9842573" y="4922915"/>
                  <a:pt x="9889990" y="4899785"/>
                </a:cubicBezTo>
                <a:lnTo>
                  <a:pt x="9889990" y="4139952"/>
                </a:lnTo>
                <a:lnTo>
                  <a:pt x="9798048" y="4139952"/>
                </a:lnTo>
                <a:cubicBezTo>
                  <a:pt x="9661578" y="4247508"/>
                  <a:pt x="9538698" y="4323260"/>
                  <a:pt x="9429407" y="4367208"/>
                </a:cubicBezTo>
                <a:cubicBezTo>
                  <a:pt x="9320116" y="4411156"/>
                  <a:pt x="9207644" y="4433130"/>
                  <a:pt x="9091992" y="4433130"/>
                </a:cubicBezTo>
                <a:cubicBezTo>
                  <a:pt x="8891916" y="4433130"/>
                  <a:pt x="8748218" y="4379641"/>
                  <a:pt x="8660900" y="4272663"/>
                </a:cubicBezTo>
                <a:cubicBezTo>
                  <a:pt x="8573583" y="4165685"/>
                  <a:pt x="8529924" y="4000014"/>
                  <a:pt x="8529924" y="3775649"/>
                </a:cubicBezTo>
                <a:cubicBezTo>
                  <a:pt x="8529924" y="3633397"/>
                  <a:pt x="8548140" y="3513408"/>
                  <a:pt x="8584570" y="3415683"/>
                </a:cubicBezTo>
                <a:cubicBezTo>
                  <a:pt x="8621000" y="3317957"/>
                  <a:pt x="8677670" y="3245096"/>
                  <a:pt x="8754578" y="3197101"/>
                </a:cubicBezTo>
                <a:cubicBezTo>
                  <a:pt x="8831487" y="3149105"/>
                  <a:pt x="8938754" y="3125108"/>
                  <a:pt x="9076380" y="3125108"/>
                </a:cubicBezTo>
                <a:cubicBezTo>
                  <a:pt x="9152710" y="3125108"/>
                  <a:pt x="9222680" y="3134649"/>
                  <a:pt x="9286288" y="3153731"/>
                </a:cubicBezTo>
                <a:cubicBezTo>
                  <a:pt x="9349896" y="3172814"/>
                  <a:pt x="9411481" y="3199414"/>
                  <a:pt x="9471042" y="3233531"/>
                </a:cubicBezTo>
                <a:cubicBezTo>
                  <a:pt x="9530602" y="3267648"/>
                  <a:pt x="9636134" y="3345424"/>
                  <a:pt x="9787638" y="3466859"/>
                </a:cubicBezTo>
                <a:lnTo>
                  <a:pt x="9889990" y="3466859"/>
                </a:lnTo>
                <a:lnTo>
                  <a:pt x="9889990" y="2637635"/>
                </a:lnTo>
                <a:cubicBezTo>
                  <a:pt x="9766244" y="2579809"/>
                  <a:pt x="9663602" y="2539041"/>
                  <a:pt x="9582068" y="2515333"/>
                </a:cubicBezTo>
                <a:cubicBezTo>
                  <a:pt x="9500533" y="2491625"/>
                  <a:pt x="9406855" y="2471096"/>
                  <a:pt x="9301034" y="2453749"/>
                </a:cubicBezTo>
                <a:cubicBezTo>
                  <a:pt x="9195212" y="2436401"/>
                  <a:pt x="9075224" y="2427727"/>
                  <a:pt x="8941067" y="24277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9AAAE-F908-D507-EF43-FD702073DF59}"/>
              </a:ext>
            </a:extLst>
          </p:cNvPr>
          <p:cNvSpPr txBox="1"/>
          <p:nvPr/>
        </p:nvSpPr>
        <p:spPr>
          <a:xfrm>
            <a:off x="641131" y="5202621"/>
            <a:ext cx="400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New York City</a:t>
            </a: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72" panose="020B0503030000000003" pitchFamily="34" charset="0"/>
                <a:cs typeface="72" panose="020B0503030000000003" pitchFamily="34" charset="0"/>
              </a:rPr>
              <a:t>City of Light</a:t>
            </a:r>
            <a:endParaRPr lang="en-SG" i="1" dirty="0">
              <a:solidFill>
                <a:schemeClr val="accent2">
                  <a:lumMod val="40000"/>
                  <a:lumOff val="60000"/>
                </a:schemeClr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0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72</vt:lpstr>
      <vt:lpstr>72 Black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Tweaks</dc:title>
  <dc:creator>See Eric</dc:creator>
  <cp:lastModifiedBy>See Eric</cp:lastModifiedBy>
  <cp:revision>5</cp:revision>
  <dcterms:created xsi:type="dcterms:W3CDTF">2023-11-30T01:54:00Z</dcterms:created>
  <dcterms:modified xsi:type="dcterms:W3CDTF">2023-11-30T02:18:15Z</dcterms:modified>
</cp:coreProperties>
</file>