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7" r:id="rId8"/>
    <p:sldId id="268" r:id="rId9"/>
    <p:sldId id="272" r:id="rId10"/>
    <p:sldId id="269" r:id="rId11"/>
    <p:sldId id="271" r:id="rId12"/>
    <p:sldId id="270" r:id="rId13"/>
    <p:sldId id="273" r:id="rId14"/>
    <p:sldId id="274" r:id="rId15"/>
    <p:sldId id="277" r:id="rId16"/>
    <p:sldId id="276" r:id="rId17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3" autoAdjust="0"/>
    <p:restoredTop sz="94660"/>
  </p:normalViewPr>
  <p:slideViewPr>
    <p:cSldViewPr>
      <p:cViewPr>
        <p:scale>
          <a:sx n="55" d="100"/>
          <a:sy n="55" d="100"/>
        </p:scale>
        <p:origin x="-111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3" name="Місце для дати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2985C1E-BE84-4D9A-B4D7-E7233120D8D8}" type="datetime1">
              <a:rPr lang="uk-UA" smtClean="0"/>
              <a:pPr algn="r" rtl="0"/>
              <a:t>04.10.2019</a:t>
            </a:fld>
            <a:endParaRPr lang="uk-UA" dirty="0"/>
          </a:p>
        </p:txBody>
      </p:sp>
      <p:sp>
        <p:nvSpPr>
          <p:cNvPr id="4" name="Місце для нижнього колонтитула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uk-UA" smtClean="0"/>
              <a:pPr algn="r"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3" name="Місце для дати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6B6FED4-C3EE-4338-BA25-4A128BEB6C0E}" type="datetime1">
              <a:rPr lang="uk-UA" smtClean="0"/>
              <a:pPr/>
              <a:t>04.10.2019</a:t>
            </a:fld>
            <a:endParaRPr lang="uk-UA" dirty="0"/>
          </a:p>
        </p:txBody>
      </p:sp>
      <p:sp>
        <p:nvSpPr>
          <p:cNvPr id="4" name="Місце для зображення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7" name="Прямокутник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uk-UA" smtClean="0"/>
              <a:t>Зразок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Місце для дати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AD3A6D6-9A35-4279-B5A1-4C43428746E9}" type="datetime1">
              <a:rPr lang="uk-UA" smtClean="0"/>
              <a:pPr/>
              <a:t>04.10.2019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Місце для дати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D33212B8-4347-4315-B2D0-C2C00CBFFDAE}" type="datetime1">
              <a:rPr lang="uk-UA" smtClean="0"/>
              <a:pPr algn="r"/>
              <a:t>04.10.2019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Місце для дати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57E3045-5E6B-4ADB-A3CD-67036238981F}" type="datetime1">
              <a:rPr lang="uk-UA" smtClean="0"/>
              <a:pPr/>
              <a:t>04.10.2019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uk-UA" dirty="0" smtClean="0"/>
              <a:t>Зразок тексту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10C685F-68AD-4702-8D61-7D0A97123918}" type="datetime1">
              <a:rPr lang="uk-UA" smtClean="0"/>
              <a:pPr algn="r"/>
              <a:t>04.10.2019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Місце для тексту 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uk-UA" dirty="0" smtClean="0"/>
              <a:t>​</a:t>
            </a:r>
            <a:fld id="{AA711282-535E-4861-B6F7-FCA0DB9A95BA}" type="datetime1">
              <a:rPr lang="uk-UA" smtClean="0"/>
              <a:pPr algn="r"/>
              <a:t>04.10.2019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1A63E6C6-839F-4F1B-AAB7-1EA46B99EF1C}" type="datetime1">
              <a:rPr lang="uk-UA" smtClean="0"/>
              <a:pPr/>
              <a:t>04.10.2019</a:t>
            </a:fld>
            <a:endParaRPr lang="uk-UA" dirty="0"/>
          </a:p>
        </p:txBody>
      </p:sp>
      <p:sp>
        <p:nvSpPr>
          <p:cNvPr id="4" name="Місце для нижнього колонтитула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3B81AC-19ED-41D5-90F0-4FF85526687F}" type="datetime1">
              <a:rPr lang="uk-UA" smtClean="0"/>
              <a:pPr/>
              <a:t>04.10.2019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Місце для тексту 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26F58AF-E7D6-4D9E-A43C-0D17EC83C5A3}" type="datetime1">
              <a:rPr lang="uk-UA" smtClean="0"/>
              <a:pPr/>
              <a:t>04.10.2019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 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uk-UA" smtClean="0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 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C5DE5B54-A98B-4EEF-877F-3297C4CD49CC}" type="datetime1">
              <a:rPr lang="uk-UA" smtClean="0"/>
              <a:pPr algn="r"/>
              <a:t>04.10.2019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dirty="0" smtClean="0"/>
              <a:t>Зразок тексту</a:t>
            </a:r>
          </a:p>
          <a:p>
            <a:pPr lvl="1" rtl="0"/>
            <a:r>
              <a:rPr lang="uk-UA" dirty="0" smtClean="0"/>
              <a:t>Другий рівень</a:t>
            </a:r>
          </a:p>
          <a:p>
            <a:pPr lvl="2" rtl="0"/>
            <a:r>
              <a:rPr lang="uk-UA" dirty="0" smtClean="0"/>
              <a:t>Третій рівень</a:t>
            </a:r>
          </a:p>
          <a:p>
            <a:pPr lvl="3" rtl="0"/>
            <a:r>
              <a:rPr lang="uk-UA" dirty="0" smtClean="0"/>
              <a:t>Четвертий рівень</a:t>
            </a:r>
          </a:p>
          <a:p>
            <a:pPr lvl="4" rtl="0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Місце для дати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F5F05459-A8E6-4D57-94A4-835BB1397743}" type="datetime1">
              <a:rPr lang="uk-UA" smtClean="0"/>
              <a:pPr algn="r"/>
              <a:t>04.10.2019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058400" cy="702925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800" dirty="0" smtClean="0"/>
              <a:t>Mock-up</a:t>
            </a:r>
            <a:r>
              <a:rPr lang="ru-RU" sz="4800" dirty="0" smtClean="0"/>
              <a:t> </a:t>
            </a:r>
            <a:r>
              <a:rPr lang="ru-RU" sz="4800" dirty="0" smtClean="0"/>
              <a:t>сайта </a:t>
            </a:r>
            <a:r>
              <a:rPr lang="ru-RU" sz="4800" dirty="0" smtClean="0"/>
              <a:t>«</a:t>
            </a:r>
            <a:r>
              <a:rPr lang="uk-UA" sz="4800" dirty="0" smtClean="0"/>
              <a:t>Не</a:t>
            </a:r>
            <a:r>
              <a:rPr lang="ru-RU" sz="4800" dirty="0" smtClean="0"/>
              <a:t> </a:t>
            </a:r>
            <a:r>
              <a:rPr lang="ru-RU" sz="4800" dirty="0" smtClean="0"/>
              <a:t>Приват 24»</a:t>
            </a:r>
            <a:endParaRPr lang="uk-UA" sz="48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51384" y="4509120"/>
            <a:ext cx="10058400" cy="685800"/>
          </a:xfrm>
        </p:spPr>
        <p:txBody>
          <a:bodyPr rtlCol="0"/>
          <a:lstStyle/>
          <a:p>
            <a:pPr rtl="0"/>
            <a:r>
              <a:rPr lang="uk-UA" dirty="0" err="1" smtClean="0"/>
              <a:t>Выполнили</a:t>
            </a:r>
            <a:r>
              <a:rPr lang="uk-UA" dirty="0" smtClean="0"/>
              <a:t>: </a:t>
            </a:r>
            <a:r>
              <a:rPr lang="uk-UA" dirty="0" err="1" smtClean="0"/>
              <a:t>Сыроватская</a:t>
            </a:r>
            <a:r>
              <a:rPr lang="uk-UA" dirty="0" smtClean="0"/>
              <a:t> </a:t>
            </a:r>
            <a:r>
              <a:rPr lang="uk-UA" dirty="0" err="1" smtClean="0"/>
              <a:t>Ксения</a:t>
            </a:r>
            <a:r>
              <a:rPr lang="uk-UA" dirty="0" smtClean="0"/>
              <a:t>, Жидкова </a:t>
            </a:r>
            <a:r>
              <a:rPr lang="uk-UA" dirty="0" err="1" smtClean="0"/>
              <a:t>Дарья</a:t>
            </a:r>
            <a:r>
              <a:rPr lang="uk-UA" dirty="0" smtClean="0"/>
              <a:t>, Дудник </a:t>
            </a:r>
            <a:r>
              <a:rPr lang="uk-UA" dirty="0" err="1" smtClean="0"/>
              <a:t>Никита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52" y="2089363"/>
            <a:ext cx="3168352" cy="715089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Наполнение страницы текстом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трілка вліво 4"/>
          <p:cNvSpPr/>
          <p:nvPr/>
        </p:nvSpPr>
        <p:spPr>
          <a:xfrm rot="531684" flipH="1">
            <a:off x="3719736" y="2217039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933056"/>
            <a:ext cx="6002051" cy="278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ÐÐ°ÑÑÐ¸Ð½ÐºÐ¸ Ð¿Ð¾ Ð·Ð°Ð¿ÑÐ¾ÑÑ ÑÐ´Ð¸Ð²Ð»ÐµÐ½Ð½ÑÐµ Ð³Ð»Ð°Ð·Ð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194053"/>
            <a:ext cx="3340944" cy="25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8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52" y="2399555"/>
            <a:ext cx="3168352" cy="102155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Наличие </a:t>
            </a:r>
            <a:r>
              <a:rPr lang="ru-RU" dirty="0" err="1" smtClean="0">
                <a:solidFill>
                  <a:schemeClr val="bg1"/>
                </a:solidFill>
              </a:rPr>
              <a:t>виджета</a:t>
            </a:r>
            <a:r>
              <a:rPr lang="ru-RU" dirty="0" smtClean="0">
                <a:solidFill>
                  <a:schemeClr val="bg1"/>
                </a:solidFill>
              </a:rPr>
              <a:t> «чат», который размещен в правом нижнем углу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трілка вліво 4"/>
          <p:cNvSpPr/>
          <p:nvPr/>
        </p:nvSpPr>
        <p:spPr>
          <a:xfrm flipH="1">
            <a:off x="3647728" y="2340991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980728"/>
            <a:ext cx="1495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35" y="2996952"/>
            <a:ext cx="49075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52" y="2399555"/>
            <a:ext cx="3168352" cy="102155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Подгрузка</a:t>
            </a:r>
            <a:r>
              <a:rPr lang="ru-RU" dirty="0" smtClean="0">
                <a:solidFill>
                  <a:schemeClr val="bg1"/>
                </a:solidFill>
              </a:rPr>
              <a:t> видеоизображения через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трілка вліво 4"/>
          <p:cNvSpPr/>
          <p:nvPr/>
        </p:nvSpPr>
        <p:spPr>
          <a:xfrm flipH="1">
            <a:off x="3647728" y="2340991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484784"/>
            <a:ext cx="2114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7" y="3284984"/>
            <a:ext cx="49075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6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52" y="2399555"/>
            <a:ext cx="3168352" cy="102155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Расположение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сс</a:t>
            </a:r>
            <a:r>
              <a:rPr lang="ru-RU" dirty="0" err="1" smtClean="0">
                <a:solidFill>
                  <a:schemeClr val="bg1"/>
                </a:solidFill>
              </a:rPr>
              <a:t>ылок</a:t>
            </a:r>
            <a:r>
              <a:rPr lang="ru-RU" dirty="0" smtClean="0">
                <a:solidFill>
                  <a:schemeClr val="bg1"/>
                </a:solidFill>
              </a:rPr>
              <a:t> на приложения и магазины внизу страницы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трілка вліво 4"/>
          <p:cNvSpPr/>
          <p:nvPr/>
        </p:nvSpPr>
        <p:spPr>
          <a:xfrm flipH="1">
            <a:off x="3647728" y="2340991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4221088"/>
            <a:ext cx="4257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60648"/>
            <a:ext cx="49075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804626" y="1770830"/>
            <a:ext cx="4752528" cy="24482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91" y="2132856"/>
            <a:ext cx="1368152" cy="13681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65" y="2039281"/>
            <a:ext cx="1550498" cy="135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8743" y="2348880"/>
            <a:ext cx="13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Процессы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5" y="2968609"/>
            <a:ext cx="1575250" cy="10479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2" y="2457831"/>
            <a:ext cx="2520280" cy="1328023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Требования по которым будет разрабатываться </a:t>
            </a:r>
            <a:r>
              <a:rPr lang="en-US" dirty="0" smtClean="0">
                <a:solidFill>
                  <a:schemeClr val="bg1"/>
                </a:solidFill>
              </a:rPr>
              <a:t>Web - </a:t>
            </a:r>
            <a:r>
              <a:rPr lang="ru-RU" dirty="0" smtClean="0">
                <a:solidFill>
                  <a:schemeClr val="bg1"/>
                </a:solidFill>
              </a:rPr>
              <a:t>страница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0336" y="4219102"/>
            <a:ext cx="2520280" cy="71508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Готовый продукт</a:t>
            </a:r>
            <a:r>
              <a:rPr lang="en-US" dirty="0" smtClean="0">
                <a:solidFill>
                  <a:schemeClr val="bg1"/>
                </a:solidFill>
              </a:rPr>
              <a:t> (Web - </a:t>
            </a:r>
            <a:r>
              <a:rPr lang="uk-UA" dirty="0" err="1" smtClean="0">
                <a:solidFill>
                  <a:schemeClr val="bg1"/>
                </a:solidFill>
              </a:rPr>
              <a:t>страница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Розгорнута стрілка 18"/>
          <p:cNvSpPr/>
          <p:nvPr/>
        </p:nvSpPr>
        <p:spPr>
          <a:xfrm>
            <a:off x="1271464" y="404664"/>
            <a:ext cx="5400600" cy="205316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8846" y="476672"/>
            <a:ext cx="234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ru-RU" dirty="0"/>
          </a:p>
        </p:txBody>
      </p:sp>
      <p:sp>
        <p:nvSpPr>
          <p:cNvPr id="22" name="Розгорнута стрілка 21"/>
          <p:cNvSpPr/>
          <p:nvPr/>
        </p:nvSpPr>
        <p:spPr>
          <a:xfrm flipV="1">
            <a:off x="6324906" y="4219102"/>
            <a:ext cx="4464496" cy="21808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4152" y="6021288"/>
            <a:ext cx="1872208" cy="3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4939" y="2900301"/>
            <a:ext cx="3169435" cy="1328023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Требования по которым будет разрабатываться </a:t>
            </a:r>
            <a:r>
              <a:rPr lang="en-US" dirty="0">
                <a:solidFill>
                  <a:schemeClr val="bg1"/>
                </a:solidFill>
              </a:rPr>
              <a:t>Web - </a:t>
            </a:r>
            <a:r>
              <a:rPr lang="ru-RU" dirty="0">
                <a:solidFill>
                  <a:schemeClr val="bg1"/>
                </a:solidFill>
              </a:rPr>
              <a:t>страница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  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" name="Пряма зі стрілкою 6"/>
          <p:cNvCxnSpPr>
            <a:stCxn id="6" idx="1"/>
            <a:endCxn id="9" idx="5"/>
          </p:cNvCxnSpPr>
          <p:nvPr/>
        </p:nvCxnSpPr>
        <p:spPr>
          <a:xfrm flipH="1" flipV="1">
            <a:off x="2927044" y="1669545"/>
            <a:ext cx="1397895" cy="189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898776" y="581734"/>
            <a:ext cx="2376264" cy="127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Прорисовка фона: фон серого цвета</a:t>
            </a:r>
          </a:p>
        </p:txBody>
      </p:sp>
      <p:sp>
        <p:nvSpPr>
          <p:cNvPr id="18" name="Овал 17"/>
          <p:cNvSpPr/>
          <p:nvPr/>
        </p:nvSpPr>
        <p:spPr>
          <a:xfrm>
            <a:off x="8544272" y="800019"/>
            <a:ext cx="3269904" cy="1435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Наличие кнопок смены языка:  сверху  </a:t>
            </a:r>
            <a:r>
              <a:rPr lang="en-US" dirty="0"/>
              <a:t>Web-</a:t>
            </a:r>
            <a:r>
              <a:rPr lang="ru-RU" dirty="0"/>
              <a:t>страницы</a:t>
            </a:r>
          </a:p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83322" y="2594231"/>
            <a:ext cx="2728008" cy="1429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Прорисовка логотипа: слева  сверху на странице сайта </a:t>
            </a:r>
          </a:p>
        </p:txBody>
      </p:sp>
      <p:sp>
        <p:nvSpPr>
          <p:cNvPr id="20" name="Овал 19"/>
          <p:cNvSpPr/>
          <p:nvPr/>
        </p:nvSpPr>
        <p:spPr>
          <a:xfrm>
            <a:off x="9079091" y="3259094"/>
            <a:ext cx="2607568" cy="127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Наличие курса валют: сверху </a:t>
            </a:r>
            <a:r>
              <a:rPr lang="en-US" dirty="0" smtClean="0"/>
              <a:t>Web-</a:t>
            </a:r>
            <a:r>
              <a:rPr lang="ru-RU" dirty="0" smtClean="0"/>
              <a:t>страницы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13685" y="4713758"/>
            <a:ext cx="2736304" cy="1436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Подгрузка</a:t>
            </a:r>
            <a:r>
              <a:rPr lang="ru-RU" dirty="0" smtClean="0"/>
              <a:t> видео через </a:t>
            </a:r>
            <a:r>
              <a:rPr lang="en-US" dirty="0" smtClean="0"/>
              <a:t>framework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6960096" y="5019828"/>
            <a:ext cx="3528392" cy="127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Размещение </a:t>
            </a:r>
            <a:r>
              <a:rPr lang="en-US" dirty="0" smtClean="0"/>
              <a:t> </a:t>
            </a:r>
            <a:r>
              <a:rPr lang="en-US" dirty="0" smtClean="0"/>
              <a:t>QR</a:t>
            </a:r>
            <a:r>
              <a:rPr lang="uk-UA" dirty="0" err="1" smtClean="0"/>
              <a:t>-кода</a:t>
            </a:r>
            <a:r>
              <a:rPr lang="uk-UA" dirty="0" smtClean="0"/>
              <a:t> </a:t>
            </a:r>
            <a:r>
              <a:rPr lang="ru-RU" dirty="0" smtClean="0"/>
              <a:t> </a:t>
            </a:r>
            <a:r>
              <a:rPr lang="ru-RU" dirty="0" smtClean="0"/>
              <a:t>и ссылок на магазины приложений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040002" y="5040407"/>
            <a:ext cx="2016224" cy="127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Наличие </a:t>
            </a:r>
            <a:r>
              <a:rPr lang="ru-RU" dirty="0" err="1" smtClean="0"/>
              <a:t>виджета</a:t>
            </a:r>
            <a:r>
              <a:rPr lang="ru-RU" dirty="0" smtClean="0"/>
              <a:t> «чат»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3886561" y="61536"/>
            <a:ext cx="4046190" cy="202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 области авторизации: наличие </a:t>
            </a:r>
            <a:r>
              <a:rPr lang="ru-RU" dirty="0"/>
              <a:t>кнопок :  </a:t>
            </a:r>
            <a:r>
              <a:rPr lang="ru-RU" dirty="0" smtClean="0"/>
              <a:t>«Дал</a:t>
            </a:r>
            <a:r>
              <a:rPr lang="uk-UA" dirty="0" smtClean="0"/>
              <a:t>і</a:t>
            </a:r>
            <a:r>
              <a:rPr lang="ru-RU" dirty="0" smtClean="0"/>
              <a:t>»</a:t>
            </a:r>
            <a:r>
              <a:rPr lang="ru-RU" dirty="0" smtClean="0"/>
              <a:t> </a:t>
            </a:r>
            <a:r>
              <a:rPr lang="ru-RU" dirty="0" smtClean="0"/>
              <a:t>та поля для вводу  номера телефону. </a:t>
            </a:r>
            <a:endParaRPr lang="ru-RU" dirty="0"/>
          </a:p>
        </p:txBody>
      </p:sp>
      <p:cxnSp>
        <p:nvCxnSpPr>
          <p:cNvPr id="40" name="Пряма зі стрілкою 39"/>
          <p:cNvCxnSpPr>
            <a:stCxn id="6" idx="0"/>
            <a:endCxn id="31" idx="4"/>
          </p:cNvCxnSpPr>
          <p:nvPr/>
        </p:nvCxnSpPr>
        <p:spPr>
          <a:xfrm flipH="1" flipV="1">
            <a:off x="5909656" y="2088218"/>
            <a:ext cx="1" cy="8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/>
          <p:cNvCxnSpPr/>
          <p:nvPr/>
        </p:nvCxnSpPr>
        <p:spPr>
          <a:xfrm flipH="1" flipV="1">
            <a:off x="2776118" y="3330638"/>
            <a:ext cx="1513609" cy="25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 зі стрілкою 46"/>
          <p:cNvCxnSpPr>
            <a:stCxn id="6" idx="1"/>
            <a:endCxn id="21" idx="7"/>
          </p:cNvCxnSpPr>
          <p:nvPr/>
        </p:nvCxnSpPr>
        <p:spPr>
          <a:xfrm flipH="1">
            <a:off x="2949267" y="3564313"/>
            <a:ext cx="1375672" cy="135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 зі стрілкою 49"/>
          <p:cNvCxnSpPr>
            <a:stCxn id="6" idx="2"/>
            <a:endCxn id="23" idx="0"/>
          </p:cNvCxnSpPr>
          <p:nvPr/>
        </p:nvCxnSpPr>
        <p:spPr>
          <a:xfrm flipH="1">
            <a:off x="5048114" y="4228324"/>
            <a:ext cx="861543" cy="8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 зі стрілкою 52"/>
          <p:cNvCxnSpPr>
            <a:stCxn id="6" idx="2"/>
            <a:endCxn id="22" idx="0"/>
          </p:cNvCxnSpPr>
          <p:nvPr/>
        </p:nvCxnSpPr>
        <p:spPr>
          <a:xfrm>
            <a:off x="5909657" y="4228324"/>
            <a:ext cx="2814635" cy="79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 зі стрілкою 55"/>
          <p:cNvCxnSpPr>
            <a:stCxn id="6" idx="3"/>
            <a:endCxn id="20" idx="2"/>
          </p:cNvCxnSpPr>
          <p:nvPr/>
        </p:nvCxnSpPr>
        <p:spPr>
          <a:xfrm>
            <a:off x="7494374" y="3564313"/>
            <a:ext cx="1584717" cy="3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 зі стрілкою 58"/>
          <p:cNvCxnSpPr>
            <a:stCxn id="6" idx="3"/>
            <a:endCxn id="18" idx="4"/>
          </p:cNvCxnSpPr>
          <p:nvPr/>
        </p:nvCxnSpPr>
        <p:spPr>
          <a:xfrm flipV="1">
            <a:off x="7494374" y="2235245"/>
            <a:ext cx="2684850" cy="13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9" t="34326" r="15633" b="10149"/>
          <a:stretch/>
        </p:blipFill>
        <p:spPr>
          <a:xfrm>
            <a:off x="429770" y="2132856"/>
            <a:ext cx="11252398" cy="396044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90361" y="836712"/>
            <a:ext cx="10514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Приоритизация</a:t>
            </a:r>
            <a:r>
              <a:rPr lang="ru-RU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задач разработки и требования к макету </a:t>
            </a:r>
            <a:endParaRPr lang="ru-RU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56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496" t="22094" r="42120" b="12680"/>
          <a:stretch/>
        </p:blipFill>
        <p:spPr>
          <a:xfrm>
            <a:off x="2279576" y="620688"/>
            <a:ext cx="7848872" cy="55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16632"/>
            <a:ext cx="5400600" cy="653689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032104" y="2276872"/>
            <a:ext cx="49340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Estimate </a:t>
            </a:r>
            <a:r>
              <a:rPr lang="uk-UA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для </a:t>
            </a:r>
            <a:r>
              <a:rPr lang="ru-RU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проекта</a:t>
            </a:r>
            <a:endParaRPr lang="ru-RU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ілка вліво 4"/>
          <p:cNvSpPr/>
          <p:nvPr/>
        </p:nvSpPr>
        <p:spPr>
          <a:xfrm flipH="1">
            <a:off x="3863752" y="2522240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1384" y="2399556"/>
            <a:ext cx="3168352" cy="1328023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Расположение на странице поля авторизации, </a:t>
            </a:r>
            <a:r>
              <a:rPr lang="en-US" dirty="0" smtClean="0">
                <a:solidFill>
                  <a:schemeClr val="bg1"/>
                </a:solidFill>
              </a:rPr>
              <a:t>QR</a:t>
            </a:r>
            <a:r>
              <a:rPr lang="ru-RU" dirty="0" smtClean="0">
                <a:solidFill>
                  <a:schemeClr val="bg1"/>
                </a:solidFill>
              </a:rPr>
              <a:t>-кода и ссылок на магазины для установки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866900"/>
            <a:ext cx="34575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9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трілка вліво 2"/>
          <p:cNvSpPr/>
          <p:nvPr/>
        </p:nvSpPr>
        <p:spPr>
          <a:xfrm flipH="1">
            <a:off x="3647728" y="2636912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63352" y="2512960"/>
            <a:ext cx="3168352" cy="1328023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Наличие курса валют и кнопок для смены языка (рус, </a:t>
            </a:r>
            <a:r>
              <a:rPr lang="ru-RU" dirty="0" err="1" smtClean="0">
                <a:solidFill>
                  <a:schemeClr val="bg1"/>
                </a:solidFill>
              </a:rPr>
              <a:t>укр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eng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правом верхнем углу страницы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32656"/>
            <a:ext cx="46672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024085"/>
            <a:ext cx="5189316" cy="36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9048328" y="263691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ілка вліво 1"/>
          <p:cNvSpPr/>
          <p:nvPr/>
        </p:nvSpPr>
        <p:spPr>
          <a:xfrm flipH="1">
            <a:off x="3719736" y="2636911"/>
            <a:ext cx="3312368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91344" y="2636911"/>
            <a:ext cx="3168352" cy="102155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Логотип и заголовок сайта занимают верхний левый угол страницы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25" y="764704"/>
            <a:ext cx="484571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55" y="2852936"/>
            <a:ext cx="49075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хнічний комп’ютерний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86_TF02901026_TF02901026" id="{80C6B692-4890-4ABD-83C5-189B636C6B3C}" vid="{11BD849E-B930-4C2F-98DD-7380E7AB6638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Бізнес-презентація на технічну тематику Монтажна схема (широкоформатна)</Template>
  <TotalTime>0</TotalTime>
  <Words>191</Words>
  <Application>Microsoft Office PowerPoint</Application>
  <PresentationFormat>Произвольный</PresentationFormat>
  <Paragraphs>27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Технічний комп’ютерний 16x9</vt:lpstr>
      <vt:lpstr>Mock-up сайта «Не Приват 24»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2019-10-04T14:08:58Z</dcterms:created>
  <dcterms:modified xsi:type="dcterms:W3CDTF">2019-10-04T17:27:41Z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