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e06faf4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e06faf4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e06faf4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e06faf4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классификации для многокомпонентных временных рядов для детектирование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из </a:t>
            </a:r>
            <a:r>
              <a:rPr lang="ru"/>
              <a:t>STOA алгоритмов лучше работают на реальных данных и насколько лучше AutoML?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 для данных по насосам построил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модель LAMA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Time fusion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TCN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N-Beats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* сравнил их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* сравнил как у них распределены остатки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* сравнил как модели работаю по разному на основе Catch22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* сделал выводы по классам из Compengine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данных по насосам построил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 модель LAMA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Time fusion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TCN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* Transformers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* N-Beats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