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17a436d3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17a436d3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0f8f5627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0f8f5627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6e4e748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6e4e748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6e4e7484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6e4e7484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6e4e7484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6e4e7484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6e4e7484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6e4e7484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6e4e7484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6e4e7484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7e7fe12c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7e7fe12c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FFFFFF"/>
                </a:solidFill>
              </a:rPr>
              <a:t>LinkedIn Crawler: </a:t>
            </a:r>
            <a:endParaRPr b="1">
              <a:solidFill>
                <a:srgbClr val="FFFFFF"/>
              </a:solidFill>
            </a:endParaRPr>
          </a:p>
          <a:p>
            <a:pPr indent="0" lvl="0" marL="0" rtl="0" algn="l">
              <a:spcBef>
                <a:spcPts val="0"/>
              </a:spcBef>
              <a:spcAft>
                <a:spcPts val="0"/>
              </a:spcAft>
              <a:buNone/>
            </a:pPr>
            <a:r>
              <a:rPr b="1" lang="en">
                <a:solidFill>
                  <a:srgbClr val="FFFFFF"/>
                </a:solidFill>
              </a:rPr>
              <a:t>Sprint 4</a:t>
            </a:r>
            <a:endParaRPr b="1">
              <a:solidFill>
                <a:srgbClr val="FFFFFF"/>
              </a:solidFill>
            </a:endParaRPr>
          </a:p>
        </p:txBody>
      </p:sp>
      <p:sp>
        <p:nvSpPr>
          <p:cNvPr id="68" name="Google Shape;68;p13"/>
          <p:cNvSpPr txBox="1"/>
          <p:nvPr>
            <p:ph idx="1" type="subTitle"/>
          </p:nvPr>
        </p:nvSpPr>
        <p:spPr>
          <a:xfrm>
            <a:off x="390525" y="2789125"/>
            <a:ext cx="50595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Scrum At Me Bro</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Product and Value</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The LinkedIn Crawler is a collaboration project between three teams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goal is to create an application that GSU students can use to locate current and former GSU students using several different search criteria</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LinkedIn.com will be the repository with which we extract query results from</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output of the application will be a csv document which will contain the search results</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Sprint 4 BurnDown</a:t>
            </a:r>
            <a:endParaRPr/>
          </a:p>
        </p:txBody>
      </p:sp>
      <p:pic>
        <p:nvPicPr>
          <p:cNvPr id="80" name="Google Shape;80;p15"/>
          <p:cNvPicPr preferRelativeResize="0"/>
          <p:nvPr/>
        </p:nvPicPr>
        <p:blipFill>
          <a:blip r:embed="rId3">
            <a:alphaModFix/>
          </a:blip>
          <a:stretch>
            <a:fillRect/>
          </a:stretch>
        </p:blipFill>
        <p:spPr>
          <a:xfrm>
            <a:off x="3295025" y="239325"/>
            <a:ext cx="5696575" cy="45619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0"/>
                                        </p:tgtEl>
                                        <p:attrNameLst>
                                          <p:attrName>style.visibility</p:attrName>
                                        </p:attrNameLst>
                                      </p:cBhvr>
                                      <p:to>
                                        <p:strVal val="visible"/>
                                      </p:to>
                                    </p:set>
                                    <p:anim calcmode="lin" valueType="num">
                                      <p:cBhvr additive="base">
                                        <p:cTn dur="1000"/>
                                        <p:tgtEl>
                                          <p:spTgt spid="8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Sprint 4 Velocity</a:t>
            </a:r>
            <a:endParaRPr/>
          </a:p>
        </p:txBody>
      </p:sp>
      <p:pic>
        <p:nvPicPr>
          <p:cNvPr id="86" name="Google Shape;86;p16"/>
          <p:cNvPicPr preferRelativeResize="0"/>
          <p:nvPr/>
        </p:nvPicPr>
        <p:blipFill>
          <a:blip r:embed="rId3">
            <a:alphaModFix/>
          </a:blip>
          <a:stretch>
            <a:fillRect/>
          </a:stretch>
        </p:blipFill>
        <p:spPr>
          <a:xfrm>
            <a:off x="3315125" y="743025"/>
            <a:ext cx="5666825" cy="3657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1000"/>
                                        <p:tgtEl>
                                          <p:spTgt spid="8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Completed Stories</a:t>
            </a:r>
            <a:endParaRPr/>
          </a:p>
        </p:txBody>
      </p:sp>
      <p:pic>
        <p:nvPicPr>
          <p:cNvPr id="92" name="Google Shape;92;p17"/>
          <p:cNvPicPr preferRelativeResize="0"/>
          <p:nvPr/>
        </p:nvPicPr>
        <p:blipFill>
          <a:blip r:embed="rId3">
            <a:alphaModFix/>
          </a:blip>
          <a:stretch>
            <a:fillRect/>
          </a:stretch>
        </p:blipFill>
        <p:spPr>
          <a:xfrm>
            <a:off x="137675" y="1701375"/>
            <a:ext cx="8890500" cy="3442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Backlog</a:t>
            </a:r>
            <a:endParaRPr/>
          </a:p>
        </p:txBody>
      </p:sp>
      <p:sp>
        <p:nvSpPr>
          <p:cNvPr id="98" name="Google Shape;98;p18"/>
          <p:cNvSpPr txBox="1"/>
          <p:nvPr>
            <p:ph idx="1" type="body"/>
          </p:nvPr>
        </p:nvSpPr>
        <p:spPr>
          <a:xfrm>
            <a:off x="471900" y="1919075"/>
            <a:ext cx="8222100" cy="147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Sending query information to the backend module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Receiving</a:t>
            </a:r>
            <a:r>
              <a:rPr lang="en">
                <a:solidFill>
                  <a:srgbClr val="000000"/>
                </a:solidFill>
              </a:rPr>
              <a:t> notification from backend of result file location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Adding a processing spinner to the GUI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End to end testing</a:t>
            </a:r>
            <a:endParaRPr>
              <a:solidFill>
                <a:srgbClr val="000000"/>
              </a:solidFill>
            </a:endParaRPr>
          </a:p>
          <a:p>
            <a:pPr indent="0" lvl="0" marL="45720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 calcmode="lin" valueType="num">
                                      <p:cBhvr additive="base">
                                        <p:cTn dur="1000"/>
                                        <p:tgtEl>
                                          <p:spTgt spid="9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 calcmode="lin" valueType="num">
                                      <p:cBhvr additive="base">
                                        <p:cTn dur="1000"/>
                                        <p:tgtEl>
                                          <p:spTgt spid="9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 calcmode="lin" valueType="num">
                                      <p:cBhvr additive="base">
                                        <p:cTn dur="1000"/>
                                        <p:tgtEl>
                                          <p:spTgt spid="9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anim calcmode="lin" valueType="num">
                                      <p:cBhvr additive="base">
                                        <p:cTn dur="1000"/>
                                        <p:tgtEl>
                                          <p:spTgt spid="9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xEl>
                                              <p:pRg end="4" st="4"/>
                                            </p:txEl>
                                          </p:spTgt>
                                        </p:tgtEl>
                                        <p:attrNameLst>
                                          <p:attrName>style.visibility</p:attrName>
                                        </p:attrNameLst>
                                      </p:cBhvr>
                                      <p:to>
                                        <p:strVal val="visible"/>
                                      </p:to>
                                    </p:set>
                                    <p:anim calcmode="lin" valueType="num">
                                      <p:cBhvr additive="base">
                                        <p:cTn dur="1000"/>
                                        <p:tgtEl>
                                          <p:spTgt spid="98">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Test Scenario #1: </a:t>
            </a:r>
            <a:r>
              <a:rPr lang="en" sz="1700">
                <a:solidFill>
                  <a:srgbClr val="FFFFFF"/>
                </a:solidFill>
              </a:rPr>
              <a:t>Validate the “Happy” paths</a:t>
            </a:r>
            <a:endParaRPr>
              <a:solidFill>
                <a:srgbClr val="FFFFFF"/>
              </a:solidFill>
            </a:endParaRPr>
          </a:p>
        </p:txBody>
      </p:sp>
      <p:sp>
        <p:nvSpPr>
          <p:cNvPr id="104" name="Google Shape;104;p19"/>
          <p:cNvSpPr txBox="1"/>
          <p:nvPr/>
        </p:nvSpPr>
        <p:spPr>
          <a:xfrm>
            <a:off x="853050" y="2114450"/>
            <a:ext cx="7317000" cy="2920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When program is initiated, the login screen activates</a:t>
            </a:r>
            <a:br>
              <a:rPr lang="en"/>
            </a:br>
            <a:r>
              <a:rPr lang="en"/>
              <a:t>     </a:t>
            </a:r>
            <a:endParaRPr/>
          </a:p>
          <a:p>
            <a:pPr indent="-317500" lvl="0" marL="457200" rtl="0" algn="l">
              <a:spcBef>
                <a:spcPts val="0"/>
              </a:spcBef>
              <a:spcAft>
                <a:spcPts val="0"/>
              </a:spcAft>
              <a:buSzPts val="1400"/>
              <a:buAutoNum type="arabicPeriod"/>
            </a:pPr>
            <a:r>
              <a:rPr lang="en"/>
              <a:t>When the user enters login information and presses “Sign In” button, login credentials are shown in the command window </a:t>
            </a:r>
            <a:br>
              <a:rPr lang="en"/>
            </a:br>
            <a:endParaRPr/>
          </a:p>
          <a:p>
            <a:pPr indent="-317500" lvl="0" marL="457200" rtl="0" algn="l">
              <a:spcBef>
                <a:spcPts val="0"/>
              </a:spcBef>
              <a:spcAft>
                <a:spcPts val="0"/>
              </a:spcAft>
              <a:buSzPts val="1400"/>
              <a:buAutoNum type="arabicPeriod"/>
            </a:pPr>
            <a:r>
              <a:rPr lang="en"/>
              <a:t>When user presses “Sign Up” button, the signup window activates </a:t>
            </a:r>
            <a:br>
              <a:rPr lang="en"/>
            </a:br>
            <a:endParaRPr/>
          </a:p>
          <a:p>
            <a:pPr indent="-317500" lvl="0" marL="457200" rtl="0" algn="l">
              <a:spcBef>
                <a:spcPts val="0"/>
              </a:spcBef>
              <a:spcAft>
                <a:spcPts val="0"/>
              </a:spcAft>
              <a:buSzPts val="1400"/>
              <a:buAutoNum type="arabicPeriod"/>
            </a:pPr>
            <a:r>
              <a:rPr lang="en"/>
              <a:t>When user presses “Sign Up” button, the login window closes </a:t>
            </a:r>
            <a:br>
              <a:rPr lang="en"/>
            </a:br>
            <a:endParaRPr/>
          </a:p>
          <a:p>
            <a:pPr indent="-317500" lvl="0" marL="457200" rtl="0" algn="l">
              <a:spcBef>
                <a:spcPts val="0"/>
              </a:spcBef>
              <a:spcAft>
                <a:spcPts val="0"/>
              </a:spcAft>
              <a:buSzPts val="1400"/>
              <a:buAutoNum type="arabicPeriod"/>
            </a:pPr>
            <a:r>
              <a:rPr lang="en"/>
              <a:t>When user enters search criteria on the Search page, then hits “Search” button, the information is retrieved in the command window</a:t>
            </a:r>
            <a:br>
              <a:rPr lang="en"/>
            </a:br>
            <a:endParaRPr/>
          </a:p>
          <a:p>
            <a:pPr indent="-317500" lvl="0" marL="457200" rtl="0" algn="l">
              <a:spcBef>
                <a:spcPts val="0"/>
              </a:spcBef>
              <a:spcAft>
                <a:spcPts val="0"/>
              </a:spcAft>
              <a:buSzPts val="1400"/>
              <a:buAutoNum type="arabicPeriod"/>
            </a:pPr>
            <a:r>
              <a:rPr lang="en"/>
              <a:t>When the user hits the “Cancel” button on the search page, the application closes </a:t>
            </a:r>
            <a:endParaRPr/>
          </a:p>
        </p:txBody>
      </p:sp>
      <p:sp>
        <p:nvSpPr>
          <p:cNvPr id="105" name="Google Shape;105;p19"/>
          <p:cNvSpPr txBox="1"/>
          <p:nvPr/>
        </p:nvSpPr>
        <p:spPr>
          <a:xfrm>
            <a:off x="942900" y="944125"/>
            <a:ext cx="7227000" cy="954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User wants to open the application, either sign in or create new login information, then enter search criteria to be sent for processing. Once the user is done, they want to be able to close the application.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 calcmode="lin" valueType="num">
                                      <p:cBhvr additive="base">
                                        <p:cTn dur="1000"/>
                                        <p:tgtEl>
                                          <p:spTgt spid="10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 calcmode="lin" valueType="num">
                                      <p:cBhvr additive="base">
                                        <p:cTn dur="1000"/>
                                        <p:tgtEl>
                                          <p:spTgt spid="10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 calcmode="lin" valueType="num">
                                      <p:cBhvr additive="base">
                                        <p:cTn dur="1000"/>
                                        <p:tgtEl>
                                          <p:spTgt spid="10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anim calcmode="lin" valueType="num">
                                      <p:cBhvr additive="base">
                                        <p:cTn dur="1000"/>
                                        <p:tgtEl>
                                          <p:spTgt spid="10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anim calcmode="lin" valueType="num">
                                      <p:cBhvr additive="base">
                                        <p:cTn dur="1000"/>
                                        <p:tgtEl>
                                          <p:spTgt spid="104">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4">
                                            <p:txEl>
                                              <p:pRg end="5" st="5"/>
                                            </p:txEl>
                                          </p:spTgt>
                                        </p:tgtEl>
                                        <p:attrNameLst>
                                          <p:attrName>style.visibility</p:attrName>
                                        </p:attrNameLst>
                                      </p:cBhvr>
                                      <p:to>
                                        <p:strVal val="visible"/>
                                      </p:to>
                                    </p:set>
                                    <p:anim calcmode="lin" valueType="num">
                                      <p:cBhvr additive="base">
                                        <p:cTn dur="1000"/>
                                        <p:tgtEl>
                                          <p:spTgt spid="104">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Test Scenario #2: </a:t>
            </a:r>
            <a:r>
              <a:rPr lang="en">
                <a:solidFill>
                  <a:srgbClr val="FFFFFF"/>
                </a:solidFill>
              </a:rPr>
              <a:t>Validate error messaging:</a:t>
            </a:r>
            <a:endParaRPr>
              <a:solidFill>
                <a:srgbClr val="FFFFFF"/>
              </a:solidFill>
            </a:endParaRPr>
          </a:p>
        </p:txBody>
      </p:sp>
      <p:sp>
        <p:nvSpPr>
          <p:cNvPr id="111" name="Google Shape;111;p20"/>
          <p:cNvSpPr txBox="1"/>
          <p:nvPr/>
        </p:nvSpPr>
        <p:spPr>
          <a:xfrm>
            <a:off x="737550" y="1907925"/>
            <a:ext cx="7818600" cy="3127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If user enters no data in the login window, then presses the “Sign In” button, an error is displayed to the user prompting them to enter credentials </a:t>
            </a:r>
            <a:br>
              <a:rPr lang="en"/>
            </a:br>
            <a:endParaRPr/>
          </a:p>
          <a:p>
            <a:pPr indent="-317500" lvl="0" marL="457200" rtl="0" algn="l">
              <a:spcBef>
                <a:spcPts val="0"/>
              </a:spcBef>
              <a:spcAft>
                <a:spcPts val="0"/>
              </a:spcAft>
              <a:buSzPts val="1400"/>
              <a:buAutoNum type="arabicPeriod"/>
            </a:pPr>
            <a:r>
              <a:rPr lang="en"/>
              <a:t>If user enters credentials in the login window, then presses the “Sign Up” button, an error is displayed and the user is prompted to hit the “Sign In” button or clear the credentials </a:t>
            </a:r>
            <a:br>
              <a:rPr lang="en"/>
            </a:br>
            <a:endParaRPr/>
          </a:p>
          <a:p>
            <a:pPr indent="-317500" lvl="0" marL="457200" rtl="0" algn="l">
              <a:spcBef>
                <a:spcPts val="0"/>
              </a:spcBef>
              <a:spcAft>
                <a:spcPts val="0"/>
              </a:spcAft>
              <a:buSzPts val="1400"/>
              <a:buAutoNum type="arabicPeriod"/>
            </a:pPr>
            <a:r>
              <a:rPr lang="en"/>
              <a:t>If user goes to the sign up window and enters numbers in the “First Name” field, </a:t>
            </a:r>
            <a:r>
              <a:rPr lang="en"/>
              <a:t>an error is displayed and the user is prompted to enter only alpha characters </a:t>
            </a:r>
            <a:br>
              <a:rPr lang="en"/>
            </a:br>
            <a:endParaRPr/>
          </a:p>
          <a:p>
            <a:pPr indent="-317500" lvl="0" marL="457200" rtl="0" algn="l">
              <a:spcBef>
                <a:spcPts val="0"/>
              </a:spcBef>
              <a:spcAft>
                <a:spcPts val="0"/>
              </a:spcAft>
              <a:buSzPts val="1400"/>
              <a:buAutoNum type="arabicPeriod"/>
            </a:pPr>
            <a:r>
              <a:rPr lang="en"/>
              <a:t>If user goes to the sign up window and enters numbers in the “Last Name” field, an error is displayed and the user is prompted to enter only alpha characters </a:t>
            </a:r>
            <a:br>
              <a:rPr lang="en"/>
            </a:br>
            <a:endParaRPr/>
          </a:p>
          <a:p>
            <a:pPr indent="-317500" lvl="0" marL="457200" rtl="0" algn="l">
              <a:spcBef>
                <a:spcPts val="0"/>
              </a:spcBef>
              <a:spcAft>
                <a:spcPts val="0"/>
              </a:spcAft>
              <a:buSzPts val="1400"/>
              <a:buAutoNum type="arabicPeriod"/>
            </a:pPr>
            <a:r>
              <a:rPr lang="en"/>
              <a:t>If user goes to the search window and enters numbers in the “First Name”  or “Last Name” field, an error is displayed and the user is prompted to enter only alpha characters </a:t>
            </a:r>
            <a:endParaRPr/>
          </a:p>
        </p:txBody>
      </p:sp>
      <p:sp>
        <p:nvSpPr>
          <p:cNvPr id="112" name="Google Shape;112;p20"/>
          <p:cNvSpPr txBox="1"/>
          <p:nvPr/>
        </p:nvSpPr>
        <p:spPr>
          <a:xfrm>
            <a:off x="869250" y="924188"/>
            <a:ext cx="7405500" cy="67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User needs to be made aware if they improperly logs in, puts bad criteria into the new sign-up window, or enters bad information into the search page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 calcmode="lin" valueType="num">
                                      <p:cBhvr additive="base">
                                        <p:cTn dur="1000"/>
                                        <p:tgtEl>
                                          <p:spTgt spid="11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 calcmode="lin" valueType="num">
                                      <p:cBhvr additive="base">
                                        <p:cTn dur="1000"/>
                                        <p:tgtEl>
                                          <p:spTgt spid="11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 calcmode="lin" valueType="num">
                                      <p:cBhvr additive="base">
                                        <p:cTn dur="1000"/>
                                        <p:tgtEl>
                                          <p:spTgt spid="11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 calcmode="lin" valueType="num">
                                      <p:cBhvr additive="base">
                                        <p:cTn dur="1000"/>
                                        <p:tgtEl>
                                          <p:spTgt spid="11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 calcmode="lin" valueType="num">
                                      <p:cBhvr additive="base">
                                        <p:cTn dur="1000"/>
                                        <p:tgtEl>
                                          <p:spTgt spid="111">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nvSpPr>
        <p:spPr>
          <a:xfrm>
            <a:off x="470550" y="1198200"/>
            <a:ext cx="7968600" cy="137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t>Questions?</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