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468c7b3d7a_4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468c7b3d7a_4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417a436d34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417a436d34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435c274a16_1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435c274a16_1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468c7b3d7a_7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468c7b3d7a_7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435c274a16_1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435c274a16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435c274a16_1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435c274a16_1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45078a887a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45078a887a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468c7b3d7a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468c7b3d7a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468c7b3d7a_4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468c7b3d7a_4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rgbClr val="1155CC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3"/>
          <p:cNvPicPr preferRelativeResize="0"/>
          <p:nvPr/>
        </p:nvPicPr>
        <p:blipFill>
          <a:blip r:embed="rId3">
            <a:alphaModFix amt="66000"/>
          </a:blip>
          <a:stretch>
            <a:fillRect/>
          </a:stretch>
        </p:blipFill>
        <p:spPr>
          <a:xfrm>
            <a:off x="1508438" y="285800"/>
            <a:ext cx="6127125" cy="4571899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LinkedIn Crawler: </a:t>
            </a:r>
            <a:endParaRPr b="1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The User Interface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69" name="Google Shape;69;p13"/>
          <p:cNvSpPr txBox="1"/>
          <p:nvPr>
            <p:ph idx="1" type="subTitle"/>
          </p:nvPr>
        </p:nvSpPr>
        <p:spPr>
          <a:xfrm>
            <a:off x="354450" y="2789125"/>
            <a:ext cx="50595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Sprint3</a:t>
            </a:r>
            <a:endParaRPr b="1"/>
          </a:p>
        </p:txBody>
      </p:sp>
      <p:sp>
        <p:nvSpPr>
          <p:cNvPr id="70" name="Google Shape;70;p13"/>
          <p:cNvSpPr txBox="1"/>
          <p:nvPr/>
        </p:nvSpPr>
        <p:spPr>
          <a:xfrm>
            <a:off x="390525" y="3222025"/>
            <a:ext cx="6049200" cy="16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Scrum At Me Bro:</a:t>
            </a:r>
            <a:endParaRPr b="1" sz="4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Kevin Seveur</a:t>
            </a:r>
            <a:endParaRPr sz="1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Spencer Bryant</a:t>
            </a:r>
            <a:endParaRPr sz="1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Leah Jean-Francois</a:t>
            </a:r>
            <a:endParaRPr sz="1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Anthony Lieu</a:t>
            </a:r>
            <a:endParaRPr sz="1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Kevin La</a:t>
            </a:r>
            <a:endParaRPr sz="1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Facade Diagram - Search Page</a:t>
            </a:r>
            <a:endParaRPr/>
          </a:p>
        </p:txBody>
      </p:sp>
      <p:pic>
        <p:nvPicPr>
          <p:cNvPr id="124" name="Google Shape;12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94400" y="771450"/>
            <a:ext cx="3164737" cy="4219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LinkedIn Crawler: Purpose </a:t>
            </a:r>
            <a:endParaRPr/>
          </a:p>
        </p:txBody>
      </p:sp>
      <p:sp>
        <p:nvSpPr>
          <p:cNvPr id="76" name="Google Shape;76;p1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The LinkedIn Crawler is a collaboration project between three teams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The goal is to create a web based application that GSU students can use to locate current and former GSU students using select search criteria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LinkedIn.com will be the repository where we will query all of our searches from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We will create a desktop application utilizing JavaFX for the view component. The resulting JavaFX code is in an FXML format.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Completed Story Cards</a:t>
            </a:r>
            <a:endParaRPr/>
          </a:p>
        </p:txBody>
      </p:sp>
      <p:sp>
        <p:nvSpPr>
          <p:cNvPr id="82" name="Google Shape;82;p1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Build Login Page/Sign Up  Functionality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Login logic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Sign up username based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Build Search Page Functionality (Test)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Search page GUI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Search page CSS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Search Page Logic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Login and Sign Up Java RMI Integrated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Issues</a:t>
            </a:r>
            <a:endParaRPr/>
          </a:p>
        </p:txBody>
      </p:sp>
      <p:sp>
        <p:nvSpPr>
          <p:cNvPr id="88" name="Google Shape;88;p1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Java RMI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Complicated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Considered switching to NEST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Sticking with it though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Database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Mock was made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Resolved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Backlog</a:t>
            </a:r>
            <a:endParaRPr/>
          </a:p>
        </p:txBody>
      </p:sp>
      <p:sp>
        <p:nvSpPr>
          <p:cNvPr id="94" name="Google Shape;94;p1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Research Backend Communication 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Java RMI</a:t>
            </a:r>
            <a:endParaRPr>
              <a:solidFill>
                <a:srgbClr val="000000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●"/>
            </a:pPr>
            <a:r>
              <a:rPr lang="en">
                <a:solidFill>
                  <a:srgbClr val="000000"/>
                </a:solidFill>
              </a:rPr>
              <a:t>Build Login page logic</a:t>
            </a:r>
            <a:endParaRPr>
              <a:solidFill>
                <a:srgbClr val="000000"/>
              </a:solidFill>
            </a:endParaRP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○"/>
            </a:pPr>
            <a:r>
              <a:rPr lang="en">
                <a:solidFill>
                  <a:srgbClr val="000000"/>
                </a:solidFill>
              </a:rPr>
              <a:t>Send New Login Info to Admin module</a:t>
            </a:r>
            <a:endParaRPr>
              <a:solidFill>
                <a:srgbClr val="000000"/>
              </a:solidFill>
            </a:endParaRPr>
          </a:p>
          <a:p>
            <a:pPr indent="-342900" lvl="0" marL="457200" marR="143510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24292E"/>
                </a:solidFill>
              </a:rPr>
              <a:t>Build Login page logic</a:t>
            </a:r>
            <a:endParaRPr>
              <a:solidFill>
                <a:srgbClr val="24292E"/>
              </a:solidFill>
            </a:endParaRPr>
          </a:p>
          <a:p>
            <a:pPr indent="-317500" lvl="1" marL="914400" marR="143510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24292E"/>
                </a:solidFill>
              </a:rPr>
              <a:t>Send New Sign Up info to Admin Module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Burndown Chart</a:t>
            </a:r>
            <a:endParaRPr/>
          </a:p>
        </p:txBody>
      </p:sp>
      <p:pic>
        <p:nvPicPr>
          <p:cNvPr id="100" name="Google Shape;10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71450"/>
            <a:ext cx="8178827" cy="421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Velocity Chart</a:t>
            </a:r>
            <a:endParaRPr/>
          </a:p>
        </p:txBody>
      </p:sp>
      <p:pic>
        <p:nvPicPr>
          <p:cNvPr id="106" name="Google Shape;10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6275" y="771450"/>
            <a:ext cx="7261723" cy="4372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Facade Patterns - Login Page</a:t>
            </a:r>
            <a:endParaRPr/>
          </a:p>
        </p:txBody>
      </p:sp>
      <p:pic>
        <p:nvPicPr>
          <p:cNvPr id="112" name="Google Shape;11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6400" y="771450"/>
            <a:ext cx="5626202" cy="42196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Facade Diagram - Sign Up Page</a:t>
            </a:r>
            <a:endParaRPr/>
          </a:p>
        </p:txBody>
      </p:sp>
      <p:pic>
        <p:nvPicPr>
          <p:cNvPr id="118" name="Google Shape;11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12150" y="784250"/>
            <a:ext cx="3164737" cy="4219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