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7a436d3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7a436d3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7a436d3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7a436d3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17a436d3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17a436d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7a436d3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7a436d3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f8f562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f8f562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7a436d3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7a436d3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f8f562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f8f562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1508438" y="285800"/>
            <a:ext cx="6127125" cy="45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LinkedIn Crawler: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User Interface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5059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Backlog &amp; Conceptual Model</a:t>
            </a:r>
            <a:endParaRPr b="1"/>
          </a:p>
        </p:txBody>
      </p:sp>
      <p:sp>
        <p:nvSpPr>
          <p:cNvPr id="70" name="Google Shape;70;p13"/>
          <p:cNvSpPr txBox="1"/>
          <p:nvPr/>
        </p:nvSpPr>
        <p:spPr>
          <a:xfrm>
            <a:off x="390525" y="3222025"/>
            <a:ext cx="16584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10: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Kevin Seveur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Spencer Bryant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Leah Jean-Francois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Anthony Lieu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Kevin La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LinkedIn Crawler: The </a:t>
            </a:r>
            <a:r>
              <a:rPr lang="en"/>
              <a:t>Holistic</a:t>
            </a:r>
            <a:r>
              <a:rPr lang="en"/>
              <a:t> View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LinkedIn Crawler is a collaboration project between three teams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goal is to create an application that GSU students can use to locate current and former GSU students using several different search criteria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LinkedIn.com will be the repository with which we extract query results from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output of the application will be a csv document which will contain the search results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LinkedIn Crawler:</a:t>
            </a:r>
            <a:r>
              <a:rPr lang="en"/>
              <a:t> The User Interface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team is tasked with creating the user experience for the application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will create a desktop application utilizing JavaFX for the view component. The resulting JavaFX code is in an FXML format.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main controller will be done using the Java language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CSS will be used to implement styling of the user interface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version control system used will be GIT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are responsible for the user interface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GUI should be uncluttered and </a:t>
            </a:r>
            <a:r>
              <a:rPr lang="en"/>
              <a:t>straightforward</a:t>
            </a:r>
            <a:r>
              <a:rPr lang="en"/>
              <a:t> to use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Most used search criteria will be visible from the main screen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Less used search criteria will be visible through a </a:t>
            </a:r>
            <a:r>
              <a:rPr lang="en"/>
              <a:t>collapsible</a:t>
            </a:r>
            <a:r>
              <a:rPr lang="en"/>
              <a:t> Advanced Search area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All collected data will be gathered and sent to the server team for processing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378" y="152400"/>
            <a:ext cx="36290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Projected Risks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Failed Logins: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To notify user of failed login, a notification will need to be sent back to the user interface from the server. Thus there is a dependency on GUI controller completeness on the server team as they will need to call an error </a:t>
            </a:r>
            <a:r>
              <a:rPr lang="en">
                <a:solidFill>
                  <a:srgbClr val="000000"/>
                </a:solidFill>
              </a:rPr>
              <a:t>construct</a:t>
            </a:r>
            <a:r>
              <a:rPr lang="en">
                <a:solidFill>
                  <a:srgbClr val="000000"/>
                </a:solidFill>
              </a:rPr>
              <a:t> on the UI.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Query Results Notification: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</a:rPr>
              <a:t> </a:t>
            </a:r>
            <a:r>
              <a:rPr lang="en">
                <a:solidFill>
                  <a:srgbClr val="000000"/>
                </a:solidFill>
              </a:rPr>
              <a:t>Once the query has completed, a notification should be sent to the GUI. Since we are creating a CSV, we also need to let the user know where to access the file. Thus there is a bidirectional dependency between the GUI and the Administration teams.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Sprint Backlog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>
                <a:solidFill>
                  <a:srgbClr val="FFFFFF"/>
                </a:solidFill>
              </a:rPr>
              <a:t>Research Java FX and why would we use Java FX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>
                <a:solidFill>
                  <a:srgbClr val="FFFFFF"/>
                </a:solidFill>
              </a:rPr>
              <a:t>Research Page Layout and also the color scheme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>
                <a:solidFill>
                  <a:srgbClr val="FFFFFF"/>
                </a:solidFill>
              </a:rPr>
              <a:t>We will look at how our page is navigated and refine our search criteria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>
                <a:solidFill>
                  <a:srgbClr val="FFFFFF"/>
                </a:solidFill>
              </a:rPr>
              <a:t>Research on how to communicate with our backend and research on how to handle error that occur</a:t>
            </a:r>
            <a:endParaRPr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>
                <a:solidFill>
                  <a:srgbClr val="FFFFFF"/>
                </a:solidFill>
              </a:rPr>
              <a:t>Research LinkedIn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12924" l="0" r="0" t="8980"/>
          <a:stretch/>
        </p:blipFill>
        <p:spPr>
          <a:xfrm>
            <a:off x="3265475" y="357800"/>
            <a:ext cx="5428526" cy="395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As a Job Recruiter, I want to search for profiles based on a few fields (college major, grad year, location) so I can find others I might want to connect with.</a:t>
            </a:r>
            <a:endParaRPr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As a student I want to find a few of my past </a:t>
            </a:r>
            <a:r>
              <a:rPr lang="en" sz="1450">
                <a:solidFill>
                  <a:srgbClr val="000000"/>
                </a:solidFill>
              </a:rPr>
              <a:t>organization</a:t>
            </a:r>
            <a:r>
              <a:rPr lang="en" sz="1450">
                <a:solidFill>
                  <a:srgbClr val="000000"/>
                </a:solidFill>
              </a:rPr>
              <a:t> </a:t>
            </a:r>
            <a:r>
              <a:rPr lang="en" sz="1450">
                <a:solidFill>
                  <a:srgbClr val="000000"/>
                </a:solidFill>
              </a:rPr>
              <a:t>members that graduated last year </a:t>
            </a:r>
            <a:endParaRPr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As an employee for a large corporation and I want to find other people who share my same skills</a:t>
            </a:r>
            <a:endParaRPr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As the head of HR, I want to find a candidate that possess a certain skill</a:t>
            </a:r>
            <a:endParaRPr sz="1450">
              <a:solidFill>
                <a:srgbClr val="000000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</a:rPr>
              <a:t>As a developer, I can create and edit the application with ease of development</a:t>
            </a:r>
            <a:r>
              <a:rPr lang="en" sz="1450">
                <a:solidFill>
                  <a:srgbClr val="000000"/>
                </a:solidFill>
              </a:rPr>
              <a:t> 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BurnDown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Sprint Burndown Report shows the progress within the Sprint toward reaching the Sprint Goal. 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easy estimation if the Sprint Goal can be reached in time or if the team has to find additional measures to speed-up completion of the remaining activities.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800" y="1288013"/>
            <a:ext cx="5805126" cy="351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