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7a436d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7a436d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7a436d3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7a436d3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5c274a1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5c274a1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5c274a1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5c274a1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5c274a1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5c274a1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078a88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078a88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078a88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078a88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078a88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078a88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1155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1508438" y="285800"/>
            <a:ext cx="6127125" cy="45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LinkedIn Crawler: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User Interface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5059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Sprint2</a:t>
            </a:r>
            <a:endParaRPr b="1"/>
          </a:p>
        </p:txBody>
      </p:sp>
      <p:sp>
        <p:nvSpPr>
          <p:cNvPr id="70" name="Google Shape;70;p13"/>
          <p:cNvSpPr txBox="1"/>
          <p:nvPr/>
        </p:nvSpPr>
        <p:spPr>
          <a:xfrm>
            <a:off x="390525" y="3222025"/>
            <a:ext cx="60492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Scrum At Me Bro: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Seveur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Spencer Bryant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Leah Jean-Francois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Anthony Lieu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La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LinkedIn Crawler: Purpose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LinkedIn Crawler is a collaboration project between three teams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goal is to create a web based application that GSU students can use to locate current and former GSU students using select search criteria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LinkedIn.com will be the repository where we will query all of our searches from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will create a desktop application utilizing JavaFX for the view component. The resulting JavaFX code is in an FXML format.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Risks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Java RMI: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We are still as a team learning about Java RMI, and need more time to implement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GUI Design: </a:t>
            </a:r>
            <a:r>
              <a:rPr lang="en">
                <a:solidFill>
                  <a:srgbClr val="000000"/>
                </a:solidFill>
              </a:rPr>
              <a:t>We are still working on the overall design of the GUI, and will make several concepts before we find a good look.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Story Cards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SignUp page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SignUP GUI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Link SignUp page to Search Page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Search Page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Search page GUI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Search page CSS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LinkedIn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Group discussion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Backend Communication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Java RMI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Search Page Logic: Send Query to backend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Java RMI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25" y="713100"/>
            <a:ext cx="641174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50" y="771450"/>
            <a:ext cx="695270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Pattern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900" y="790825"/>
            <a:ext cx="5626199" cy="421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 flipH="1">
            <a:off x="5103600" y="2847125"/>
            <a:ext cx="5196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5263425" y="2940125"/>
            <a:ext cx="149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criteria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Model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10373" r="19627" t="0"/>
          <a:stretch/>
        </p:blipFill>
        <p:spPr>
          <a:xfrm>
            <a:off x="2105388" y="1222125"/>
            <a:ext cx="4812323" cy="334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