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 snapToGrid="0">
      <p:cViewPr varScale="1">
        <p:scale>
          <a:sx n="117" d="100"/>
          <a:sy n="117" d="100"/>
        </p:scale>
        <p:origin x="184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5c274a1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5c274a1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5c274a1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5c274a1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5c274a1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5c274a1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7a436d3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7a436d3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7a436d3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7a436d3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7a436d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7a436d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5c274a1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5c274a1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5c274a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5c274a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5c274a1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5c274a1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7a436d3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7a436d3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5c274a1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5c274a1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1155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1508438" y="285800"/>
            <a:ext cx="6127125" cy="45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LinkedIn Crawler: 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The User Interface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25"/>
            <a:ext cx="5059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Sprint1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3222025"/>
            <a:ext cx="60492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Scrum At Me Bro: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Seveur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Spencer Bryant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Leah Jean-Francois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Anthony Lieu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La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Story Cards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Interface Research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User/Navigation flow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JavaFx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Good for local based site, lose benefits on web based applications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GUI Look and Feel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GSU colors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LinkedIn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Group discussion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Backend Communication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we will send the query for our search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50" y="691625"/>
            <a:ext cx="6583100" cy="42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LinkedIn Crawler: Purpose 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LinkedIn Crawler is a collaboration project between three teams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goal is to create a web based application that GSU students can use to locate current and former GSU students using select search criteria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LinkedIn.com will be the repository where we will query all of our searches from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create a desktop application utilizing JavaFX for the view component. The resulting JavaFX code is in an FXML format.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85353" y="28995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6075" y="1370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The user will be asked to Login or Create Account</a:t>
            </a:r>
            <a:endParaRPr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The user will also be allowed to put in a search query </a:t>
            </a:r>
            <a:endParaRPr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Once the results are ready they will be notified 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07087" y="398190"/>
            <a:ext cx="4610703" cy="41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User has an account and will login directly to have their credentials validated by the admin team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validation is good they will be allowed to start searching but if not they will be asked to login again.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Once the user is validated they will be able to move forward to search and receive their results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403" y="98125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Sequence Diagram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8995"/>
          <a:stretch/>
        </p:blipFill>
        <p:spPr>
          <a:xfrm>
            <a:off x="1329163" y="910450"/>
            <a:ext cx="6485675" cy="394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3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User needs to create an account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validation is good they will be allowed to start searching but if not they will be asked to login again.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Once the user is validated they will be able to move forward to search and receive their results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103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 Sequence Diagram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25" y="771425"/>
            <a:ext cx="3164737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Risks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Linkedin Api:</a:t>
            </a:r>
            <a:r>
              <a:rPr lang="en" b="1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We discussed with the other groups and found that we needed to submit a request to Linkedin to have access to certain information.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Receiving csv files:</a:t>
            </a:r>
            <a:r>
              <a:rPr lang="en">
                <a:solidFill>
                  <a:srgbClr val="000000"/>
                </a:solidFill>
              </a:rPr>
              <a:t> Once the user has submitted the search query, we need still need a way to figure out how the user will receive the results and how the user can access it.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Create Account State Diagram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40244" y="-784580"/>
            <a:ext cx="3342599" cy="687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Material</vt:lpstr>
      <vt:lpstr>LinkedIn Crawler:  The User Interface</vt:lpstr>
      <vt:lpstr>The LinkedIn Crawler: Purpose </vt:lpstr>
      <vt:lpstr>Use Case 1</vt:lpstr>
      <vt:lpstr>Use Case 2</vt:lpstr>
      <vt:lpstr>Login Sequence Diagram</vt:lpstr>
      <vt:lpstr>Use Case 3</vt:lpstr>
      <vt:lpstr>Create Account Sequence Diagram</vt:lpstr>
      <vt:lpstr>Projected Risks</vt:lpstr>
      <vt:lpstr>Login and Create Account State Diagram</vt:lpstr>
      <vt:lpstr>Completed Story Cards</vt:lpstr>
      <vt:lpstr>Backlog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Crawler:  The User Interface</dc:title>
  <cp:lastModifiedBy>Spencer Leon Bryant, Jr.</cp:lastModifiedBy>
  <cp:revision>1</cp:revision>
  <dcterms:modified xsi:type="dcterms:W3CDTF">2018-10-12T16:30:29Z</dcterms:modified>
</cp:coreProperties>
</file>