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0" r:id="rId3"/>
    <p:sldId id="271" r:id="rId4"/>
    <p:sldId id="256" r:id="rId5"/>
    <p:sldId id="257" r:id="rId6"/>
    <p:sldId id="258" r:id="rId7"/>
    <p:sldId id="267" r:id="rId8"/>
    <p:sldId id="259" r:id="rId9"/>
    <p:sldId id="260" r:id="rId10"/>
    <p:sldId id="266" r:id="rId11"/>
    <p:sldId id="261" r:id="rId12"/>
    <p:sldId id="268" r:id="rId13"/>
    <p:sldId id="262" r:id="rId14"/>
    <p:sldId id="263" r:id="rId15"/>
    <p:sldId id="264" r:id="rId16"/>
    <p:sldId id="265" r:id="rId17"/>
    <p:sldId id="269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6F0E"/>
    <a:srgbClr val="2EB431"/>
    <a:srgbClr val="2DB577"/>
    <a:srgbClr val="17CB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5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SF Anisha" userId="8179f066258ca3d7" providerId="LiveId" clId="{BE322CCE-6A21-4A51-9FEB-26D7A939C12A}"/>
    <pc:docChg chg="undo redo custSel addSld modSld sldOrd">
      <pc:chgData name="KSF Anisha" userId="8179f066258ca3d7" providerId="LiveId" clId="{BE322CCE-6A21-4A51-9FEB-26D7A939C12A}" dt="2025-02-01T10:27:23.244" v="2669"/>
      <pc:docMkLst>
        <pc:docMk/>
      </pc:docMkLst>
      <pc:sldChg chg="addSp delSp modSp mod modTransition modAnim">
        <pc:chgData name="KSF Anisha" userId="8179f066258ca3d7" providerId="LiveId" clId="{BE322CCE-6A21-4A51-9FEB-26D7A939C12A}" dt="2025-02-01T10:16:23.382" v="2607"/>
        <pc:sldMkLst>
          <pc:docMk/>
          <pc:sldMk cId="521441684" sldId="256"/>
        </pc:sldMkLst>
        <pc:spChg chg="mod">
          <ac:chgData name="KSF Anisha" userId="8179f066258ca3d7" providerId="LiveId" clId="{BE322CCE-6A21-4A51-9FEB-26D7A939C12A}" dt="2025-01-31T11:14:26.258" v="314" actId="692"/>
          <ac:spMkLst>
            <pc:docMk/>
            <pc:sldMk cId="521441684" sldId="256"/>
            <ac:spMk id="4" creationId="{B86B7606-C167-46C7-A9B4-294006E41466}"/>
          </ac:spMkLst>
        </pc:spChg>
        <pc:spChg chg="del mod">
          <ac:chgData name="KSF Anisha" userId="8179f066258ca3d7" providerId="LiveId" clId="{BE322CCE-6A21-4A51-9FEB-26D7A939C12A}" dt="2025-01-31T10:27:39.742" v="12"/>
          <ac:spMkLst>
            <pc:docMk/>
            <pc:sldMk cId="521441684" sldId="256"/>
            <ac:spMk id="15" creationId="{33F300DE-7B0C-4F89-BE7E-62D104393BEA}"/>
          </ac:spMkLst>
        </pc:spChg>
        <pc:spChg chg="add mod">
          <ac:chgData name="KSF Anisha" userId="8179f066258ca3d7" providerId="LiveId" clId="{BE322CCE-6A21-4A51-9FEB-26D7A939C12A}" dt="2025-02-01T09:15:57.627" v="2440" actId="20577"/>
          <ac:spMkLst>
            <pc:docMk/>
            <pc:sldMk cId="521441684" sldId="256"/>
            <ac:spMk id="18" creationId="{F7E9C251-1533-4051-88DA-DCD1E16D93FC}"/>
          </ac:spMkLst>
        </pc:spChg>
        <pc:picChg chg="add del mod ord">
          <ac:chgData name="KSF Anisha" userId="8179f066258ca3d7" providerId="LiveId" clId="{BE322CCE-6A21-4A51-9FEB-26D7A939C12A}" dt="2025-02-01T07:27:29.843" v="1896" actId="21"/>
          <ac:picMkLst>
            <pc:docMk/>
            <pc:sldMk cId="521441684" sldId="256"/>
            <ac:picMk id="3" creationId="{702A7C60-2DF0-4D68-9651-B151EC6C4C5C}"/>
          </ac:picMkLst>
        </pc:picChg>
        <pc:picChg chg="add del mod">
          <ac:chgData name="KSF Anisha" userId="8179f066258ca3d7" providerId="LiveId" clId="{BE322CCE-6A21-4A51-9FEB-26D7A939C12A}" dt="2025-01-31T10:35:02.465" v="36" actId="21"/>
          <ac:picMkLst>
            <pc:docMk/>
            <pc:sldMk cId="521441684" sldId="256"/>
            <ac:picMk id="20" creationId="{2527F3EF-8F37-4B8C-9720-93B13209BC9D}"/>
          </ac:picMkLst>
        </pc:picChg>
        <pc:picChg chg="add mod">
          <ac:chgData name="KSF Anisha" userId="8179f066258ca3d7" providerId="LiveId" clId="{BE322CCE-6A21-4A51-9FEB-26D7A939C12A}" dt="2025-01-31T10:34:53.981" v="34" actId="1076"/>
          <ac:picMkLst>
            <pc:docMk/>
            <pc:sldMk cId="521441684" sldId="256"/>
            <ac:picMk id="22" creationId="{F3E51CB5-89ED-4E60-BB91-82147D1ADF20}"/>
          </ac:picMkLst>
        </pc:picChg>
        <pc:picChg chg="add mod">
          <ac:chgData name="KSF Anisha" userId="8179f066258ca3d7" providerId="LiveId" clId="{BE322CCE-6A21-4A51-9FEB-26D7A939C12A}" dt="2025-01-31T10:36:55.194" v="41" actId="1076"/>
          <ac:picMkLst>
            <pc:docMk/>
            <pc:sldMk cId="521441684" sldId="256"/>
            <ac:picMk id="24" creationId="{D6A16A61-0504-47E1-A1B8-DEEF3D5EBFFB}"/>
          </ac:picMkLst>
        </pc:picChg>
      </pc:sldChg>
      <pc:sldChg chg="addSp delSp modSp mod modAnim">
        <pc:chgData name="KSF Anisha" userId="8179f066258ca3d7" providerId="LiveId" clId="{BE322CCE-6A21-4A51-9FEB-26D7A939C12A}" dt="2025-02-01T10:19:06.108" v="2628"/>
        <pc:sldMkLst>
          <pc:docMk/>
          <pc:sldMk cId="3330251024" sldId="257"/>
        </pc:sldMkLst>
        <pc:spChg chg="mod">
          <ac:chgData name="KSF Anisha" userId="8179f066258ca3d7" providerId="LiveId" clId="{BE322CCE-6A21-4A51-9FEB-26D7A939C12A}" dt="2025-02-01T06:40:13.445" v="1663" actId="692"/>
          <ac:spMkLst>
            <pc:docMk/>
            <pc:sldMk cId="3330251024" sldId="257"/>
            <ac:spMk id="4" creationId="{95ADE7A7-6097-4980-A00E-8514928138E7}"/>
          </ac:spMkLst>
        </pc:spChg>
        <pc:spChg chg="mod">
          <ac:chgData name="KSF Anisha" userId="8179f066258ca3d7" providerId="LiveId" clId="{BE322CCE-6A21-4A51-9FEB-26D7A939C12A}" dt="2025-02-01T09:28:38.837" v="2445" actId="14100"/>
          <ac:spMkLst>
            <pc:docMk/>
            <pc:sldMk cId="3330251024" sldId="257"/>
            <ac:spMk id="5" creationId="{80202C72-A53B-436E-AFAD-0C4B55E914DD}"/>
          </ac:spMkLst>
        </pc:spChg>
        <pc:picChg chg="add mod">
          <ac:chgData name="KSF Anisha" userId="8179f066258ca3d7" providerId="LiveId" clId="{BE322CCE-6A21-4A51-9FEB-26D7A939C12A}" dt="2025-02-01T09:28:44.577" v="2446" actId="1076"/>
          <ac:picMkLst>
            <pc:docMk/>
            <pc:sldMk cId="3330251024" sldId="257"/>
            <ac:picMk id="3" creationId="{304D44F2-EE9F-4DCC-8997-8F352F969FA5}"/>
          </ac:picMkLst>
        </pc:picChg>
        <pc:picChg chg="add del mod">
          <ac:chgData name="KSF Anisha" userId="8179f066258ca3d7" providerId="LiveId" clId="{BE322CCE-6A21-4A51-9FEB-26D7A939C12A}" dt="2025-02-01T06:38:23.372" v="1642" actId="21"/>
          <ac:picMkLst>
            <pc:docMk/>
            <pc:sldMk cId="3330251024" sldId="257"/>
            <ac:picMk id="7" creationId="{0482CA5F-10FB-436E-9FF7-0F0A4435A5AD}"/>
          </ac:picMkLst>
        </pc:picChg>
        <pc:picChg chg="add del mod">
          <ac:chgData name="KSF Anisha" userId="8179f066258ca3d7" providerId="LiveId" clId="{BE322CCE-6A21-4A51-9FEB-26D7A939C12A}" dt="2025-02-01T06:39:06.262" v="1650" actId="931"/>
          <ac:picMkLst>
            <pc:docMk/>
            <pc:sldMk cId="3330251024" sldId="257"/>
            <ac:picMk id="8" creationId="{6EAAEA86-6E4A-4BBB-9928-54A08C2E5081}"/>
          </ac:picMkLst>
        </pc:picChg>
        <pc:picChg chg="add mod">
          <ac:chgData name="KSF Anisha" userId="8179f066258ca3d7" providerId="LiveId" clId="{BE322CCE-6A21-4A51-9FEB-26D7A939C12A}" dt="2025-02-01T06:39:44.370" v="1659" actId="1076"/>
          <ac:picMkLst>
            <pc:docMk/>
            <pc:sldMk cId="3330251024" sldId="257"/>
            <ac:picMk id="10" creationId="{F88C2D68-E258-4302-863A-5FD705933D07}"/>
          </ac:picMkLst>
        </pc:picChg>
        <pc:picChg chg="add del mod ord">
          <ac:chgData name="KSF Anisha" userId="8179f066258ca3d7" providerId="LiveId" clId="{BE322CCE-6A21-4A51-9FEB-26D7A939C12A}" dt="2025-02-01T07:27:24.306" v="1895" actId="21"/>
          <ac:picMkLst>
            <pc:docMk/>
            <pc:sldMk cId="3330251024" sldId="257"/>
            <ac:picMk id="12" creationId="{8770EE51-9010-4266-A2DE-8CD3B56FB89A}"/>
          </ac:picMkLst>
        </pc:picChg>
      </pc:sldChg>
      <pc:sldChg chg="addSp delSp modSp mod modAnim">
        <pc:chgData name="KSF Anisha" userId="8179f066258ca3d7" providerId="LiveId" clId="{BE322CCE-6A21-4A51-9FEB-26D7A939C12A}" dt="2025-02-01T10:19:21.914" v="2629"/>
        <pc:sldMkLst>
          <pc:docMk/>
          <pc:sldMk cId="2825895567" sldId="258"/>
        </pc:sldMkLst>
        <pc:spChg chg="mod">
          <ac:chgData name="KSF Anisha" userId="8179f066258ca3d7" providerId="LiveId" clId="{BE322CCE-6A21-4A51-9FEB-26D7A939C12A}" dt="2025-01-31T11:43:57.987" v="574" actId="692"/>
          <ac:spMkLst>
            <pc:docMk/>
            <pc:sldMk cId="2825895567" sldId="258"/>
            <ac:spMk id="4" creationId="{EE052539-B95A-4D9A-92CB-4BBD8E1661DB}"/>
          </ac:spMkLst>
        </pc:spChg>
        <pc:spChg chg="mod">
          <ac:chgData name="KSF Anisha" userId="8179f066258ca3d7" providerId="LiveId" clId="{BE322CCE-6A21-4A51-9FEB-26D7A939C12A}" dt="2025-02-01T09:52:18.565" v="2508" actId="20577"/>
          <ac:spMkLst>
            <pc:docMk/>
            <pc:sldMk cId="2825895567" sldId="258"/>
            <ac:spMk id="18" creationId="{69248356-ABC6-4465-9064-5BE3A6BAE810}"/>
          </ac:spMkLst>
        </pc:spChg>
        <pc:spChg chg="del mod">
          <ac:chgData name="KSF Anisha" userId="8179f066258ca3d7" providerId="LiveId" clId="{BE322CCE-6A21-4A51-9FEB-26D7A939C12A}" dt="2025-01-31T11:10:43.696" v="288" actId="21"/>
          <ac:spMkLst>
            <pc:docMk/>
            <pc:sldMk cId="2825895567" sldId="258"/>
            <ac:spMk id="21" creationId="{15168C27-4996-4074-A6B9-7683973373A4}"/>
          </ac:spMkLst>
        </pc:spChg>
        <pc:spChg chg="add del">
          <ac:chgData name="KSF Anisha" userId="8179f066258ca3d7" providerId="LiveId" clId="{BE322CCE-6A21-4A51-9FEB-26D7A939C12A}" dt="2025-01-31T11:36:36.565" v="428"/>
          <ac:spMkLst>
            <pc:docMk/>
            <pc:sldMk cId="2825895567" sldId="258"/>
            <ac:spMk id="29" creationId="{13FB4EBE-8904-49A4-934E-9B107807F003}"/>
          </ac:spMkLst>
        </pc:spChg>
        <pc:picChg chg="add mod">
          <ac:chgData name="KSF Anisha" userId="8179f066258ca3d7" providerId="LiveId" clId="{BE322CCE-6A21-4A51-9FEB-26D7A939C12A}" dt="2025-02-01T09:55:28.303" v="2520" actId="14100"/>
          <ac:picMkLst>
            <pc:docMk/>
            <pc:sldMk cId="2825895567" sldId="258"/>
            <ac:picMk id="3" creationId="{CD45F807-A4F2-4406-91F3-F006B4E878BD}"/>
          </ac:picMkLst>
        </pc:picChg>
        <pc:picChg chg="add mod">
          <ac:chgData name="KSF Anisha" userId="8179f066258ca3d7" providerId="LiveId" clId="{BE322CCE-6A21-4A51-9FEB-26D7A939C12A}" dt="2025-01-31T11:22:10.202" v="336" actId="1076"/>
          <ac:picMkLst>
            <pc:docMk/>
            <pc:sldMk cId="2825895567" sldId="258"/>
            <ac:picMk id="26" creationId="{C4D22CA6-12A3-4ADF-95E6-F1C52B4DD6C8}"/>
          </ac:picMkLst>
        </pc:picChg>
        <pc:picChg chg="add mod">
          <ac:chgData name="KSF Anisha" userId="8179f066258ca3d7" providerId="LiveId" clId="{BE322CCE-6A21-4A51-9FEB-26D7A939C12A}" dt="2025-01-31T11:41:30.539" v="563" actId="1076"/>
          <ac:picMkLst>
            <pc:docMk/>
            <pc:sldMk cId="2825895567" sldId="258"/>
            <ac:picMk id="28" creationId="{A4B5E090-8050-4C71-B9EF-F144AEDB3624}"/>
          </ac:picMkLst>
        </pc:picChg>
        <pc:picChg chg="add del mod">
          <ac:chgData name="KSF Anisha" userId="8179f066258ca3d7" providerId="LiveId" clId="{BE322CCE-6A21-4A51-9FEB-26D7A939C12A}" dt="2025-02-01T09:54:13.415" v="2509" actId="21"/>
          <ac:picMkLst>
            <pc:docMk/>
            <pc:sldMk cId="2825895567" sldId="258"/>
            <ac:picMk id="31" creationId="{26E8A13D-1664-4797-8B5E-07C467F063B6}"/>
          </ac:picMkLst>
        </pc:picChg>
        <pc:picChg chg="add mod">
          <ac:chgData name="KSF Anisha" userId="8179f066258ca3d7" providerId="LiveId" clId="{BE322CCE-6A21-4A51-9FEB-26D7A939C12A}" dt="2025-02-01T09:55:39.047" v="2521" actId="1076"/>
          <ac:picMkLst>
            <pc:docMk/>
            <pc:sldMk cId="2825895567" sldId="258"/>
            <ac:picMk id="33" creationId="{6DFEF900-09C8-4B51-B425-8FEBD10E79B1}"/>
          </ac:picMkLst>
        </pc:picChg>
        <pc:picChg chg="add mod">
          <ac:chgData name="KSF Anisha" userId="8179f066258ca3d7" providerId="LiveId" clId="{BE322CCE-6A21-4A51-9FEB-26D7A939C12A}" dt="2025-01-31T18:30:33.017" v="1287" actId="14100"/>
          <ac:picMkLst>
            <pc:docMk/>
            <pc:sldMk cId="2825895567" sldId="258"/>
            <ac:picMk id="35" creationId="{9FEC0534-2997-4715-82A9-7D53A109F760}"/>
          </ac:picMkLst>
        </pc:picChg>
        <pc:picChg chg="add mod">
          <ac:chgData name="KSF Anisha" userId="8179f066258ca3d7" providerId="LiveId" clId="{BE322CCE-6A21-4A51-9FEB-26D7A939C12A}" dt="2025-01-31T18:31:17.261" v="1293" actId="1076"/>
          <ac:picMkLst>
            <pc:docMk/>
            <pc:sldMk cId="2825895567" sldId="258"/>
            <ac:picMk id="37" creationId="{D41E99A7-9555-4FD2-8DBB-0BF25532C884}"/>
          </ac:picMkLst>
        </pc:picChg>
        <pc:picChg chg="add mod">
          <ac:chgData name="KSF Anisha" userId="8179f066258ca3d7" providerId="LiveId" clId="{BE322CCE-6A21-4A51-9FEB-26D7A939C12A}" dt="2025-01-31T18:32:29.248" v="1330" actId="1076"/>
          <ac:picMkLst>
            <pc:docMk/>
            <pc:sldMk cId="2825895567" sldId="258"/>
            <ac:picMk id="39" creationId="{D294DCC5-BEE8-4BC8-9BE3-D80869E8F298}"/>
          </ac:picMkLst>
        </pc:picChg>
      </pc:sldChg>
      <pc:sldChg chg="addSp delSp modSp mod modAnim">
        <pc:chgData name="KSF Anisha" userId="8179f066258ca3d7" providerId="LiveId" clId="{BE322CCE-6A21-4A51-9FEB-26D7A939C12A}" dt="2025-02-01T10:21:13.428" v="2643"/>
        <pc:sldMkLst>
          <pc:docMk/>
          <pc:sldMk cId="2394374109" sldId="259"/>
        </pc:sldMkLst>
        <pc:spChg chg="mod">
          <ac:chgData name="KSF Anisha" userId="8179f066258ca3d7" providerId="LiveId" clId="{BE322CCE-6A21-4A51-9FEB-26D7A939C12A}" dt="2025-02-01T09:46:47.372" v="2496" actId="1076"/>
          <ac:spMkLst>
            <pc:docMk/>
            <pc:sldMk cId="2394374109" sldId="259"/>
            <ac:spMk id="4" creationId="{CA971F54-D3F3-4789-94DE-48F820653A32}"/>
          </ac:spMkLst>
        </pc:spChg>
        <pc:spChg chg="mod">
          <ac:chgData name="KSF Anisha" userId="8179f066258ca3d7" providerId="LiveId" clId="{BE322CCE-6A21-4A51-9FEB-26D7A939C12A}" dt="2025-02-01T09:46:40.076" v="2495" actId="20577"/>
          <ac:spMkLst>
            <pc:docMk/>
            <pc:sldMk cId="2394374109" sldId="259"/>
            <ac:spMk id="6" creationId="{816EAD48-A244-459F-98B1-71CF64D97DD4}"/>
          </ac:spMkLst>
        </pc:spChg>
        <pc:picChg chg="add del mod">
          <ac:chgData name="KSF Anisha" userId="8179f066258ca3d7" providerId="LiveId" clId="{BE322CCE-6A21-4A51-9FEB-26D7A939C12A}" dt="2025-02-01T06:37:23.853" v="1636" actId="931"/>
          <ac:picMkLst>
            <pc:docMk/>
            <pc:sldMk cId="2394374109" sldId="259"/>
            <ac:picMk id="3" creationId="{10AEF752-B0E2-40E6-A697-51629A9DBFCB}"/>
          </ac:picMkLst>
        </pc:picChg>
        <pc:picChg chg="add mod">
          <ac:chgData name="KSF Anisha" userId="8179f066258ca3d7" providerId="LiveId" clId="{BE322CCE-6A21-4A51-9FEB-26D7A939C12A}" dt="2025-02-01T06:37:45.880" v="1639" actId="1076"/>
          <ac:picMkLst>
            <pc:docMk/>
            <pc:sldMk cId="2394374109" sldId="259"/>
            <ac:picMk id="7" creationId="{3CC77333-1DD9-446B-9C3E-C5ED9806DBA0}"/>
          </ac:picMkLst>
        </pc:picChg>
        <pc:picChg chg="add del mod">
          <ac:chgData name="KSF Anisha" userId="8179f066258ca3d7" providerId="LiveId" clId="{BE322CCE-6A21-4A51-9FEB-26D7A939C12A}" dt="2025-01-31T15:22:12.287" v="738" actId="21"/>
          <ac:picMkLst>
            <pc:docMk/>
            <pc:sldMk cId="2394374109" sldId="259"/>
            <ac:picMk id="8" creationId="{31F1A271-9E38-4CAB-A171-F395657E9446}"/>
          </ac:picMkLst>
        </pc:picChg>
        <pc:picChg chg="add del mod">
          <ac:chgData name="KSF Anisha" userId="8179f066258ca3d7" providerId="LiveId" clId="{BE322CCE-6A21-4A51-9FEB-26D7A939C12A}" dt="2025-01-31T15:22:08.855" v="737" actId="21"/>
          <ac:picMkLst>
            <pc:docMk/>
            <pc:sldMk cId="2394374109" sldId="259"/>
            <ac:picMk id="10" creationId="{FA811234-EBD9-4C7B-A395-813AE821F8DD}"/>
          </ac:picMkLst>
        </pc:picChg>
        <pc:picChg chg="add mod">
          <ac:chgData name="KSF Anisha" userId="8179f066258ca3d7" providerId="LiveId" clId="{BE322CCE-6A21-4A51-9FEB-26D7A939C12A}" dt="2025-01-31T15:32:40.388" v="809" actId="14100"/>
          <ac:picMkLst>
            <pc:docMk/>
            <pc:sldMk cId="2394374109" sldId="259"/>
            <ac:picMk id="12" creationId="{6606A444-3C30-44CD-934E-E443087EF60F}"/>
          </ac:picMkLst>
        </pc:picChg>
        <pc:picChg chg="add del mod">
          <ac:chgData name="KSF Anisha" userId="8179f066258ca3d7" providerId="LiveId" clId="{BE322CCE-6A21-4A51-9FEB-26D7A939C12A}" dt="2025-01-31T15:23:24.938" v="749" actId="21"/>
          <ac:picMkLst>
            <pc:docMk/>
            <pc:sldMk cId="2394374109" sldId="259"/>
            <ac:picMk id="14" creationId="{3F139BDD-3943-41D9-A2B2-F463FA71860B}"/>
          </ac:picMkLst>
        </pc:picChg>
        <pc:picChg chg="add del mod">
          <ac:chgData name="KSF Anisha" userId="8179f066258ca3d7" providerId="LiveId" clId="{BE322CCE-6A21-4A51-9FEB-26D7A939C12A}" dt="2025-01-31T15:23:24.938" v="749" actId="21"/>
          <ac:picMkLst>
            <pc:docMk/>
            <pc:sldMk cId="2394374109" sldId="259"/>
            <ac:picMk id="16" creationId="{45B5A1DE-588A-4DE0-9B94-28F63F4F023B}"/>
          </ac:picMkLst>
        </pc:picChg>
        <pc:picChg chg="add del mod">
          <ac:chgData name="KSF Anisha" userId="8179f066258ca3d7" providerId="LiveId" clId="{BE322CCE-6A21-4A51-9FEB-26D7A939C12A}" dt="2025-01-31T15:23:24.938" v="749" actId="21"/>
          <ac:picMkLst>
            <pc:docMk/>
            <pc:sldMk cId="2394374109" sldId="259"/>
            <ac:picMk id="18" creationId="{03AE0845-24DD-4ECA-8D3D-596E8A1AEC07}"/>
          </ac:picMkLst>
        </pc:picChg>
        <pc:picChg chg="add del mod">
          <ac:chgData name="KSF Anisha" userId="8179f066258ca3d7" providerId="LiveId" clId="{BE322CCE-6A21-4A51-9FEB-26D7A939C12A}" dt="2025-01-31T15:23:24.938" v="749" actId="21"/>
          <ac:picMkLst>
            <pc:docMk/>
            <pc:sldMk cId="2394374109" sldId="259"/>
            <ac:picMk id="20" creationId="{B15AB66D-D59C-4A07-99DC-B91C27898BF5}"/>
          </ac:picMkLst>
        </pc:picChg>
        <pc:picChg chg="add mod">
          <ac:chgData name="KSF Anisha" userId="8179f066258ca3d7" providerId="LiveId" clId="{BE322CCE-6A21-4A51-9FEB-26D7A939C12A}" dt="2025-01-31T15:32:27.528" v="807" actId="1076"/>
          <ac:picMkLst>
            <pc:docMk/>
            <pc:sldMk cId="2394374109" sldId="259"/>
            <ac:picMk id="22" creationId="{362F0879-56B9-40B3-83C5-244BA7525AAF}"/>
          </ac:picMkLst>
        </pc:picChg>
        <pc:picChg chg="add del mod">
          <ac:chgData name="KSF Anisha" userId="8179f066258ca3d7" providerId="LiveId" clId="{BE322CCE-6A21-4A51-9FEB-26D7A939C12A}" dt="2025-01-31T15:24:36.591" v="760" actId="21"/>
          <ac:picMkLst>
            <pc:docMk/>
            <pc:sldMk cId="2394374109" sldId="259"/>
            <ac:picMk id="24" creationId="{B0331FF1-9D81-4B32-84B9-1406B3507919}"/>
          </ac:picMkLst>
        </pc:picChg>
        <pc:picChg chg="add mod">
          <ac:chgData name="KSF Anisha" userId="8179f066258ca3d7" providerId="LiveId" clId="{BE322CCE-6A21-4A51-9FEB-26D7A939C12A}" dt="2025-01-31T15:32:25.044" v="806" actId="1076"/>
          <ac:picMkLst>
            <pc:docMk/>
            <pc:sldMk cId="2394374109" sldId="259"/>
            <ac:picMk id="26" creationId="{942D8418-5643-42FB-A7B5-D78260FE634E}"/>
          </ac:picMkLst>
        </pc:picChg>
        <pc:picChg chg="add del mod">
          <ac:chgData name="KSF Anisha" userId="8179f066258ca3d7" providerId="LiveId" clId="{BE322CCE-6A21-4A51-9FEB-26D7A939C12A}" dt="2025-01-31T15:24:29.235" v="759" actId="21"/>
          <ac:picMkLst>
            <pc:docMk/>
            <pc:sldMk cId="2394374109" sldId="259"/>
            <ac:picMk id="28" creationId="{464190EB-F36F-4934-BCAF-25F3A451379F}"/>
          </ac:picMkLst>
        </pc:picChg>
        <pc:picChg chg="add mod">
          <ac:chgData name="KSF Anisha" userId="8179f066258ca3d7" providerId="LiveId" clId="{BE322CCE-6A21-4A51-9FEB-26D7A939C12A}" dt="2025-01-31T15:32:56.963" v="811" actId="1076"/>
          <ac:picMkLst>
            <pc:docMk/>
            <pc:sldMk cId="2394374109" sldId="259"/>
            <ac:picMk id="30" creationId="{3C4B8B31-45EF-40E6-9D2A-EE8FE2A3DA9B}"/>
          </ac:picMkLst>
        </pc:picChg>
      </pc:sldChg>
      <pc:sldChg chg="addSp delSp modSp mod">
        <pc:chgData name="KSF Anisha" userId="8179f066258ca3d7" providerId="LiveId" clId="{BE322CCE-6A21-4A51-9FEB-26D7A939C12A}" dt="2025-02-01T06:37:01.824" v="1634" actId="1076"/>
        <pc:sldMkLst>
          <pc:docMk/>
          <pc:sldMk cId="3434127224" sldId="260"/>
        </pc:sldMkLst>
        <pc:spChg chg="mod">
          <ac:chgData name="KSF Anisha" userId="8179f066258ca3d7" providerId="LiveId" clId="{BE322CCE-6A21-4A51-9FEB-26D7A939C12A}" dt="2025-01-31T14:55:40.176" v="710" actId="692"/>
          <ac:spMkLst>
            <pc:docMk/>
            <pc:sldMk cId="3434127224" sldId="260"/>
            <ac:spMk id="4" creationId="{877B5E9A-AA9C-4918-A61F-82EC53535584}"/>
          </ac:spMkLst>
        </pc:spChg>
        <pc:spChg chg="mod">
          <ac:chgData name="KSF Anisha" userId="8179f066258ca3d7" providerId="LiveId" clId="{BE322CCE-6A21-4A51-9FEB-26D7A939C12A}" dt="2025-01-31T18:52:00.311" v="1467" actId="5793"/>
          <ac:spMkLst>
            <pc:docMk/>
            <pc:sldMk cId="3434127224" sldId="260"/>
            <ac:spMk id="7" creationId="{8B1E842E-0EA0-4E15-ADB7-C0441A8B21CE}"/>
          </ac:spMkLst>
        </pc:spChg>
        <pc:picChg chg="add mod">
          <ac:chgData name="KSF Anisha" userId="8179f066258ca3d7" providerId="LiveId" clId="{BE322CCE-6A21-4A51-9FEB-26D7A939C12A}" dt="2025-02-01T06:37:01.824" v="1634" actId="1076"/>
          <ac:picMkLst>
            <pc:docMk/>
            <pc:sldMk cId="3434127224" sldId="260"/>
            <ac:picMk id="3" creationId="{EDB7B6FB-8F8E-4DA6-B6F7-17EA5932D069}"/>
          </ac:picMkLst>
        </pc:picChg>
        <pc:picChg chg="add del mod">
          <ac:chgData name="KSF Anisha" userId="8179f066258ca3d7" providerId="LiveId" clId="{BE322CCE-6A21-4A51-9FEB-26D7A939C12A}" dt="2025-01-31T15:19:30.072" v="725" actId="931"/>
          <ac:picMkLst>
            <pc:docMk/>
            <pc:sldMk cId="3434127224" sldId="260"/>
            <ac:picMk id="9" creationId="{8872ED53-5D77-46C2-B59B-3A32D327A53B}"/>
          </ac:picMkLst>
        </pc:picChg>
        <pc:picChg chg="add del mod">
          <ac:chgData name="KSF Anisha" userId="8179f066258ca3d7" providerId="LiveId" clId="{BE322CCE-6A21-4A51-9FEB-26D7A939C12A}" dt="2025-01-31T15:19:30.072" v="725" actId="931"/>
          <ac:picMkLst>
            <pc:docMk/>
            <pc:sldMk cId="3434127224" sldId="260"/>
            <ac:picMk id="11" creationId="{7564B8BE-6872-4005-8FE6-0698F5B8E9D2}"/>
          </ac:picMkLst>
        </pc:picChg>
        <pc:picChg chg="add mod">
          <ac:chgData name="KSF Anisha" userId="8179f066258ca3d7" providerId="LiveId" clId="{BE322CCE-6A21-4A51-9FEB-26D7A939C12A}" dt="2025-01-31T15:44:37.828" v="852" actId="14100"/>
          <ac:picMkLst>
            <pc:docMk/>
            <pc:sldMk cId="3434127224" sldId="260"/>
            <ac:picMk id="13" creationId="{C2EEE15B-D96B-44C2-A096-37C66888A4A6}"/>
          </ac:picMkLst>
        </pc:picChg>
        <pc:picChg chg="add mod">
          <ac:chgData name="KSF Anisha" userId="8179f066258ca3d7" providerId="LiveId" clId="{BE322CCE-6A21-4A51-9FEB-26D7A939C12A}" dt="2025-01-31T15:36:20.191" v="814" actId="1076"/>
          <ac:picMkLst>
            <pc:docMk/>
            <pc:sldMk cId="3434127224" sldId="260"/>
            <ac:picMk id="15" creationId="{E5AC90FA-5B85-4E3B-AC50-7206E484E13C}"/>
          </ac:picMkLst>
        </pc:picChg>
        <pc:picChg chg="add del mod">
          <ac:chgData name="KSF Anisha" userId="8179f066258ca3d7" providerId="LiveId" clId="{BE322CCE-6A21-4A51-9FEB-26D7A939C12A}" dt="2025-01-31T15:36:17.409" v="813" actId="21"/>
          <ac:picMkLst>
            <pc:docMk/>
            <pc:sldMk cId="3434127224" sldId="260"/>
            <ac:picMk id="17" creationId="{7F5437D0-E227-419B-8B70-BDAEA1AC1549}"/>
          </ac:picMkLst>
        </pc:picChg>
      </pc:sldChg>
      <pc:sldChg chg="addSp delSp modSp mod modAnim">
        <pc:chgData name="KSF Anisha" userId="8179f066258ca3d7" providerId="LiveId" clId="{BE322CCE-6A21-4A51-9FEB-26D7A939C12A}" dt="2025-02-01T10:21:53.731" v="2648"/>
        <pc:sldMkLst>
          <pc:docMk/>
          <pc:sldMk cId="2500089463" sldId="261"/>
        </pc:sldMkLst>
        <pc:spChg chg="mod">
          <ac:chgData name="KSF Anisha" userId="8179f066258ca3d7" providerId="LiveId" clId="{BE322CCE-6A21-4A51-9FEB-26D7A939C12A}" dt="2025-01-31T17:39:10.065" v="951" actId="692"/>
          <ac:spMkLst>
            <pc:docMk/>
            <pc:sldMk cId="2500089463" sldId="261"/>
            <ac:spMk id="2" creationId="{81676A3D-5088-42C2-816F-F03316FEB2F5}"/>
          </ac:spMkLst>
        </pc:spChg>
        <pc:spChg chg="mod">
          <ac:chgData name="KSF Anisha" userId="8179f066258ca3d7" providerId="LiveId" clId="{BE322CCE-6A21-4A51-9FEB-26D7A939C12A}" dt="2025-01-31T18:52:49.349" v="1509" actId="20577"/>
          <ac:spMkLst>
            <pc:docMk/>
            <pc:sldMk cId="2500089463" sldId="261"/>
            <ac:spMk id="5" creationId="{25F23F29-5F5A-4A8A-BF90-C77DE41D53CF}"/>
          </ac:spMkLst>
        </pc:spChg>
        <pc:spChg chg="del">
          <ac:chgData name="KSF Anisha" userId="8179f066258ca3d7" providerId="LiveId" clId="{BE322CCE-6A21-4A51-9FEB-26D7A939C12A}" dt="2025-01-31T16:38:28.494" v="921" actId="21"/>
          <ac:spMkLst>
            <pc:docMk/>
            <pc:sldMk cId="2500089463" sldId="261"/>
            <ac:spMk id="8" creationId="{DE9A3777-10D2-4623-8ACF-A6B1C5355DC6}"/>
          </ac:spMkLst>
        </pc:spChg>
        <pc:spChg chg="mod">
          <ac:chgData name="KSF Anisha" userId="8179f066258ca3d7" providerId="LiveId" clId="{BE322CCE-6A21-4A51-9FEB-26D7A939C12A}" dt="2025-01-31T17:39:20.529" v="952" actId="207"/>
          <ac:spMkLst>
            <pc:docMk/>
            <pc:sldMk cId="2500089463" sldId="261"/>
            <ac:spMk id="10" creationId="{041CFF49-3F2C-4F92-A0BD-BC0D5C00CB31}"/>
          </ac:spMkLst>
        </pc:spChg>
        <pc:picChg chg="add mod">
          <ac:chgData name="KSF Anisha" userId="8179f066258ca3d7" providerId="LiveId" clId="{BE322CCE-6A21-4A51-9FEB-26D7A939C12A}" dt="2025-02-01T06:42:26.708" v="1683" actId="1076"/>
          <ac:picMkLst>
            <pc:docMk/>
            <pc:sldMk cId="2500089463" sldId="261"/>
            <ac:picMk id="4" creationId="{1F8991F5-37A0-4C3E-9112-B563B15F7EDF}"/>
          </ac:picMkLst>
        </pc:picChg>
        <pc:picChg chg="add mod">
          <ac:chgData name="KSF Anisha" userId="8179f066258ca3d7" providerId="LiveId" clId="{BE322CCE-6A21-4A51-9FEB-26D7A939C12A}" dt="2025-02-01T06:42:05.274" v="1679" actId="1076"/>
          <ac:picMkLst>
            <pc:docMk/>
            <pc:sldMk cId="2500089463" sldId="261"/>
            <ac:picMk id="7" creationId="{13DE23E9-0856-4DBC-9CA8-3A280E280FDF}"/>
          </ac:picMkLst>
        </pc:picChg>
        <pc:picChg chg="add mod">
          <ac:chgData name="KSF Anisha" userId="8179f066258ca3d7" providerId="LiveId" clId="{BE322CCE-6A21-4A51-9FEB-26D7A939C12A}" dt="2025-01-31T16:39:31.947" v="938" actId="1076"/>
          <ac:picMkLst>
            <pc:docMk/>
            <pc:sldMk cId="2500089463" sldId="261"/>
            <ac:picMk id="12" creationId="{67843CB2-B4B3-4C4D-95CD-CB2793B21AD6}"/>
          </ac:picMkLst>
        </pc:picChg>
        <pc:picChg chg="add mod">
          <ac:chgData name="KSF Anisha" userId="8179f066258ca3d7" providerId="LiveId" clId="{BE322CCE-6A21-4A51-9FEB-26D7A939C12A}" dt="2025-01-31T16:40:10.439" v="945" actId="1076"/>
          <ac:picMkLst>
            <pc:docMk/>
            <pc:sldMk cId="2500089463" sldId="261"/>
            <ac:picMk id="14" creationId="{A182FEC3-C048-48A8-A55B-C14D994652FE}"/>
          </ac:picMkLst>
        </pc:picChg>
        <pc:picChg chg="add mod">
          <ac:chgData name="KSF Anisha" userId="8179f066258ca3d7" providerId="LiveId" clId="{BE322CCE-6A21-4A51-9FEB-26D7A939C12A}" dt="2025-01-31T16:39:56.043" v="943" actId="1076"/>
          <ac:picMkLst>
            <pc:docMk/>
            <pc:sldMk cId="2500089463" sldId="261"/>
            <ac:picMk id="16" creationId="{B854853B-1851-4BD8-BD94-D03DEEADD533}"/>
          </ac:picMkLst>
        </pc:picChg>
        <pc:picChg chg="add del mod">
          <ac:chgData name="KSF Anisha" userId="8179f066258ca3d7" providerId="LiveId" clId="{BE322CCE-6A21-4A51-9FEB-26D7A939C12A}" dt="2025-01-31T16:38:23.769" v="920" actId="21"/>
          <ac:picMkLst>
            <pc:docMk/>
            <pc:sldMk cId="2500089463" sldId="261"/>
            <ac:picMk id="18" creationId="{3EE462CC-5F40-46AA-A84E-5D5EDAF30B50}"/>
          </ac:picMkLst>
        </pc:picChg>
        <pc:picChg chg="add mod">
          <ac:chgData name="KSF Anisha" userId="8179f066258ca3d7" providerId="LiveId" clId="{BE322CCE-6A21-4A51-9FEB-26D7A939C12A}" dt="2025-02-01T06:41:18.528" v="1669" actId="688"/>
          <ac:picMkLst>
            <pc:docMk/>
            <pc:sldMk cId="2500089463" sldId="261"/>
            <ac:picMk id="20" creationId="{0C6A1329-7F12-44A4-8473-DF9777A04634}"/>
          </ac:picMkLst>
        </pc:picChg>
        <pc:picChg chg="add del mod">
          <ac:chgData name="KSF Anisha" userId="8179f066258ca3d7" providerId="LiveId" clId="{BE322CCE-6A21-4A51-9FEB-26D7A939C12A}" dt="2025-02-01T06:40:45.878" v="1664" actId="21"/>
          <ac:picMkLst>
            <pc:docMk/>
            <pc:sldMk cId="2500089463" sldId="261"/>
            <ac:picMk id="22" creationId="{89249DC7-B648-4F9A-82A6-94F3D444A5A8}"/>
          </ac:picMkLst>
        </pc:picChg>
      </pc:sldChg>
      <pc:sldChg chg="addSp delSp modSp mod modAnim">
        <pc:chgData name="KSF Anisha" userId="8179f066258ca3d7" providerId="LiveId" clId="{BE322CCE-6A21-4A51-9FEB-26D7A939C12A}" dt="2025-02-01T10:22:28.513" v="2651"/>
        <pc:sldMkLst>
          <pc:docMk/>
          <pc:sldMk cId="3131862208" sldId="262"/>
        </pc:sldMkLst>
        <pc:spChg chg="mod">
          <ac:chgData name="KSF Anisha" userId="8179f066258ca3d7" providerId="LiveId" clId="{BE322CCE-6A21-4A51-9FEB-26D7A939C12A}" dt="2025-01-31T18:54:20.649" v="1567" actId="20577"/>
          <ac:spMkLst>
            <pc:docMk/>
            <pc:sldMk cId="3131862208" sldId="262"/>
            <ac:spMk id="3" creationId="{363E45E9-A84A-427B-9116-FAF0A9DD4593}"/>
          </ac:spMkLst>
        </pc:spChg>
        <pc:picChg chg="add mod">
          <ac:chgData name="KSF Anisha" userId="8179f066258ca3d7" providerId="LiveId" clId="{BE322CCE-6A21-4A51-9FEB-26D7A939C12A}" dt="2025-02-01T09:35:01.461" v="2476" actId="1076"/>
          <ac:picMkLst>
            <pc:docMk/>
            <pc:sldMk cId="3131862208" sldId="262"/>
            <ac:picMk id="4" creationId="{FDFCC7A1-A9A6-4BFA-92DA-BFEC475AB4A2}"/>
          </ac:picMkLst>
        </pc:picChg>
        <pc:picChg chg="add mod">
          <ac:chgData name="KSF Anisha" userId="8179f066258ca3d7" providerId="LiveId" clId="{BE322CCE-6A21-4A51-9FEB-26D7A939C12A}" dt="2025-02-01T09:35:05.790" v="2477" actId="14100"/>
          <ac:picMkLst>
            <pc:docMk/>
            <pc:sldMk cId="3131862208" sldId="262"/>
            <ac:picMk id="5" creationId="{E57E6AA9-F822-4EA4-B82A-4135BE7DF13D}"/>
          </ac:picMkLst>
        </pc:picChg>
        <pc:picChg chg="add del mod">
          <ac:chgData name="KSF Anisha" userId="8179f066258ca3d7" providerId="LiveId" clId="{BE322CCE-6A21-4A51-9FEB-26D7A939C12A}" dt="2025-01-31T17:44:45.374" v="1006" actId="21"/>
          <ac:picMkLst>
            <pc:docMk/>
            <pc:sldMk cId="3131862208" sldId="262"/>
            <ac:picMk id="7" creationId="{ACF5D3C1-BB65-44F3-A8E8-ADFE6ACC0D4D}"/>
          </ac:picMkLst>
        </pc:picChg>
        <pc:picChg chg="add del mod">
          <ac:chgData name="KSF Anisha" userId="8179f066258ca3d7" providerId="LiveId" clId="{BE322CCE-6A21-4A51-9FEB-26D7A939C12A}" dt="2025-01-31T17:50:01.339" v="1021" actId="21"/>
          <ac:picMkLst>
            <pc:docMk/>
            <pc:sldMk cId="3131862208" sldId="262"/>
            <ac:picMk id="9" creationId="{2FB72A37-50E8-46AF-97E2-2E1CF9413FBA}"/>
          </ac:picMkLst>
        </pc:picChg>
        <pc:picChg chg="add mod">
          <ac:chgData name="KSF Anisha" userId="8179f066258ca3d7" providerId="LiveId" clId="{BE322CCE-6A21-4A51-9FEB-26D7A939C12A}" dt="2025-01-31T17:51:28.226" v="1044" actId="1076"/>
          <ac:picMkLst>
            <pc:docMk/>
            <pc:sldMk cId="3131862208" sldId="262"/>
            <ac:picMk id="11" creationId="{AC4B56D2-74F5-4733-9845-E300414724BB}"/>
          </ac:picMkLst>
        </pc:picChg>
        <pc:picChg chg="add mod">
          <ac:chgData name="KSF Anisha" userId="8179f066258ca3d7" providerId="LiveId" clId="{BE322CCE-6A21-4A51-9FEB-26D7A939C12A}" dt="2025-01-31T17:51:29.921" v="1045" actId="1076"/>
          <ac:picMkLst>
            <pc:docMk/>
            <pc:sldMk cId="3131862208" sldId="262"/>
            <ac:picMk id="13" creationId="{8F131CAE-7442-4738-80EF-94CDD8ACF538}"/>
          </ac:picMkLst>
        </pc:picChg>
        <pc:picChg chg="add mod">
          <ac:chgData name="KSF Anisha" userId="8179f066258ca3d7" providerId="LiveId" clId="{BE322CCE-6A21-4A51-9FEB-26D7A939C12A}" dt="2025-02-01T09:35:30.002" v="2478" actId="1076"/>
          <ac:picMkLst>
            <pc:docMk/>
            <pc:sldMk cId="3131862208" sldId="262"/>
            <ac:picMk id="15" creationId="{FC72FECA-465A-456D-BCBF-1042F4A23368}"/>
          </ac:picMkLst>
        </pc:picChg>
        <pc:picChg chg="add mod">
          <ac:chgData name="KSF Anisha" userId="8179f066258ca3d7" providerId="LiveId" clId="{BE322CCE-6A21-4A51-9FEB-26D7A939C12A}" dt="2025-01-31T18:16:34.453" v="1221" actId="1076"/>
          <ac:picMkLst>
            <pc:docMk/>
            <pc:sldMk cId="3131862208" sldId="262"/>
            <ac:picMk id="17" creationId="{624D987D-D7CC-4306-8D1E-A13DAD5A5812}"/>
          </ac:picMkLst>
        </pc:picChg>
      </pc:sldChg>
      <pc:sldChg chg="addSp delSp modSp mod modAnim">
        <pc:chgData name="KSF Anisha" userId="8179f066258ca3d7" providerId="LiveId" clId="{BE322CCE-6A21-4A51-9FEB-26D7A939C12A}" dt="2025-02-01T10:27:23.244" v="2669"/>
        <pc:sldMkLst>
          <pc:docMk/>
          <pc:sldMk cId="3883284746" sldId="263"/>
        </pc:sldMkLst>
        <pc:spChg chg="mod">
          <ac:chgData name="KSF Anisha" userId="8179f066258ca3d7" providerId="LiveId" clId="{BE322CCE-6A21-4A51-9FEB-26D7A939C12A}" dt="2025-02-01T09:41:10.040" v="2492" actId="20577"/>
          <ac:spMkLst>
            <pc:docMk/>
            <pc:sldMk cId="3883284746" sldId="263"/>
            <ac:spMk id="3" creationId="{90D288EE-5192-4C65-BD52-F21D0A4BC365}"/>
          </ac:spMkLst>
        </pc:spChg>
        <pc:spChg chg="mod">
          <ac:chgData name="KSF Anisha" userId="8179f066258ca3d7" providerId="LiveId" clId="{BE322CCE-6A21-4A51-9FEB-26D7A939C12A}" dt="2025-01-31T18:55:02.748" v="1568" actId="255"/>
          <ac:spMkLst>
            <pc:docMk/>
            <pc:sldMk cId="3883284746" sldId="263"/>
            <ac:spMk id="5" creationId="{DF54CF54-A215-40B3-B2C4-56724AA2E6DA}"/>
          </ac:spMkLst>
        </pc:spChg>
        <pc:picChg chg="add mod">
          <ac:chgData name="KSF Anisha" userId="8179f066258ca3d7" providerId="LiveId" clId="{BE322CCE-6A21-4A51-9FEB-26D7A939C12A}" dt="2025-02-01T06:51:56.513" v="1730" actId="29295"/>
          <ac:picMkLst>
            <pc:docMk/>
            <pc:sldMk cId="3883284746" sldId="263"/>
            <ac:picMk id="4" creationId="{E0D85855-A184-44EA-833A-7F9F1727B80D}"/>
          </ac:picMkLst>
        </pc:picChg>
        <pc:picChg chg="add mod">
          <ac:chgData name="KSF Anisha" userId="8179f066258ca3d7" providerId="LiveId" clId="{BE322CCE-6A21-4A51-9FEB-26D7A939C12A}" dt="2025-01-31T17:53:26.941" v="1064" actId="1076"/>
          <ac:picMkLst>
            <pc:docMk/>
            <pc:sldMk cId="3883284746" sldId="263"/>
            <ac:picMk id="7" creationId="{F1D6AB49-0777-439E-8B1F-1439D7E348A2}"/>
          </ac:picMkLst>
        </pc:picChg>
        <pc:picChg chg="add mod">
          <ac:chgData name="KSF Anisha" userId="8179f066258ca3d7" providerId="LiveId" clId="{BE322CCE-6A21-4A51-9FEB-26D7A939C12A}" dt="2025-01-31T17:53:09.824" v="1062" actId="1076"/>
          <ac:picMkLst>
            <pc:docMk/>
            <pc:sldMk cId="3883284746" sldId="263"/>
            <ac:picMk id="9" creationId="{F982B989-1680-4929-AB3F-23D280ACC970}"/>
          </ac:picMkLst>
        </pc:picChg>
        <pc:picChg chg="add mod">
          <ac:chgData name="KSF Anisha" userId="8179f066258ca3d7" providerId="LiveId" clId="{BE322CCE-6A21-4A51-9FEB-26D7A939C12A}" dt="2025-01-31T17:53:35.911" v="1068" actId="14100"/>
          <ac:picMkLst>
            <pc:docMk/>
            <pc:sldMk cId="3883284746" sldId="263"/>
            <ac:picMk id="11" creationId="{24EAD08A-397F-4CDC-80F2-3A71D3D14669}"/>
          </ac:picMkLst>
        </pc:picChg>
        <pc:picChg chg="add del mod">
          <ac:chgData name="KSF Anisha" userId="8179f066258ca3d7" providerId="LiveId" clId="{BE322CCE-6A21-4A51-9FEB-26D7A939C12A}" dt="2025-02-01T06:51:23.677" v="1700" actId="21"/>
          <ac:picMkLst>
            <pc:docMk/>
            <pc:sldMk cId="3883284746" sldId="263"/>
            <ac:picMk id="13" creationId="{DFF83963-E05A-4F25-9E1D-6C17462A199B}"/>
          </ac:picMkLst>
        </pc:picChg>
        <pc:picChg chg="add del mod">
          <ac:chgData name="KSF Anisha" userId="8179f066258ca3d7" providerId="LiveId" clId="{BE322CCE-6A21-4A51-9FEB-26D7A939C12A}" dt="2025-01-31T18:13:48.912" v="1198" actId="21"/>
          <ac:picMkLst>
            <pc:docMk/>
            <pc:sldMk cId="3883284746" sldId="263"/>
            <ac:picMk id="15" creationId="{7DC23284-1413-40AE-AF98-4981DC95FB5E}"/>
          </ac:picMkLst>
        </pc:picChg>
        <pc:picChg chg="add mod">
          <ac:chgData name="KSF Anisha" userId="8179f066258ca3d7" providerId="LiveId" clId="{BE322CCE-6A21-4A51-9FEB-26D7A939C12A}" dt="2025-01-31T18:12:52.274" v="1182" actId="1076"/>
          <ac:picMkLst>
            <pc:docMk/>
            <pc:sldMk cId="3883284746" sldId="263"/>
            <ac:picMk id="17" creationId="{A34576A1-AF66-4676-9618-893D3C780923}"/>
          </ac:picMkLst>
        </pc:picChg>
        <pc:picChg chg="add mod">
          <ac:chgData name="KSF Anisha" userId="8179f066258ca3d7" providerId="LiveId" clId="{BE322CCE-6A21-4A51-9FEB-26D7A939C12A}" dt="2025-01-31T18:13:39.898" v="1196" actId="1076"/>
          <ac:picMkLst>
            <pc:docMk/>
            <pc:sldMk cId="3883284746" sldId="263"/>
            <ac:picMk id="19" creationId="{7029FC16-92F5-4408-A7DD-B7F85890B51A}"/>
          </ac:picMkLst>
        </pc:picChg>
        <pc:picChg chg="add mod">
          <ac:chgData name="KSF Anisha" userId="8179f066258ca3d7" providerId="LiveId" clId="{BE322CCE-6A21-4A51-9FEB-26D7A939C12A}" dt="2025-01-31T18:14:02.565" v="1201" actId="1076"/>
          <ac:picMkLst>
            <pc:docMk/>
            <pc:sldMk cId="3883284746" sldId="263"/>
            <ac:picMk id="21" creationId="{327EF074-8FAC-44B0-BA50-50D67451A8F8}"/>
          </ac:picMkLst>
        </pc:picChg>
      </pc:sldChg>
      <pc:sldChg chg="addSp delSp modSp mod modAnim">
        <pc:chgData name="KSF Anisha" userId="8179f066258ca3d7" providerId="LiveId" clId="{BE322CCE-6A21-4A51-9FEB-26D7A939C12A}" dt="2025-02-01T10:25:13.516" v="2661"/>
        <pc:sldMkLst>
          <pc:docMk/>
          <pc:sldMk cId="4257586992" sldId="264"/>
        </pc:sldMkLst>
        <pc:spChg chg="mod">
          <ac:chgData name="KSF Anisha" userId="8179f066258ca3d7" providerId="LiveId" clId="{BE322CCE-6A21-4A51-9FEB-26D7A939C12A}" dt="2025-01-31T18:07:54.204" v="1167" actId="692"/>
          <ac:spMkLst>
            <pc:docMk/>
            <pc:sldMk cId="4257586992" sldId="264"/>
            <ac:spMk id="2" creationId="{A87CE5DE-D2AA-4CF0-88E6-3BC764E55245}"/>
          </ac:spMkLst>
        </pc:spChg>
        <pc:spChg chg="mod">
          <ac:chgData name="KSF Anisha" userId="8179f066258ca3d7" providerId="LiveId" clId="{BE322CCE-6A21-4A51-9FEB-26D7A939C12A}" dt="2025-01-31T18:55:19.606" v="1582" actId="20577"/>
          <ac:spMkLst>
            <pc:docMk/>
            <pc:sldMk cId="4257586992" sldId="264"/>
            <ac:spMk id="5" creationId="{EB0BEA62-4F06-4BFF-AAB4-DF07BC0B3D19}"/>
          </ac:spMkLst>
        </pc:spChg>
        <pc:picChg chg="add del mod">
          <ac:chgData name="KSF Anisha" userId="8179f066258ca3d7" providerId="LiveId" clId="{BE322CCE-6A21-4A51-9FEB-26D7A939C12A}" dt="2025-01-31T18:04:56.168" v="1124" actId="21"/>
          <ac:picMkLst>
            <pc:docMk/>
            <pc:sldMk cId="4257586992" sldId="264"/>
            <ac:picMk id="7" creationId="{53D4AC80-59DA-46B9-9E01-D9FE840EA7D6}"/>
          </ac:picMkLst>
        </pc:picChg>
        <pc:picChg chg="add mod">
          <ac:chgData name="KSF Anisha" userId="8179f066258ca3d7" providerId="LiveId" clId="{BE322CCE-6A21-4A51-9FEB-26D7A939C12A}" dt="2025-01-31T18:06:12.256" v="1148" actId="1076"/>
          <ac:picMkLst>
            <pc:docMk/>
            <pc:sldMk cId="4257586992" sldId="264"/>
            <ac:picMk id="9" creationId="{BD4FF76B-5D0B-405E-80EC-61B916002676}"/>
          </ac:picMkLst>
        </pc:picChg>
        <pc:picChg chg="add del mod">
          <ac:chgData name="KSF Anisha" userId="8179f066258ca3d7" providerId="LiveId" clId="{BE322CCE-6A21-4A51-9FEB-26D7A939C12A}" dt="2025-01-31T18:05:22.462" v="1135" actId="21"/>
          <ac:picMkLst>
            <pc:docMk/>
            <pc:sldMk cId="4257586992" sldId="264"/>
            <ac:picMk id="11" creationId="{1921C063-87B3-4CA8-A625-D62CEE850098}"/>
          </ac:picMkLst>
        </pc:picChg>
        <pc:picChg chg="add mod">
          <ac:chgData name="KSF Anisha" userId="8179f066258ca3d7" providerId="LiveId" clId="{BE322CCE-6A21-4A51-9FEB-26D7A939C12A}" dt="2025-01-31T18:08:14.551" v="1170" actId="1076"/>
          <ac:picMkLst>
            <pc:docMk/>
            <pc:sldMk cId="4257586992" sldId="264"/>
            <ac:picMk id="13" creationId="{998D17A1-85A2-444F-B9D8-08C539361E95}"/>
          </ac:picMkLst>
        </pc:picChg>
        <pc:picChg chg="add mod">
          <ac:chgData name="KSF Anisha" userId="8179f066258ca3d7" providerId="LiveId" clId="{BE322CCE-6A21-4A51-9FEB-26D7A939C12A}" dt="2025-01-31T18:08:22.632" v="1171" actId="1076"/>
          <ac:picMkLst>
            <pc:docMk/>
            <pc:sldMk cId="4257586992" sldId="264"/>
            <ac:picMk id="15" creationId="{F6DFD7F4-5859-40DC-9E56-0016414B20BB}"/>
          </ac:picMkLst>
        </pc:picChg>
        <pc:picChg chg="add mod">
          <ac:chgData name="KSF Anisha" userId="8179f066258ca3d7" providerId="LiveId" clId="{BE322CCE-6A21-4A51-9FEB-26D7A939C12A}" dt="2025-01-31T18:07:30.167" v="1159" actId="1076"/>
          <ac:picMkLst>
            <pc:docMk/>
            <pc:sldMk cId="4257586992" sldId="264"/>
            <ac:picMk id="17" creationId="{6CF0DC0B-068F-4826-A93B-942B15881516}"/>
          </ac:picMkLst>
        </pc:picChg>
      </pc:sldChg>
      <pc:sldChg chg="addSp modSp mod modAnim">
        <pc:chgData name="KSF Anisha" userId="8179f066258ca3d7" providerId="LiveId" clId="{BE322CCE-6A21-4A51-9FEB-26D7A939C12A}" dt="2025-02-01T10:25:26.033" v="2662"/>
        <pc:sldMkLst>
          <pc:docMk/>
          <pc:sldMk cId="2987916437" sldId="265"/>
        </pc:sldMkLst>
        <pc:spChg chg="mod">
          <ac:chgData name="KSF Anisha" userId="8179f066258ca3d7" providerId="LiveId" clId="{BE322CCE-6A21-4A51-9FEB-26D7A939C12A}" dt="2025-01-31T18:37:39.389" v="1351" actId="1076"/>
          <ac:spMkLst>
            <pc:docMk/>
            <pc:sldMk cId="2987916437" sldId="265"/>
            <ac:spMk id="2" creationId="{DF60632C-FB80-4B9F-B173-A7E086A29878}"/>
          </ac:spMkLst>
        </pc:spChg>
        <pc:spChg chg="mod">
          <ac:chgData name="KSF Anisha" userId="8179f066258ca3d7" providerId="LiveId" clId="{BE322CCE-6A21-4A51-9FEB-26D7A939C12A}" dt="2025-02-01T09:39:38.760" v="2486" actId="20577"/>
          <ac:spMkLst>
            <pc:docMk/>
            <pc:sldMk cId="2987916437" sldId="265"/>
            <ac:spMk id="9" creationId="{1ABB13F6-25A4-484D-81BE-5A35C645E6C4}"/>
          </ac:spMkLst>
        </pc:spChg>
        <pc:picChg chg="add mod">
          <ac:chgData name="KSF Anisha" userId="8179f066258ca3d7" providerId="LiveId" clId="{BE322CCE-6A21-4A51-9FEB-26D7A939C12A}" dt="2025-02-01T07:55:00.439" v="2255" actId="14100"/>
          <ac:picMkLst>
            <pc:docMk/>
            <pc:sldMk cId="2987916437" sldId="265"/>
            <ac:picMk id="4" creationId="{16AA1148-B7BB-40DF-BA4B-D88EBDFB6FCE}"/>
          </ac:picMkLst>
        </pc:picChg>
        <pc:picChg chg="add mod">
          <ac:chgData name="KSF Anisha" userId="8179f066258ca3d7" providerId="LiveId" clId="{BE322CCE-6A21-4A51-9FEB-26D7A939C12A}" dt="2025-01-31T18:37:47.163" v="1353" actId="1076"/>
          <ac:picMkLst>
            <pc:docMk/>
            <pc:sldMk cId="2987916437" sldId="265"/>
            <ac:picMk id="11" creationId="{ACB8A529-CADE-4149-AA57-47359B034F45}"/>
          </ac:picMkLst>
        </pc:picChg>
        <pc:picChg chg="add mod">
          <ac:chgData name="KSF Anisha" userId="8179f066258ca3d7" providerId="LiveId" clId="{BE322CCE-6A21-4A51-9FEB-26D7A939C12A}" dt="2025-01-31T18:37:01.459" v="1347" actId="1076"/>
          <ac:picMkLst>
            <pc:docMk/>
            <pc:sldMk cId="2987916437" sldId="265"/>
            <ac:picMk id="13" creationId="{7F5468F3-7859-4E38-A4D1-F1825C1E1B2E}"/>
          </ac:picMkLst>
        </pc:picChg>
        <pc:picChg chg="add mod">
          <ac:chgData name="KSF Anisha" userId="8179f066258ca3d7" providerId="LiveId" clId="{BE322CCE-6A21-4A51-9FEB-26D7A939C12A}" dt="2025-01-31T18:37:24.221" v="1349" actId="1076"/>
          <ac:picMkLst>
            <pc:docMk/>
            <pc:sldMk cId="2987916437" sldId="265"/>
            <ac:picMk id="15" creationId="{FAE63E1D-1D9E-42C8-A434-4B08BD85CDC4}"/>
          </ac:picMkLst>
        </pc:picChg>
      </pc:sldChg>
      <pc:sldChg chg="addSp modSp mod modAnim">
        <pc:chgData name="KSF Anisha" userId="8179f066258ca3d7" providerId="LiveId" clId="{BE322CCE-6A21-4A51-9FEB-26D7A939C12A}" dt="2025-02-01T10:21:41.307" v="2647"/>
        <pc:sldMkLst>
          <pc:docMk/>
          <pc:sldMk cId="2141981435" sldId="266"/>
        </pc:sldMkLst>
        <pc:spChg chg="mod">
          <ac:chgData name="KSF Anisha" userId="8179f066258ca3d7" providerId="LiveId" clId="{BE322CCE-6A21-4A51-9FEB-26D7A939C12A}" dt="2025-01-31T15:43:20.923" v="846" actId="1076"/>
          <ac:spMkLst>
            <pc:docMk/>
            <pc:sldMk cId="2141981435" sldId="266"/>
            <ac:spMk id="2" creationId="{61E619BE-A137-4931-B6C4-DEDB91C2FC2B}"/>
          </ac:spMkLst>
        </pc:spChg>
        <pc:spChg chg="mod">
          <ac:chgData name="KSF Anisha" userId="8179f066258ca3d7" providerId="LiveId" clId="{BE322CCE-6A21-4A51-9FEB-26D7A939C12A}" dt="2025-02-01T09:30:01.087" v="2447" actId="20577"/>
          <ac:spMkLst>
            <pc:docMk/>
            <pc:sldMk cId="2141981435" sldId="266"/>
            <ac:spMk id="4" creationId="{AF7BA906-0ED3-47E0-A0FA-BCA4F3B97094}"/>
          </ac:spMkLst>
        </pc:spChg>
        <pc:picChg chg="add mod">
          <ac:chgData name="KSF Anisha" userId="8179f066258ca3d7" providerId="LiveId" clId="{BE322CCE-6A21-4A51-9FEB-26D7A939C12A}" dt="2025-01-31T15:40:25.066" v="837" actId="1076"/>
          <ac:picMkLst>
            <pc:docMk/>
            <pc:sldMk cId="2141981435" sldId="266"/>
            <ac:picMk id="6" creationId="{0021BC2C-AC10-44A3-AAC2-CEBBFD1F0EA2}"/>
          </ac:picMkLst>
        </pc:picChg>
        <pc:picChg chg="add mod">
          <ac:chgData name="KSF Anisha" userId="8179f066258ca3d7" providerId="LiveId" clId="{BE322CCE-6A21-4A51-9FEB-26D7A939C12A}" dt="2025-02-01T06:37:58.276" v="1640" actId="14100"/>
          <ac:picMkLst>
            <pc:docMk/>
            <pc:sldMk cId="2141981435" sldId="266"/>
            <ac:picMk id="8" creationId="{66C00538-F9DE-4FEC-9BE4-B1888FA903CA}"/>
          </ac:picMkLst>
        </pc:picChg>
        <pc:picChg chg="add mod">
          <ac:chgData name="KSF Anisha" userId="8179f066258ca3d7" providerId="LiveId" clId="{BE322CCE-6A21-4A51-9FEB-26D7A939C12A}" dt="2025-02-01T06:38:05.010" v="1641" actId="14100"/>
          <ac:picMkLst>
            <pc:docMk/>
            <pc:sldMk cId="2141981435" sldId="266"/>
            <ac:picMk id="10" creationId="{338BA838-FD03-43A7-BF19-9A49C89AB0F4}"/>
          </ac:picMkLst>
        </pc:picChg>
      </pc:sldChg>
      <pc:sldChg chg="addSp delSp modSp new mod setBg modAnim">
        <pc:chgData name="KSF Anisha" userId="8179f066258ca3d7" providerId="LiveId" clId="{BE322CCE-6A21-4A51-9FEB-26D7A939C12A}" dt="2025-02-01T10:21:02.802" v="2642"/>
        <pc:sldMkLst>
          <pc:docMk/>
          <pc:sldMk cId="1026065167" sldId="267"/>
        </pc:sldMkLst>
        <pc:spChg chg="add mod">
          <ac:chgData name="KSF Anisha" userId="8179f066258ca3d7" providerId="LiveId" clId="{BE322CCE-6A21-4A51-9FEB-26D7A939C12A}" dt="2025-02-01T10:03:34.373" v="2542" actId="20577"/>
          <ac:spMkLst>
            <pc:docMk/>
            <pc:sldMk cId="1026065167" sldId="267"/>
            <ac:spMk id="2" creationId="{BCB002B7-FAB0-4ED7-A113-316F0584B68C}"/>
          </ac:spMkLst>
        </pc:spChg>
        <pc:spChg chg="add mod">
          <ac:chgData name="KSF Anisha" userId="8179f066258ca3d7" providerId="LiveId" clId="{BE322CCE-6A21-4A51-9FEB-26D7A939C12A}" dt="2025-02-01T10:03:58.105" v="2543" actId="2711"/>
          <ac:spMkLst>
            <pc:docMk/>
            <pc:sldMk cId="1026065167" sldId="267"/>
            <ac:spMk id="3" creationId="{5461F28F-485D-412F-8541-2AAFE2A8251F}"/>
          </ac:spMkLst>
        </pc:spChg>
        <pc:picChg chg="add mod">
          <ac:chgData name="KSF Anisha" userId="8179f066258ca3d7" providerId="LiveId" clId="{BE322CCE-6A21-4A51-9FEB-26D7A939C12A}" dt="2025-01-31T14:29:35.675" v="609" actId="1076"/>
          <ac:picMkLst>
            <pc:docMk/>
            <pc:sldMk cId="1026065167" sldId="267"/>
            <ac:picMk id="4" creationId="{33936AF8-A005-4866-8C3E-5E06BDD03326}"/>
          </ac:picMkLst>
        </pc:picChg>
        <pc:picChg chg="add del mod">
          <ac:chgData name="KSF Anisha" userId="8179f066258ca3d7" providerId="LiveId" clId="{BE322CCE-6A21-4A51-9FEB-26D7A939C12A}" dt="2025-01-31T15:33:37.856" v="812" actId="21"/>
          <ac:picMkLst>
            <pc:docMk/>
            <pc:sldMk cId="1026065167" sldId="267"/>
            <ac:picMk id="6" creationId="{41EAB7EE-CE89-44CB-ACC1-82199F35568A}"/>
          </ac:picMkLst>
        </pc:picChg>
        <pc:picChg chg="add mod">
          <ac:chgData name="KSF Anisha" userId="8179f066258ca3d7" providerId="LiveId" clId="{BE322CCE-6A21-4A51-9FEB-26D7A939C12A}" dt="2025-01-31T18:35:18.424" v="1337" actId="1076"/>
          <ac:picMkLst>
            <pc:docMk/>
            <pc:sldMk cId="1026065167" sldId="267"/>
            <ac:picMk id="8" creationId="{568EC67D-52B6-403F-955A-EFD3F6C19D1E}"/>
          </ac:picMkLst>
        </pc:picChg>
      </pc:sldChg>
      <pc:sldChg chg="addSp modSp new mod setBg modAnim">
        <pc:chgData name="KSF Anisha" userId="8179f066258ca3d7" providerId="LiveId" clId="{BE322CCE-6A21-4A51-9FEB-26D7A939C12A}" dt="2025-02-01T10:22:04.744" v="2649"/>
        <pc:sldMkLst>
          <pc:docMk/>
          <pc:sldMk cId="4034806728" sldId="268"/>
        </pc:sldMkLst>
        <pc:spChg chg="add mod">
          <ac:chgData name="KSF Anisha" userId="8179f066258ca3d7" providerId="LiveId" clId="{BE322CCE-6A21-4A51-9FEB-26D7A939C12A}" dt="2025-02-01T09:31:53.626" v="2469" actId="20577"/>
          <ac:spMkLst>
            <pc:docMk/>
            <pc:sldMk cId="4034806728" sldId="268"/>
            <ac:spMk id="2" creationId="{B7373BC0-6659-426D-9EF4-AEEABEB999BE}"/>
          </ac:spMkLst>
        </pc:spChg>
        <pc:picChg chg="add mod">
          <ac:chgData name="KSF Anisha" userId="8179f066258ca3d7" providerId="LiveId" clId="{BE322CCE-6A21-4A51-9FEB-26D7A939C12A}" dt="2025-02-01T07:13:43.270" v="1820" actId="14100"/>
          <ac:picMkLst>
            <pc:docMk/>
            <pc:sldMk cId="4034806728" sldId="268"/>
            <ac:picMk id="3" creationId="{4C73EEC8-8CED-4C2A-A926-6813C3B46D76}"/>
          </ac:picMkLst>
        </pc:picChg>
        <pc:picChg chg="add mod">
          <ac:chgData name="KSF Anisha" userId="8179f066258ca3d7" providerId="LiveId" clId="{BE322CCE-6A21-4A51-9FEB-26D7A939C12A}" dt="2025-02-01T07:14:22.453" v="1829" actId="1076"/>
          <ac:picMkLst>
            <pc:docMk/>
            <pc:sldMk cId="4034806728" sldId="268"/>
            <ac:picMk id="5" creationId="{9CD46402-6306-4359-81B4-33BC549CEBEE}"/>
          </ac:picMkLst>
        </pc:picChg>
        <pc:picChg chg="add mod">
          <ac:chgData name="KSF Anisha" userId="8179f066258ca3d7" providerId="LiveId" clId="{BE322CCE-6A21-4A51-9FEB-26D7A939C12A}" dt="2025-02-01T07:13:49.086" v="1822" actId="14100"/>
          <ac:picMkLst>
            <pc:docMk/>
            <pc:sldMk cId="4034806728" sldId="268"/>
            <ac:picMk id="6" creationId="{9D862683-B33E-451B-9115-C80324A47211}"/>
          </ac:picMkLst>
        </pc:picChg>
        <pc:picChg chg="add mod">
          <ac:chgData name="KSF Anisha" userId="8179f066258ca3d7" providerId="LiveId" clId="{BE322CCE-6A21-4A51-9FEB-26D7A939C12A}" dt="2025-02-01T07:14:04.669" v="1823" actId="1076"/>
          <ac:picMkLst>
            <pc:docMk/>
            <pc:sldMk cId="4034806728" sldId="268"/>
            <ac:picMk id="7" creationId="{F3282FF0-2347-4437-A52A-F326331B0AFC}"/>
          </ac:picMkLst>
        </pc:picChg>
      </pc:sldChg>
      <pc:sldChg chg="addSp modSp new mod setBg modAnim">
        <pc:chgData name="KSF Anisha" userId="8179f066258ca3d7" providerId="LiveId" clId="{BE322CCE-6A21-4A51-9FEB-26D7A939C12A}" dt="2025-02-01T10:25:49.519" v="2666"/>
        <pc:sldMkLst>
          <pc:docMk/>
          <pc:sldMk cId="2596917139" sldId="269"/>
        </pc:sldMkLst>
        <pc:spChg chg="add mod">
          <ac:chgData name="KSF Anisha" userId="8179f066258ca3d7" providerId="LiveId" clId="{BE322CCE-6A21-4A51-9FEB-26D7A939C12A}" dt="2025-02-01T06:45:04.844" v="1686" actId="1076"/>
          <ac:spMkLst>
            <pc:docMk/>
            <pc:sldMk cId="2596917139" sldId="269"/>
            <ac:spMk id="2" creationId="{621ED2E5-007D-41F4-B475-3C8D38585A79}"/>
          </ac:spMkLst>
        </pc:spChg>
        <pc:spChg chg="add mod">
          <ac:chgData name="KSF Anisha" userId="8179f066258ca3d7" providerId="LiveId" clId="{BE322CCE-6A21-4A51-9FEB-26D7A939C12A}" dt="2025-02-01T09:38:33.713" v="2485" actId="20577"/>
          <ac:spMkLst>
            <pc:docMk/>
            <pc:sldMk cId="2596917139" sldId="269"/>
            <ac:spMk id="3" creationId="{911A0A07-0E5B-40D4-BC87-2E69B476842F}"/>
          </ac:spMkLst>
        </pc:spChg>
        <pc:picChg chg="add mod">
          <ac:chgData name="KSF Anisha" userId="8179f066258ca3d7" providerId="LiveId" clId="{BE322CCE-6A21-4A51-9FEB-26D7A939C12A}" dt="2025-02-01T06:45:11.714" v="1687" actId="1076"/>
          <ac:picMkLst>
            <pc:docMk/>
            <pc:sldMk cId="2596917139" sldId="269"/>
            <ac:picMk id="5" creationId="{84C05DE0-539F-48F1-868B-245DE6549971}"/>
          </ac:picMkLst>
        </pc:picChg>
      </pc:sldChg>
      <pc:sldChg chg="addSp delSp modSp new mod ord modTransition setBg delAnim modAnim">
        <pc:chgData name="KSF Anisha" userId="8179f066258ca3d7" providerId="LiveId" clId="{BE322CCE-6A21-4A51-9FEB-26D7A939C12A}" dt="2025-02-01T10:17:29.422" v="2615"/>
        <pc:sldMkLst>
          <pc:docMk/>
          <pc:sldMk cId="751187405" sldId="270"/>
        </pc:sldMkLst>
        <pc:spChg chg="add del mod">
          <ac:chgData name="KSF Anisha" userId="8179f066258ca3d7" providerId="LiveId" clId="{BE322CCE-6A21-4A51-9FEB-26D7A939C12A}" dt="2025-02-01T06:59:39.074" v="1733"/>
          <ac:spMkLst>
            <pc:docMk/>
            <pc:sldMk cId="751187405" sldId="270"/>
            <ac:spMk id="2" creationId="{93B7C1FF-1FE4-41EC-9A6D-60EB2255CE4B}"/>
          </ac:spMkLst>
        </pc:spChg>
        <pc:spChg chg="add mod">
          <ac:chgData name="KSF Anisha" userId="8179f066258ca3d7" providerId="LiveId" clId="{BE322CCE-6A21-4A51-9FEB-26D7A939C12A}" dt="2025-02-01T07:25:17.096" v="1883" actId="1076"/>
          <ac:spMkLst>
            <pc:docMk/>
            <pc:sldMk cId="751187405" sldId="270"/>
            <ac:spMk id="3" creationId="{25130C91-E93E-4EAD-BEDE-F0AF11FB0B52}"/>
          </ac:spMkLst>
        </pc:spChg>
        <pc:picChg chg="add del mod">
          <ac:chgData name="KSF Anisha" userId="8179f066258ca3d7" providerId="LiveId" clId="{BE322CCE-6A21-4A51-9FEB-26D7A939C12A}" dt="2025-02-01T07:03:34.189" v="1743" actId="931"/>
          <ac:picMkLst>
            <pc:docMk/>
            <pc:sldMk cId="751187405" sldId="270"/>
            <ac:picMk id="5" creationId="{EBFB94BA-D364-461A-B25D-CECCB19E8584}"/>
          </ac:picMkLst>
        </pc:picChg>
        <pc:picChg chg="add del mod">
          <ac:chgData name="KSF Anisha" userId="8179f066258ca3d7" providerId="LiveId" clId="{BE322CCE-6A21-4A51-9FEB-26D7A939C12A}" dt="2025-02-01T07:05:28.545" v="1759" actId="21"/>
          <ac:picMkLst>
            <pc:docMk/>
            <pc:sldMk cId="751187405" sldId="270"/>
            <ac:picMk id="7" creationId="{046EA3B1-0064-4BD8-9690-B8BA0BD0C405}"/>
          </ac:picMkLst>
        </pc:picChg>
        <pc:picChg chg="add del mod">
          <ac:chgData name="KSF Anisha" userId="8179f066258ca3d7" providerId="LiveId" clId="{BE322CCE-6A21-4A51-9FEB-26D7A939C12A}" dt="2025-02-01T07:24:14.559" v="1868" actId="21"/>
          <ac:picMkLst>
            <pc:docMk/>
            <pc:sldMk cId="751187405" sldId="270"/>
            <ac:picMk id="9" creationId="{11588BA3-D345-465B-A6FA-EEEC4B6FF03D}"/>
          </ac:picMkLst>
        </pc:picChg>
        <pc:picChg chg="add del mod">
          <ac:chgData name="KSF Anisha" userId="8179f066258ca3d7" providerId="LiveId" clId="{BE322CCE-6A21-4A51-9FEB-26D7A939C12A}" dt="2025-02-01T07:24:17.704" v="1869" actId="21"/>
          <ac:picMkLst>
            <pc:docMk/>
            <pc:sldMk cId="751187405" sldId="270"/>
            <ac:picMk id="11" creationId="{93D676C7-23EA-4DCF-9143-026A7DCE0191}"/>
          </ac:picMkLst>
        </pc:picChg>
        <pc:picChg chg="add mod ord">
          <ac:chgData name="KSF Anisha" userId="8179f066258ca3d7" providerId="LiveId" clId="{BE322CCE-6A21-4A51-9FEB-26D7A939C12A}" dt="2025-02-01T08:11:19.461" v="2346" actId="14100"/>
          <ac:picMkLst>
            <pc:docMk/>
            <pc:sldMk cId="751187405" sldId="270"/>
            <ac:picMk id="13" creationId="{B5176542-93C4-4C13-99D0-519270732DA5}"/>
          </ac:picMkLst>
        </pc:picChg>
      </pc:sldChg>
      <pc:sldChg chg="addSp delSp modSp new mod modTransition setBg delAnim modAnim">
        <pc:chgData name="KSF Anisha" userId="8179f066258ca3d7" providerId="LiveId" clId="{BE322CCE-6A21-4A51-9FEB-26D7A939C12A}" dt="2025-02-01T10:18:45.114" v="2626"/>
        <pc:sldMkLst>
          <pc:docMk/>
          <pc:sldMk cId="3764477774" sldId="271"/>
        </pc:sldMkLst>
        <pc:spChg chg="add mod">
          <ac:chgData name="KSF Anisha" userId="8179f066258ca3d7" providerId="LiveId" clId="{BE322CCE-6A21-4A51-9FEB-26D7A939C12A}" dt="2025-02-01T08:15:21.457" v="2351" actId="1076"/>
          <ac:spMkLst>
            <pc:docMk/>
            <pc:sldMk cId="3764477774" sldId="271"/>
            <ac:spMk id="4" creationId="{2CE452AA-012D-491A-BDBA-3CE0B373C1B9}"/>
          </ac:spMkLst>
        </pc:spChg>
        <pc:graphicFrameChg chg="add mod modGraphic">
          <ac:chgData name="KSF Anisha" userId="8179f066258ca3d7" providerId="LiveId" clId="{BE322CCE-6A21-4A51-9FEB-26D7A939C12A}" dt="2025-02-01T08:14:17.702" v="2349" actId="1076"/>
          <ac:graphicFrameMkLst>
            <pc:docMk/>
            <pc:sldMk cId="3764477774" sldId="271"/>
            <ac:graphicFrameMk id="5" creationId="{95779941-5C6E-48D1-8C5D-CEF2C051994D}"/>
          </ac:graphicFrameMkLst>
        </pc:graphicFrameChg>
        <pc:picChg chg="add mod">
          <ac:chgData name="KSF Anisha" userId="8179f066258ca3d7" providerId="LiveId" clId="{BE322CCE-6A21-4A51-9FEB-26D7A939C12A}" dt="2025-02-01T08:14:14.614" v="2348" actId="1076"/>
          <ac:picMkLst>
            <pc:docMk/>
            <pc:sldMk cId="3764477774" sldId="271"/>
            <ac:picMk id="3" creationId="{68108417-16EC-4C60-9EFB-EB62F3D12971}"/>
          </ac:picMkLst>
        </pc:picChg>
        <pc:picChg chg="add mod">
          <ac:chgData name="KSF Anisha" userId="8179f066258ca3d7" providerId="LiveId" clId="{BE322CCE-6A21-4A51-9FEB-26D7A939C12A}" dt="2025-02-01T10:18:37.978" v="2625" actId="1076"/>
          <ac:picMkLst>
            <pc:docMk/>
            <pc:sldMk cId="3764477774" sldId="271"/>
            <ac:picMk id="6" creationId="{4E1B9E2C-75AE-492F-B600-D95D43AD2647}"/>
          </ac:picMkLst>
        </pc:picChg>
        <pc:picChg chg="add del mod">
          <ac:chgData name="KSF Anisha" userId="8179f066258ca3d7" providerId="LiveId" clId="{BE322CCE-6A21-4A51-9FEB-26D7A939C12A}" dt="2025-02-01T10:18:17.677" v="2620" actId="21"/>
          <ac:picMkLst>
            <pc:docMk/>
            <pc:sldMk cId="3764477774" sldId="271"/>
            <ac:picMk id="7" creationId="{272897EF-3FB3-40D9-8DF5-65B51B6976D2}"/>
          </ac:picMkLst>
        </pc:picChg>
      </pc:sldChg>
      <pc:sldChg chg="addSp modSp new mod ord modTransition setBg modAnim">
        <pc:chgData name="KSF Anisha" userId="8179f066258ca3d7" providerId="LiveId" clId="{BE322CCE-6A21-4A51-9FEB-26D7A939C12A}" dt="2025-02-01T10:17:53.419" v="2619"/>
        <pc:sldMkLst>
          <pc:docMk/>
          <pc:sldMk cId="2103681284" sldId="272"/>
        </pc:sldMkLst>
        <pc:spChg chg="add mod">
          <ac:chgData name="KSF Anisha" userId="8179f066258ca3d7" providerId="LiveId" clId="{BE322CCE-6A21-4A51-9FEB-26D7A939C12A}" dt="2025-02-01T08:09:05.399" v="2336" actId="1076"/>
          <ac:spMkLst>
            <pc:docMk/>
            <pc:sldMk cId="2103681284" sldId="272"/>
            <ac:spMk id="2" creationId="{54D89CD8-FA7A-49A1-BB57-E90EC49E6A31}"/>
          </ac:spMkLst>
        </pc:spChg>
        <pc:spChg chg="add mod">
          <ac:chgData name="KSF Anisha" userId="8179f066258ca3d7" providerId="LiveId" clId="{BE322CCE-6A21-4A51-9FEB-26D7A939C12A}" dt="2025-02-01T07:58:07.664" v="2276" actId="255"/>
          <ac:spMkLst>
            <pc:docMk/>
            <pc:sldMk cId="2103681284" sldId="272"/>
            <ac:spMk id="3" creationId="{0CB6DD0D-1173-4D7B-9487-B5B25713BC89}"/>
          </ac:spMkLst>
        </pc:spChg>
        <pc:spChg chg="add mod">
          <ac:chgData name="KSF Anisha" userId="8179f066258ca3d7" providerId="LiveId" clId="{BE322CCE-6A21-4A51-9FEB-26D7A939C12A}" dt="2025-02-01T08:08:53.262" v="2334" actId="1076"/>
          <ac:spMkLst>
            <pc:docMk/>
            <pc:sldMk cId="2103681284" sldId="272"/>
            <ac:spMk id="4" creationId="{225C329A-719B-4468-A196-E565FD690FC7}"/>
          </ac:spMkLst>
        </pc:spChg>
        <pc:spChg chg="add mod">
          <ac:chgData name="KSF Anisha" userId="8179f066258ca3d7" providerId="LiveId" clId="{BE322CCE-6A21-4A51-9FEB-26D7A939C12A}" dt="2025-02-01T08:08:44.385" v="2333" actId="1076"/>
          <ac:spMkLst>
            <pc:docMk/>
            <pc:sldMk cId="2103681284" sldId="272"/>
            <ac:spMk id="5" creationId="{575BA04E-9C54-4D20-81F0-E4619F9E37AC}"/>
          </ac:spMkLst>
        </pc:spChg>
      </pc:sldChg>
      <pc:sldChg chg="addSp delSp modSp new mod setBg modAnim">
        <pc:chgData name="KSF Anisha" userId="8179f066258ca3d7" providerId="LiveId" clId="{BE322CCE-6A21-4A51-9FEB-26D7A939C12A}" dt="2025-02-01T10:26:05.559" v="2668"/>
        <pc:sldMkLst>
          <pc:docMk/>
          <pc:sldMk cId="4016983356" sldId="273"/>
        </pc:sldMkLst>
        <pc:spChg chg="add mod">
          <ac:chgData name="KSF Anisha" userId="8179f066258ca3d7" providerId="LiveId" clId="{BE322CCE-6A21-4A51-9FEB-26D7A939C12A}" dt="2025-02-01T08:23:58.558" v="2430" actId="1076"/>
          <ac:spMkLst>
            <pc:docMk/>
            <pc:sldMk cId="4016983356" sldId="273"/>
            <ac:spMk id="4" creationId="{1C712D41-C5FF-416E-82CD-87BD1B56EF2F}"/>
          </ac:spMkLst>
        </pc:spChg>
        <pc:picChg chg="add mod">
          <ac:chgData name="KSF Anisha" userId="8179f066258ca3d7" providerId="LiveId" clId="{BE322CCE-6A21-4A51-9FEB-26D7A939C12A}" dt="2025-02-01T09:37:02.580" v="2479" actId="14100"/>
          <ac:picMkLst>
            <pc:docMk/>
            <pc:sldMk cId="4016983356" sldId="273"/>
            <ac:picMk id="3" creationId="{58E0A45E-00D3-4E73-ADD6-E4F191C3E6EF}"/>
          </ac:picMkLst>
        </pc:picChg>
        <pc:picChg chg="add del mod">
          <ac:chgData name="KSF Anisha" userId="8179f066258ca3d7" providerId="LiveId" clId="{BE322CCE-6A21-4A51-9FEB-26D7A939C12A}" dt="2025-02-01T08:22:23.432" v="2407" actId="21"/>
          <ac:picMkLst>
            <pc:docMk/>
            <pc:sldMk cId="4016983356" sldId="273"/>
            <ac:picMk id="6" creationId="{2518972D-F90E-4C93-BB77-9B763A9097DF}"/>
          </ac:picMkLst>
        </pc:picChg>
        <pc:picChg chg="add mod ord">
          <ac:chgData name="KSF Anisha" userId="8179f066258ca3d7" providerId="LiveId" clId="{BE322CCE-6A21-4A51-9FEB-26D7A939C12A}" dt="2025-02-01T08:23:46.632" v="2428" actId="1076"/>
          <ac:picMkLst>
            <pc:docMk/>
            <pc:sldMk cId="4016983356" sldId="273"/>
            <ac:picMk id="8" creationId="{32B19C7E-5C6C-4032-8995-B222447B0A77}"/>
          </ac:picMkLst>
        </pc:picChg>
        <pc:picChg chg="add del mod">
          <ac:chgData name="KSF Anisha" userId="8179f066258ca3d7" providerId="LiveId" clId="{BE322CCE-6A21-4A51-9FEB-26D7A939C12A}" dt="2025-02-01T08:23:12.105" v="2419" actId="21"/>
          <ac:picMkLst>
            <pc:docMk/>
            <pc:sldMk cId="4016983356" sldId="273"/>
            <ac:picMk id="10" creationId="{D632C763-A057-4143-959B-1C0DA7736622}"/>
          </ac:picMkLst>
        </pc:picChg>
        <pc:picChg chg="add mod">
          <ac:chgData name="KSF Anisha" userId="8179f066258ca3d7" providerId="LiveId" clId="{BE322CCE-6A21-4A51-9FEB-26D7A939C12A}" dt="2025-02-01T08:23:25.890" v="2423" actId="1076"/>
          <ac:picMkLst>
            <pc:docMk/>
            <pc:sldMk cId="4016983356" sldId="273"/>
            <ac:picMk id="12" creationId="{8D3DFDE6-0F67-4F79-ACD4-0FF81B695F7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E8E11-93EB-40C0-956A-5386FE3FF4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EF7156-FB57-4549-BEC9-7AE88F8A05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32D04-1912-49DA-A42C-0BDC8D01C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CDA6C-EE3A-4199-9D13-58563F7BC888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BB696-DCA5-4A38-953D-7DCB99F64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DD7B0-38BA-49F8-ACFC-E644A798D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8D203-433A-4618-B0D8-DCB1CCA61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68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0A054-6917-421E-8FC1-4C294D65A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6D5BD-54BE-4641-B04B-3D8636EB1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BD06E-9C36-467F-BB8E-0FC322D77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CDA6C-EE3A-4199-9D13-58563F7BC888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DD866-D050-470E-91EF-A47D9AEE9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47274-5EF2-4190-9713-007514FA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8D203-433A-4618-B0D8-DCB1CCA61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058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34689E-A782-4BC4-8EFD-A0CE4187D1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4FA56-482F-4588-8837-0FCB95FBE5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63312-A5EE-4CF2-B208-F71FD0282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CDA6C-EE3A-4199-9D13-58563F7BC888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58285-720F-4FFB-8ADE-11A916FE3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DEAB2-9558-4EDA-84D5-A3A165A1A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8D203-433A-4618-B0D8-DCB1CCA61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14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DAC2D-2FB1-4805-80D2-7904B679C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6BC1F-98B5-44E3-91A7-3DA685721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AC9F7-6F0F-404A-8121-FA74A4055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CDA6C-EE3A-4199-9D13-58563F7BC888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53106-2819-47A4-AF52-4FA34839A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7D9F6-4E93-491A-A600-EF677A69F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8D203-433A-4618-B0D8-DCB1CCA61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77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0EE3B-27DF-423A-9C4C-EE96378C0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A9A34-F053-46B6-812E-71177261F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4D06A-A737-4B22-9923-D18DDDD78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CDA6C-EE3A-4199-9D13-58563F7BC888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F8739-D82C-4172-8819-CF7D91B85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E7960-2A4C-4B99-B851-69A9C44EC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8D203-433A-4618-B0D8-DCB1CCA61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48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BD407-8142-4E78-870F-770B9CF99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42514-F7A2-48D1-AB93-7A642529BD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A96A05-BD58-4A0D-8CEC-943EA00E8D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7F6FF0-0AA1-44EF-AAD4-F4541571D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CDA6C-EE3A-4199-9D13-58563F7BC888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58948D-7B10-4C38-A9B4-A14A13279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907295-1AF4-4D22-A0A2-E0C29A3DC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8D203-433A-4618-B0D8-DCB1CCA61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535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E0C9F-DF96-4BB7-8BCB-7461EED20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CF24A-F618-4DE0-ABC3-FBEF47834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A7A7B0-A7AC-4C4B-AB58-807ED9765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CFCDD1-0E17-49E8-9714-148457DEAD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66A473-2D08-4CCE-9E77-5E923D90A9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4A8832-5BBE-4F13-BF51-4E0E1CFFF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CDA6C-EE3A-4199-9D13-58563F7BC888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5FD734-8409-4099-B7B7-9428BA37D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13A114-8240-41C0-8B0C-1F2CF9C7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8D203-433A-4618-B0D8-DCB1CCA61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96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5E88C-417F-4688-A2E4-E429F103A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293B38-2464-4C72-9B9C-C7C6A90C3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CDA6C-EE3A-4199-9D13-58563F7BC888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7A808E-412E-49A0-A7A5-52B5EF7D0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B123C5-EDAB-464A-BC90-D2C15AE8D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8D203-433A-4618-B0D8-DCB1CCA61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18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831785-868B-4C2F-8EFC-2A9D1BB7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CDA6C-EE3A-4199-9D13-58563F7BC888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B528FE-2E3B-4CE8-AFA5-281E93172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C83625-2E22-4150-87F6-FC363C8F2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8D203-433A-4618-B0D8-DCB1CCA61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28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9F643-7F5C-4875-B062-5A5DE3657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DC850-8514-4B66-A21C-DCDE69082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F625E8-5A5F-44D7-A89E-A28045878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691D2C-2099-4EFA-BD9C-D31EBE5B8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CDA6C-EE3A-4199-9D13-58563F7BC888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DFEA4D-152F-48BE-8E9C-EC0535FE3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6B29C-E9D6-4705-8089-0F5822D64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8D203-433A-4618-B0D8-DCB1CCA61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3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4CDE4-0525-4DC0-93FA-848DCD127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BB58E2-0927-48A8-A7AF-4543E32D3F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DBA99C-743C-4198-BECA-60A4F04858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CFB9D7-C3D9-4596-8670-7BDEC0018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CDA6C-EE3A-4199-9D13-58563F7BC888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4902A-DAA0-4545-B095-666249ECA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12CEA4-C8C3-4DEE-A8F5-EF5BB73AC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8D203-433A-4618-B0D8-DCB1CCA61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170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C0B158-3435-4B4E-8FEF-27BA3BF8F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101B4-3C5E-4D02-8AAE-6A566BBEB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CA1C6-2621-4C44-8A84-FBADB31D4E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CDA6C-EE3A-4199-9D13-58563F7BC888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B44E9-DD34-468C-B3AF-1D8D08AD94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68959-CBAD-4A96-9D52-D0B38F20C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8D203-433A-4618-B0D8-DCB1CCA61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99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28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2.pn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6.png"/><Relationship Id="rId7" Type="http://schemas.openxmlformats.org/officeDocument/2006/relationships/image" Target="../media/image2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6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>
            <a:extLst>
              <a:ext uri="{FF2B5EF4-FFF2-40B4-BE49-F238E27FC236}">
                <a16:creationId xmlns:a16="http://schemas.microsoft.com/office/drawing/2014/main" id="{54D89CD8-FA7A-49A1-BB57-E90EC49E6A31}"/>
              </a:ext>
            </a:extLst>
          </p:cNvPr>
          <p:cNvSpPr/>
          <p:nvPr/>
        </p:nvSpPr>
        <p:spPr>
          <a:xfrm>
            <a:off x="5151581" y="856666"/>
            <a:ext cx="1573416" cy="1570651"/>
          </a:xfrm>
          <a:custGeom>
            <a:avLst/>
            <a:gdLst/>
            <a:ahLst/>
            <a:cxnLst/>
            <a:rect l="l" t="t" r="r" b="b"/>
            <a:pathLst>
              <a:path w="3220723" h="3220723">
                <a:moveTo>
                  <a:pt x="0" y="0"/>
                </a:moveTo>
                <a:lnTo>
                  <a:pt x="3220724" y="0"/>
                </a:lnTo>
                <a:lnTo>
                  <a:pt x="3220724" y="3220723"/>
                </a:lnTo>
                <a:lnTo>
                  <a:pt x="0" y="322072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0CB6DD0D-1173-4D7B-9487-B5B25713BC89}"/>
              </a:ext>
            </a:extLst>
          </p:cNvPr>
          <p:cNvSpPr txBox="1"/>
          <p:nvPr/>
        </p:nvSpPr>
        <p:spPr>
          <a:xfrm>
            <a:off x="0" y="2809240"/>
            <a:ext cx="12247724" cy="10282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16"/>
              </a:lnSpc>
            </a:pPr>
            <a:r>
              <a:rPr lang="en-US" sz="2800" b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AMERICAN INTERNATIONAL UNIVERSITY-BANGLADESH</a:t>
            </a:r>
          </a:p>
          <a:p>
            <a:pPr algn="ctr">
              <a:lnSpc>
                <a:spcPts val="4452"/>
              </a:lnSpc>
            </a:pPr>
            <a:endParaRPr lang="en-US" sz="3600" b="1" dirty="0">
              <a:solidFill>
                <a:srgbClr val="8EBFF5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225C329A-719B-4468-A196-E565FD690FC7}"/>
              </a:ext>
            </a:extLst>
          </p:cNvPr>
          <p:cNvSpPr txBox="1"/>
          <p:nvPr/>
        </p:nvSpPr>
        <p:spPr>
          <a:xfrm>
            <a:off x="2826550" y="3254433"/>
            <a:ext cx="6538900" cy="32161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16"/>
              </a:lnSpc>
              <a:spcBef>
                <a:spcPct val="0"/>
              </a:spcBef>
            </a:pP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Calisto MT" panose="02040603050505030304" pitchFamily="18" charset="0"/>
                <a:ea typeface="Lora Bold"/>
                <a:cs typeface="Lora Bold"/>
                <a:sym typeface="Lora Bold"/>
              </a:rPr>
              <a:t>Course of study: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OBJECT ORIENTED PROGRAMMING 1 (JAVA)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ea typeface="Lora Bold"/>
                <a:cs typeface="Lora Bold"/>
                <a:sym typeface="Lora Bold"/>
              </a:rPr>
              <a:t> </a:t>
            </a:r>
          </a:p>
          <a:p>
            <a:pPr algn="ctr">
              <a:lnSpc>
                <a:spcPts val="4992"/>
              </a:lnSpc>
              <a:spcBef>
                <a:spcPct val="0"/>
              </a:spcBef>
            </a:pP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Calisto MT" panose="02040603050505030304" pitchFamily="18" charset="0"/>
                <a:ea typeface="Lora Bold"/>
                <a:cs typeface="Lora Bold"/>
                <a:sym typeface="Lora Bold"/>
              </a:rPr>
              <a:t>Section - [N]</a:t>
            </a:r>
          </a:p>
          <a:p>
            <a:pPr algn="ctr">
              <a:lnSpc>
                <a:spcPts val="4992"/>
              </a:lnSpc>
              <a:spcBef>
                <a:spcPct val="0"/>
              </a:spcBef>
            </a:pPr>
            <a:endParaRPr lang="en-US" sz="3200" b="1" dirty="0">
              <a:solidFill>
                <a:srgbClr val="E0F3FB"/>
              </a:solidFill>
              <a:latin typeface="Lora Bold"/>
              <a:ea typeface="Lora Bold"/>
              <a:cs typeface="Lora Bold"/>
              <a:sym typeface="Lora Bold"/>
            </a:endParaRPr>
          </a:p>
          <a:p>
            <a:pPr algn="ctr">
              <a:lnSpc>
                <a:spcPts val="4992"/>
              </a:lnSpc>
              <a:spcBef>
                <a:spcPct val="0"/>
              </a:spcBef>
            </a:pPr>
            <a:endParaRPr lang="en-US" sz="3200" b="1" dirty="0">
              <a:solidFill>
                <a:srgbClr val="E0F3FB"/>
              </a:solidFill>
              <a:latin typeface="Lora Bold"/>
              <a:ea typeface="Lora Bold"/>
              <a:cs typeface="Lora Bold"/>
              <a:sym typeface="Lora Bold"/>
            </a:endParaRPr>
          </a:p>
          <a:p>
            <a:pPr algn="ctr">
              <a:lnSpc>
                <a:spcPts val="4992"/>
              </a:lnSpc>
              <a:spcBef>
                <a:spcPct val="0"/>
              </a:spcBef>
            </a:pPr>
            <a:endParaRPr lang="en-US" sz="3200" b="1" dirty="0">
              <a:solidFill>
                <a:srgbClr val="E0F3FB"/>
              </a:solidFill>
              <a:latin typeface="Lora Bold"/>
              <a:ea typeface="Lora Bold"/>
              <a:cs typeface="Lora Bold"/>
              <a:sym typeface="Lora Bol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5BA04E-9C54-4D20-81F0-E4619F9E37AC}"/>
              </a:ext>
            </a:extLst>
          </p:cNvPr>
          <p:cNvSpPr txBox="1"/>
          <p:nvPr/>
        </p:nvSpPr>
        <p:spPr>
          <a:xfrm>
            <a:off x="3693621" y="5533624"/>
            <a:ext cx="7772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Calisto MT" panose="02040603050505030304" pitchFamily="18" charset="0"/>
                <a:ea typeface="Lora Bold"/>
                <a:cs typeface="Lora Bold"/>
                <a:sym typeface="Lora Bold"/>
              </a:rPr>
              <a:t>Directed by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alisto MT" panose="02040603050505030304" pitchFamily="18" charset="0"/>
              </a:rPr>
              <a:t>RAIMA ADHIKARY</a:t>
            </a:r>
            <a:endParaRPr lang="en-US" sz="2400" b="1" dirty="0">
              <a:solidFill>
                <a:schemeClr val="accent5">
                  <a:lumMod val="75000"/>
                </a:schemeClr>
              </a:solidFill>
              <a:latin typeface="Calisto MT" panose="02040603050505030304" pitchFamily="18" charset="0"/>
              <a:ea typeface="Lora Bold"/>
              <a:cs typeface="Lora Bold"/>
              <a:sym typeface="Lora Bold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681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8000" b="-9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E619BE-A137-4931-B6C4-DEDB91C2FC2B}"/>
              </a:ext>
            </a:extLst>
          </p:cNvPr>
          <p:cNvSpPr txBox="1"/>
          <p:nvPr/>
        </p:nvSpPr>
        <p:spPr>
          <a:xfrm>
            <a:off x="315883" y="316294"/>
            <a:ext cx="72736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n w="15875">
                  <a:solidFill>
                    <a:schemeClr val="tx1"/>
                  </a:solidFill>
                </a:ln>
                <a:solidFill>
                  <a:schemeClr val="accent6"/>
                </a:solidFill>
                <a:latin typeface="Bookman Old Style" panose="02050604050505020204" pitchFamily="18" charset="0"/>
              </a:rPr>
              <a:t>Game Navigation &amp; Error Handling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F7BA906-0ED3-47E0-A0FA-BCA4F3B970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360" y="2294389"/>
            <a:ext cx="494545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Navigation Flow: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Main Menu: Options to login or register.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Login: Successful login redirects to dashboard, failure shows error.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Registration: New users sign up, then go to Login.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Error Handling: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Invalid Login: Displays error if email/password mismatch.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Registration Validation: Checks for empty fields and duplicate emails.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IOException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: Handles file reading/writing errors.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21BC2C-AC10-44A3-AAC2-CEBBFD1F0E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680" y="2512570"/>
            <a:ext cx="6029960" cy="22688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C00538-F9DE-4FEC-9BE4-B1888FA903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956" y="3254442"/>
            <a:ext cx="1890684" cy="25605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8BA838-FD03-43A7-BF19-9A49C89AB0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724" y="1155470"/>
            <a:ext cx="1949772" cy="169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981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8000" b="-9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676A3D-5088-42C2-816F-F03316FEB2F5}"/>
              </a:ext>
            </a:extLst>
          </p:cNvPr>
          <p:cNvSpPr txBox="1"/>
          <p:nvPr/>
        </p:nvSpPr>
        <p:spPr>
          <a:xfrm>
            <a:off x="117514" y="300762"/>
            <a:ext cx="90941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n w="15875">
                  <a:solidFill>
                    <a:schemeClr val="tx1"/>
                  </a:solidFill>
                </a:ln>
                <a:solidFill>
                  <a:schemeClr val="accent6"/>
                </a:solidFill>
                <a:latin typeface="Bookman Old Style" panose="02050604050505020204" pitchFamily="18" charset="0"/>
              </a:rPr>
              <a:t>Game Logic and Physics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5F23F29-5F5A-4A8A-BF90-C77DE41D5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794" y="2518350"/>
            <a:ext cx="5064086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Main Components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Player (Chicken) Control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: Movement through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KeyListener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 (UP, DOWN, LEFT, RIGHT keys).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Entities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: Chicken, creepers, walls, food items.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Collision Detection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: Using collision(Block a, Block b) to detect interactions between chicken, creepers, walls, and food.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Effect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: Stops movement at walls, loses lives when touching creepers, scores points when eating food.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041CFF49-3F2C-4F92-A0BD-BC0D5C00C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794" y="1435400"/>
            <a:ext cx="7838556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Game Window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Dimensions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: 21 rows x 19 columns, each tile 32px.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Non-Resizable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, centered, and visible with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JFrame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Game Loop:</a:t>
            </a:r>
            <a:r>
              <a:rPr lang="en-US" sz="2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Runs at 20fps, controlling game updates and redrawing.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4">
                  <a:lumMod val="20000"/>
                  <a:lumOff val="8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7843CB2-B4B3-4C4D-95CD-CB2793B21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842" y="1561320"/>
            <a:ext cx="3657598" cy="136072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182FEC3-C048-48A8-A55B-C14D994652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188" y="3149627"/>
            <a:ext cx="6295104" cy="81678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854853B-1851-4BD8-BD94-D03DEEADD5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317" y="4710726"/>
            <a:ext cx="6373114" cy="161947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C6A1329-7F12-44A4-8473-DF9777A046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50786">
            <a:off x="8422638" y="3351610"/>
            <a:ext cx="1524003" cy="15240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F8991F5-37A0-4C3E-9112-B563B15F7E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594770" y="119133"/>
            <a:ext cx="1821831" cy="23942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DE23E9-0856-4DBC-9CA8-3A280E280F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74" y="5670668"/>
            <a:ext cx="709927" cy="80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08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8000" b="-9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7373BC0-6659-426D-9EF4-AEEABEB99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676" y="92387"/>
            <a:ext cx="3654531" cy="618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Map Design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: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The map is represented as a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2D grid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 using a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tileMap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 array.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Characters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 in the map ('X' for walls, 'b’, ‘p’, 'o' for creepers, 'P' for chicken, blank space for food).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Each character in the grid is converted into visual components (images for walls, creepers, food, etc.).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73EEC8-8CED-4C2A-A926-6813C3B46D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753" y="875429"/>
            <a:ext cx="3521287" cy="45013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D46402-6306-4359-81B4-33BC549CEB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76376">
            <a:off x="-338756" y="4468007"/>
            <a:ext cx="1817539" cy="18175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282FF0-2347-4437-A52A-F326331B0A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6277" y="4544858"/>
            <a:ext cx="1760087" cy="23131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862683-B33E-451B-9115-C80324A472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981" y="875429"/>
            <a:ext cx="3919659" cy="450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806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8000" b="-9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363E45E9-A84A-427B-9116-FAF0A9DD4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182" y="351234"/>
            <a:ext cx="4927599" cy="615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Movement, Physics &amp; Ghost Behavior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Movement Physics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Movement depends on direction 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velocityX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 and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velocityY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 based on tile size,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tileSize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 / 4).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Smooth transitions between grid cells.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Chasing &amp; Random Creepers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Creepers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 move randomly until close to the chicken, then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chaseChicken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() method activates, adjusting direction based on relative position (dx,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dy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Pause &amp; Reset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Pause via the SPACE key.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Reset game entities (chicken, ghosts) on life loss or game restart using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resetPositions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().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7E6AA9-F822-4EA4-B82A-4135BE7DF1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379" y="1770460"/>
            <a:ext cx="3449664" cy="14709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4B56D2-74F5-4733-9845-E300414724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414" y="3429000"/>
            <a:ext cx="2936557" cy="250942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F131CAE-7442-4738-80EF-94CDD8ACF5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9044" y="3429000"/>
            <a:ext cx="3037718" cy="250942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C72FECA-465A-456D-BCBF-1042F4A233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203" y="541357"/>
            <a:ext cx="2132183" cy="288764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24D987D-D7CC-4306-8D1E-A13DAD5A58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2899" y="5524510"/>
            <a:ext cx="865936" cy="9822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FCC7A1-A9A6-4BFA-92DA-BFEC475AB4A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414" y="1770460"/>
            <a:ext cx="2447550" cy="147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862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8000" b="-9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90D288EE-5192-4C65-BD52-F21D0A4BC3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720" y="186701"/>
            <a:ext cx="5425440" cy="4462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Scoring, Lives &amp; File I/O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rPr>
              <a:t>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Score &amp; Life System: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Score increases when food is eaten, tracked by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foods.remove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(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foodEaten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Lives decrease when ghosts touch the chicken, leading to game over after losing all lives.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  Saving Scores: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Score saved to Score.txt using the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saveScore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() method (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BufferedWriter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After the game ends, scores are displayed in a new frame.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54CF54-A215-40B3-B2C4-56724AA2E6DA}"/>
              </a:ext>
            </a:extLst>
          </p:cNvPr>
          <p:cNvSpPr txBox="1"/>
          <p:nvPr/>
        </p:nvSpPr>
        <p:spPr>
          <a:xfrm>
            <a:off x="172720" y="4317383"/>
            <a:ext cx="521208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Map Refresh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When food is exhausted, a new map is loaded, and all entities are reset to their starting positions.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D6AB49-0777-439E-8B1F-1439D7E348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874" y="1904787"/>
            <a:ext cx="2886478" cy="15242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82B989-1680-4929-AB3F-23D280ACC9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253" y="1114102"/>
            <a:ext cx="2962688" cy="23148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4EAD08A-397F-4CDC-80F2-3A71D3D146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874" y="3889252"/>
            <a:ext cx="6070498" cy="181754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34576A1-AF66-4676-9618-893D3C7809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918" y="5251423"/>
            <a:ext cx="1524003" cy="152400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029FC16-92F5-4408-A7DD-B7F85890B5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33571" y="4753455"/>
            <a:ext cx="2193102" cy="190669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27EF074-8FAC-44B0-BA50-50D67451A8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62597" y="4357343"/>
            <a:ext cx="894080" cy="8940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0D85855-A184-44EA-833A-7F9F1727B80D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7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845" y="555300"/>
            <a:ext cx="1008555" cy="155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284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8000" b="-9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7CE5DE-D2AA-4CF0-88E6-3BC764E55245}"/>
              </a:ext>
            </a:extLst>
          </p:cNvPr>
          <p:cNvSpPr txBox="1"/>
          <p:nvPr/>
        </p:nvSpPr>
        <p:spPr>
          <a:xfrm>
            <a:off x="1330960" y="490488"/>
            <a:ext cx="10861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n w="19050">
                  <a:solidFill>
                    <a:schemeClr val="tx1"/>
                  </a:solidFill>
                </a:ln>
                <a:solidFill>
                  <a:schemeClr val="accent6"/>
                </a:solidFill>
                <a:latin typeface="Bookman Old Style" panose="02050604050505020204" pitchFamily="18" charset="0"/>
              </a:rPr>
              <a:t>Images, Graphics, and UI Design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560558B-CE18-47CA-AFFF-B27DB8F57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868" y="3410634"/>
            <a:ext cx="1086104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B0BEA62-4F06-4BFF-AAB4-DF07BC0B3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637" y="1253737"/>
            <a:ext cx="7305963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Images Loaded: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 Background, character (chicken), creepers, walls, and food.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Image Resizing: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 Images are resized to fit tiles on the grid (32x32 pixels).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Graphics Object: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 Used in the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paintComponent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 method to render the game elements on the screen.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UI Components: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4">
                  <a:lumMod val="20000"/>
                  <a:lumOff val="80000"/>
                </a:schemeClr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Score and lives displayed at the top.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Character name shown below score.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Dialog boxes for game start and game over.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Score saved to a file at the end of the game.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4FF76B-5D0B-405E-80EC-61B91600267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46" y="192387"/>
            <a:ext cx="1022098" cy="15763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98D17A1-85A2-444F-B9D8-08C539361E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715" y="3120223"/>
            <a:ext cx="5144802" cy="18734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6DFD7F4-5859-40DC-9E56-0016414B20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8602" y="4656682"/>
            <a:ext cx="2345410" cy="208431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CF0DC0B-068F-4826-A93B-942B158815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62095" y="4881182"/>
            <a:ext cx="1635318" cy="163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58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8000" b="-9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60632C-FB80-4B9F-B173-A7E086A29878}"/>
              </a:ext>
            </a:extLst>
          </p:cNvPr>
          <p:cNvSpPr txBox="1"/>
          <p:nvPr/>
        </p:nvSpPr>
        <p:spPr>
          <a:xfrm>
            <a:off x="326348" y="792366"/>
            <a:ext cx="10495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n w="22225">
                  <a:solidFill>
                    <a:schemeClr val="tx1"/>
                  </a:solidFill>
                </a:ln>
                <a:solidFill>
                  <a:schemeClr val="accent6"/>
                </a:solidFill>
                <a:latin typeface="Bookman Old Style" panose="02050604050505020204" pitchFamily="18" charset="0"/>
              </a:rPr>
              <a:t>Audio and Sound Management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C1F0E2E-C97C-441C-BD70-F6964926D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280" y="386275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681DD28-64F0-4AB8-8AF8-B8B9633B3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280" y="2744856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4FB9B9C-9E30-4008-85FC-ADDC77BCB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680" y="3293699"/>
            <a:ext cx="291130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ABB13F6-25A4-484D-81BE-5A35C645E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127" y="1585538"/>
            <a:ext cx="4275513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Sound Effects: Background    music (Start.wav) plays continuously in a loop.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AudioClip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: Used to manage sound, played on game start up.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Multithreading: Audio is handled in a separate thread to avoid blocking the main game loop.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CB8A529-CADE-4149-AA57-47359B034F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746" y="2258297"/>
            <a:ext cx="5653882" cy="19276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F5468F3-7859-4E38-A4D1-F1825C1E1B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91121" y="3729779"/>
            <a:ext cx="2424174" cy="31858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AE63E1D-1D9E-42C8-A434-4B08BD85CD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6402" y="5264402"/>
            <a:ext cx="1520955" cy="15209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6AA1148-B7BB-40DF-BA4B-D88EBDFB6F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127" y="3586480"/>
            <a:ext cx="578746" cy="61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916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8000" b="-9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1ED2E5-007D-41F4-B475-3C8D38585A79}"/>
              </a:ext>
            </a:extLst>
          </p:cNvPr>
          <p:cNvSpPr txBox="1"/>
          <p:nvPr/>
        </p:nvSpPr>
        <p:spPr>
          <a:xfrm>
            <a:off x="4064000" y="789453"/>
            <a:ext cx="46837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n w="22225">
                  <a:solidFill>
                    <a:schemeClr val="tx1"/>
                  </a:solidFill>
                </a:ln>
                <a:solidFill>
                  <a:schemeClr val="accent6"/>
                </a:solidFill>
                <a:latin typeface="Bookman Old Style" panose="02050604050505020204" pitchFamily="18" charset="0"/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1A0A07-0E5B-40D4-BC87-2E69B476842F}"/>
              </a:ext>
            </a:extLst>
          </p:cNvPr>
          <p:cNvSpPr txBox="1"/>
          <p:nvPr/>
        </p:nvSpPr>
        <p:spPr>
          <a:xfrm>
            <a:off x="3942080" y="2113617"/>
            <a:ext cx="800608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Creeper Clash successfully integrates Java OOP concepts with GUI-based Minecraft-style gameplay.</a:t>
            </a:r>
            <a:endParaRPr lang="en-US" sz="20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The game demonstrates key OOP principles such as Encapsulation, Inheritance, Polymorphism, </a:t>
            </a:r>
            <a:r>
              <a:rPr kumimoji="0" lang="en-US" altLang="en-US" sz="2000" b="1" i="0" u="none" strike="noStrike" cap="none" normalizeH="0" baseline="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Association</a:t>
            </a:r>
            <a:r>
              <a:rPr 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and Abstraction.</a:t>
            </a:r>
            <a:endParaRPr lang="en-US" sz="20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The project showcases Java’s capabilities in game development using GUI components like </a:t>
            </a:r>
            <a:r>
              <a:rPr lang="en-US" sz="2000" b="1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JFrame</a:t>
            </a:r>
            <a:r>
              <a:rPr 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, </a:t>
            </a:r>
            <a:r>
              <a:rPr lang="en-US" sz="2000" b="1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JPanel</a:t>
            </a:r>
            <a:r>
              <a:rPr 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, and </a:t>
            </a:r>
            <a:r>
              <a:rPr lang="en-US" sz="2000" b="1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KeyListener</a:t>
            </a:r>
            <a:r>
              <a:rPr 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.</a:t>
            </a:r>
            <a:endParaRPr lang="en-US" sz="20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Overall, this project provides a strong foundation for developing object-oriented games in Java.</a:t>
            </a:r>
            <a:endParaRPr lang="en-US" sz="20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C05DE0-539F-48F1-868B-245DE65499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04800" y="1978834"/>
            <a:ext cx="3759200" cy="290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917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E0A45E-00D3-4E73-ADD6-E4F191C3E6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20" y="965200"/>
            <a:ext cx="11236959" cy="51363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712D41-C5FF-416E-82CD-87BD1B56EF2F}"/>
              </a:ext>
            </a:extLst>
          </p:cNvPr>
          <p:cNvSpPr txBox="1"/>
          <p:nvPr/>
        </p:nvSpPr>
        <p:spPr>
          <a:xfrm>
            <a:off x="4092856" y="2580084"/>
            <a:ext cx="59334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n w="19050">
                  <a:solidFill>
                    <a:schemeClr val="tx1"/>
                  </a:solidFill>
                </a:ln>
                <a:solidFill>
                  <a:schemeClr val="accent6"/>
                </a:solidFill>
                <a:latin typeface="Bookman Old Style" panose="02050604050505020204" pitchFamily="18" charset="0"/>
              </a:rPr>
              <a:t>Thank you.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D3DFDE6-0F67-4F79-ACD4-0FF81B695F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3" y="3532377"/>
            <a:ext cx="2460057" cy="21862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B19C7E-5C6C-4032-8995-B222447B0A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32799" y="2413845"/>
            <a:ext cx="1655887" cy="165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983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B5176542-93C4-4C13-99D0-519270732D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1422399"/>
            <a:ext cx="10180320" cy="40436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5130C91-E93E-4EAD-BEDE-F0AF11FB0B52}"/>
              </a:ext>
            </a:extLst>
          </p:cNvPr>
          <p:cNvSpPr txBox="1"/>
          <p:nvPr/>
        </p:nvSpPr>
        <p:spPr>
          <a:xfrm>
            <a:off x="2265868" y="2645954"/>
            <a:ext cx="99261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7200" b="1" i="0" u="none" strike="noStrike" cap="none" normalizeH="0" baseline="0" dirty="0">
                <a:ln w="19050">
                  <a:solidFill>
                    <a:schemeClr val="tx1"/>
                  </a:solidFill>
                </a:ln>
                <a:solidFill>
                  <a:schemeClr val="accent6"/>
                </a:solidFill>
                <a:effectLst/>
                <a:latin typeface="Bookman Old Style" panose="02050604050505020204" pitchFamily="18" charset="0"/>
              </a:rPr>
              <a:t>Creeper </a:t>
            </a:r>
            <a:r>
              <a:rPr kumimoji="0" lang="en-US" altLang="en-US" sz="7200" b="1" i="0" u="none" strike="noStrike" cap="none" normalizeH="0" baseline="0" dirty="0">
                <a:ln w="15875">
                  <a:solidFill>
                    <a:schemeClr val="tx1"/>
                  </a:solidFill>
                </a:ln>
                <a:solidFill>
                  <a:schemeClr val="accent6"/>
                </a:solidFill>
                <a:effectLst/>
                <a:latin typeface="Bookman Old Style" panose="02050604050505020204" pitchFamily="18" charset="0"/>
              </a:rPr>
              <a:t>Clash…</a:t>
            </a:r>
            <a:endParaRPr lang="en-US" sz="7200" dirty="0">
              <a:ln w="15875">
                <a:solidFill>
                  <a:schemeClr val="tx1"/>
                </a:solidFill>
              </a:ln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187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8000" b="-9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108417-16EC-4C60-9EFB-EB62F3D129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79" y="995680"/>
            <a:ext cx="10546080" cy="51003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E452AA-012D-491A-BDBA-3CE0B373C1B9}"/>
              </a:ext>
            </a:extLst>
          </p:cNvPr>
          <p:cNvSpPr txBox="1"/>
          <p:nvPr/>
        </p:nvSpPr>
        <p:spPr>
          <a:xfrm>
            <a:off x="4551680" y="1354973"/>
            <a:ext cx="42570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n w="12700">
                  <a:solidFill>
                    <a:schemeClr val="tx1"/>
                  </a:solidFill>
                </a:ln>
                <a:solidFill>
                  <a:schemeClr val="accent6"/>
                </a:solidFill>
                <a:latin typeface="Bookman Old Style" panose="02050604050505020204" pitchFamily="18" charset="0"/>
              </a:rPr>
              <a:t>Group 03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5779941-5C6E-48D1-8C5D-CEF2C05199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160596"/>
              </p:ext>
            </p:extLst>
          </p:nvPr>
        </p:nvGraphicFramePr>
        <p:xfrm>
          <a:off x="2052319" y="2374669"/>
          <a:ext cx="8127999" cy="2701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90157354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8663057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22323603"/>
                    </a:ext>
                  </a:extLst>
                </a:gridCol>
              </a:tblGrid>
              <a:tr h="540327">
                <a:tc>
                  <a:txBody>
                    <a:bodyPr/>
                    <a:lstStyle/>
                    <a:p>
                      <a:r>
                        <a:rPr lang="en-US" dirty="0"/>
                        <a:t>Members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Department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681332"/>
                  </a:ext>
                </a:extLst>
              </a:tr>
              <a:tr h="540327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Sadia Farzana Anisha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24-56562-1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CSE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869416"/>
                  </a:ext>
                </a:extLst>
              </a:tr>
              <a:tr h="540327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Sarita Islam </a:t>
                      </a:r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Usmita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24-56695-1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CSE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643797"/>
                  </a:ext>
                </a:extLst>
              </a:tr>
              <a:tr h="540327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Mufica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Jebin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24-56333-1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CSE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023759"/>
                  </a:ext>
                </a:extLst>
              </a:tr>
              <a:tr h="540327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Shahrin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 Mahbub Sama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24-56212-1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CSE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01355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4E1B9E2C-75AE-492F-B600-D95D43AD26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543" y="-191039"/>
            <a:ext cx="3118815" cy="277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477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8000" b="-9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6B7606-C167-46C7-A9B4-294006E41466}"/>
              </a:ext>
            </a:extLst>
          </p:cNvPr>
          <p:cNvSpPr txBox="1"/>
          <p:nvPr/>
        </p:nvSpPr>
        <p:spPr>
          <a:xfrm>
            <a:off x="487681" y="232686"/>
            <a:ext cx="6654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n w="15875">
                  <a:solidFill>
                    <a:schemeClr val="tx1"/>
                  </a:solidFill>
                </a:ln>
                <a:solidFill>
                  <a:schemeClr val="accent6"/>
                </a:solidFill>
                <a:latin typeface="Bookman Old Style" panose="02050604050505020204" pitchFamily="18" charset="0"/>
              </a:rPr>
              <a:t>Introduction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A85056-5283-455F-A092-C2447642CF7E}"/>
              </a:ext>
            </a:extLst>
          </p:cNvPr>
          <p:cNvSpPr txBox="1"/>
          <p:nvPr/>
        </p:nvSpPr>
        <p:spPr>
          <a:xfrm>
            <a:off x="1005840" y="2519680"/>
            <a:ext cx="7528560" cy="279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F7E9C251-1533-4051-88DA-DCD1E16D9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349" y="1544320"/>
            <a:ext cx="7352146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Creeper Clash is a Java-based, Minecraft-themed game using OOP and GUI.</a:t>
            </a: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Players log in and register for a personalized experience.</a:t>
            </a: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Control a Minecraft chicken to dodge creepers, collect power-ups, and survive. 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3E51CB5-89ED-4E60-BB91-82147D1ADF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004" y="2154124"/>
            <a:ext cx="4998583" cy="499858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6A16A61-0504-47E1-A1B8-DEEF3D5EBF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301" y="157643"/>
            <a:ext cx="3066740" cy="236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441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8000" b="-9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ADE7A7-6097-4980-A00E-8514928138E7}"/>
              </a:ext>
            </a:extLst>
          </p:cNvPr>
          <p:cNvSpPr txBox="1"/>
          <p:nvPr/>
        </p:nvSpPr>
        <p:spPr>
          <a:xfrm>
            <a:off x="1302328" y="353519"/>
            <a:ext cx="6197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n w="25400">
                  <a:solidFill>
                    <a:schemeClr val="tx1"/>
                  </a:solidFill>
                </a:ln>
                <a:solidFill>
                  <a:schemeClr val="accent6"/>
                </a:solidFill>
                <a:latin typeface="Bookman Old Style" panose="02050604050505020204" pitchFamily="18" charset="0"/>
              </a:rPr>
              <a:t>Features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202C72-A53B-436E-AFAD-0C4B55E914DD}"/>
              </a:ext>
            </a:extLst>
          </p:cNvPr>
          <p:cNvSpPr txBox="1"/>
          <p:nvPr/>
        </p:nvSpPr>
        <p:spPr>
          <a:xfrm>
            <a:off x="992910" y="1556328"/>
            <a:ext cx="85168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ln w="0">
                  <a:noFill/>
                </a:ln>
                <a:solidFill>
                  <a:schemeClr val="accent4">
                    <a:lumMod val="20000"/>
                    <a:lumOff val="80000"/>
                    <a:alpha val="98000"/>
                  </a:schemeClr>
                </a:solidFill>
              </a:rPr>
              <a:t>Fully Object-Oriented Design: Uses encapsulation, inheritance, a</a:t>
            </a:r>
            <a:r>
              <a:rPr kumimoji="0" lang="en-US" altLang="en-US" sz="2800" b="1" i="0" u="none" strike="noStrike" cap="none" normalizeH="0" baseline="0" dirty="0">
                <a:ln w="0">
                  <a:noFill/>
                </a:ln>
                <a:solidFill>
                  <a:schemeClr val="accent4">
                    <a:lumMod val="20000"/>
                    <a:lumOff val="80000"/>
                    <a:alpha val="98000"/>
                  </a:schemeClr>
                </a:solidFill>
                <a:effectLst/>
              </a:rPr>
              <a:t>ssociation, abstraction </a:t>
            </a:r>
            <a:r>
              <a:rPr lang="en-US" sz="2800" b="1" dirty="0">
                <a:ln w="0">
                  <a:noFill/>
                </a:ln>
                <a:solidFill>
                  <a:schemeClr val="accent4">
                    <a:lumMod val="20000"/>
                    <a:lumOff val="80000"/>
                    <a:alpha val="98000"/>
                  </a:schemeClr>
                </a:solidFill>
              </a:rPr>
              <a:t> and polymorphism.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ln w="0">
                  <a:noFill/>
                </a:ln>
                <a:solidFill>
                  <a:schemeClr val="accent4">
                    <a:lumMod val="20000"/>
                    <a:lumOff val="80000"/>
                    <a:alpha val="98000"/>
                  </a:schemeClr>
                </a:solidFill>
              </a:rPr>
              <a:t>GUI-Based Gameplay: Built using Java Swing and AWT.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ln w="0">
                  <a:noFill/>
                </a:ln>
                <a:solidFill>
                  <a:schemeClr val="accent4">
                    <a:lumMod val="20000"/>
                    <a:lumOff val="80000"/>
                    <a:alpha val="98000"/>
                  </a:schemeClr>
                </a:solidFill>
              </a:rPr>
              <a:t>User Authentication System: Secure login and registration.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ln w="0">
                  <a:noFill/>
                </a:ln>
                <a:solidFill>
                  <a:schemeClr val="accent4">
                    <a:lumMod val="20000"/>
                    <a:lumOff val="80000"/>
                    <a:alpha val="98000"/>
                  </a:schemeClr>
                </a:solidFill>
              </a:rPr>
              <a:t>Game Mechanics: Includes movement, obstacles, and enemies.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ln w="0">
                  <a:noFill/>
                </a:ln>
                <a:solidFill>
                  <a:schemeClr val="accent4">
                    <a:lumMod val="20000"/>
                    <a:lumOff val="80000"/>
                    <a:alpha val="98000"/>
                  </a:schemeClr>
                </a:solidFill>
              </a:rPr>
              <a:t>Scoring System: Tracks and calculates scores.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4D44F2-EE9F-4DCC-8997-8F352F969F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792" y="4238104"/>
            <a:ext cx="1225298" cy="18897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88C2D68-E258-4302-863A-5FD705933D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40" y="391077"/>
            <a:ext cx="910567" cy="103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251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8000" b="-9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052539-B95A-4D9A-92CB-4BBD8E1661DB}"/>
              </a:ext>
            </a:extLst>
          </p:cNvPr>
          <p:cNvSpPr txBox="1"/>
          <p:nvPr/>
        </p:nvSpPr>
        <p:spPr>
          <a:xfrm>
            <a:off x="521239" y="297090"/>
            <a:ext cx="111495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n w="19050">
                  <a:solidFill>
                    <a:schemeClr val="tx1"/>
                  </a:solidFill>
                </a:ln>
                <a:solidFill>
                  <a:schemeClr val="accent6"/>
                </a:solidFill>
                <a:latin typeface="Bookman Old Style" panose="02050604050505020204" pitchFamily="18" charset="0"/>
              </a:rPr>
              <a:t>Object-Oriented Architecture</a:t>
            </a: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69248356-ABC6-4465-9064-5BE3A6BAE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402" y="990154"/>
            <a:ext cx="6751782" cy="5570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600" b="1" i="0" u="none" strike="noStrike" cap="none" normalizeH="0" baseline="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Encapsulation</a:t>
            </a:r>
            <a:r>
              <a:rPr kumimoji="0" lang="en-US" altLang="en-US" sz="1600" b="0" i="0" u="none" strike="noStrike" cap="none" normalizeH="0" baseline="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Data hiding:</a:t>
            </a:r>
            <a:r>
              <a:rPr kumimoji="0" lang="en-US" altLang="en-US" sz="1600" b="0" i="0" u="none" strike="noStrike" cap="none" normalizeH="0" baseline="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 Private attributes in Chicken.java, accessed via getters and setters.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Example:</a:t>
            </a:r>
            <a:r>
              <a:rPr kumimoji="0" lang="en-US" altLang="en-US" sz="1600" b="0" i="0" u="none" strike="noStrike" cap="none" normalizeH="0" baseline="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  Block class encapsulates images, allowing controlled access.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600" b="1" i="0" u="none" strike="noStrike" cap="none" normalizeH="0" baseline="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Inheritance</a:t>
            </a:r>
            <a:r>
              <a:rPr kumimoji="0" lang="en-US" altLang="en-US" sz="1600" b="0" i="0" u="none" strike="noStrike" cap="none" normalizeH="0" baseline="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Reusability through hierarchy:</a:t>
            </a:r>
            <a:endParaRPr kumimoji="0" lang="en-US" altLang="en-US" sz="1600" b="0" i="0" u="none" strike="noStrike" cap="none" normalizeH="0" baseline="0" dirty="0">
              <a:solidFill>
                <a:schemeClr val="accent4">
                  <a:lumMod val="20000"/>
                  <a:lumOff val="80000"/>
                </a:schemeClr>
              </a:solidFill>
              <a:effectLst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GameEntity</a:t>
            </a:r>
            <a:r>
              <a:rPr kumimoji="0" lang="en-US" altLang="en-US" sz="1600" b="0" i="0" u="none" strike="noStrike" cap="none" normalizeH="0" baseline="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 (Superclass) → Block (Subclasses).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Example:</a:t>
            </a:r>
            <a:r>
              <a:rPr kumimoji="0" lang="en-US" altLang="en-US" sz="1600" b="0" i="0" u="none" strike="noStrike" cap="none" normalizeH="0" baseline="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 The Block class inherits movement logic from </a:t>
            </a:r>
            <a:r>
              <a:rPr kumimoji="0" lang="en-US" altLang="en-US" sz="1600" b="0" i="0" u="none" strike="noStrike" cap="none" normalizeH="0" baseline="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GameEntity</a:t>
            </a:r>
            <a:r>
              <a:rPr kumimoji="0" lang="en-US" altLang="en-US" sz="1600" b="0" i="0" u="none" strike="noStrike" cap="none" normalizeH="0" baseline="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600" b="1" i="0" u="none" strike="noStrike" cap="none" normalizeH="0" baseline="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Association</a:t>
            </a:r>
            <a:r>
              <a:rPr kumimoji="0" lang="en-US" altLang="en-US" sz="1600" b="0" i="0" u="none" strike="noStrike" cap="none" normalizeH="0" baseline="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Objects interacting with each other:</a:t>
            </a:r>
            <a:endParaRPr kumimoji="0" lang="en-US" altLang="en-US" sz="1600" b="0" i="0" u="none" strike="noStrike" cap="none" normalizeH="0" baseline="0" dirty="0">
              <a:solidFill>
                <a:schemeClr val="accent4">
                  <a:lumMod val="20000"/>
                  <a:lumOff val="80000"/>
                </a:schemeClr>
              </a:solidFill>
              <a:effectLst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Chicken interacts with </a:t>
            </a:r>
            <a:r>
              <a:rPr lang="en-US" altLang="en-US" sz="16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Block</a:t>
            </a:r>
            <a:r>
              <a:rPr kumimoji="0" lang="en-US" altLang="en-US" sz="1600" b="0" i="0" u="none" strike="noStrike" cap="none" normalizeH="0" baseline="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 (collision detection).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Login interacts with User for authentication.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600" b="1" i="0" u="none" strike="noStrike" cap="none" normalizeH="0" baseline="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Abstraction</a:t>
            </a:r>
            <a:r>
              <a:rPr kumimoji="0" lang="en-US" altLang="en-US" sz="1600" b="0" i="0" u="none" strike="noStrike" cap="none" normalizeH="0" baseline="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Hides unnecessary details, exposing only essential behavior:</a:t>
            </a:r>
            <a:endParaRPr kumimoji="0" lang="en-US" altLang="en-US" sz="1600" b="0" i="0" u="none" strike="noStrike" cap="none" normalizeH="0" baseline="0" dirty="0">
              <a:solidFill>
                <a:schemeClr val="accent4">
                  <a:lumMod val="20000"/>
                  <a:lumOff val="80000"/>
                </a:schemeClr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GameEntity</a:t>
            </a:r>
            <a:r>
              <a:rPr kumimoji="0" lang="en-US" altLang="en-US" sz="1600" b="0" i="0" u="none" strike="noStrike" cap="none" normalizeH="0" baseline="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 is an </a:t>
            </a:r>
            <a:r>
              <a:rPr kumimoji="0" lang="en-US" altLang="en-US" sz="1600" b="1" i="0" u="none" strike="noStrike" cap="none" normalizeH="0" baseline="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abstract class</a:t>
            </a:r>
            <a:r>
              <a:rPr kumimoji="0" lang="en-US" altLang="en-US" sz="1600" b="0" i="0" u="none" strike="noStrike" cap="none" normalizeH="0" baseline="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 defining shared behavior for Chicken and Creeper.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600" b="1" i="0" u="none" strike="noStrike" cap="none" normalizeH="0" baseline="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Polymorphism</a:t>
            </a:r>
            <a:r>
              <a:rPr kumimoji="0" lang="en-US" altLang="en-US" sz="1600" b="0" i="0" u="none" strike="noStrike" cap="none" normalizeH="0" baseline="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Same method behaves differently in different classes</a:t>
            </a:r>
            <a:endParaRPr kumimoji="0" lang="en-US" altLang="en-US" sz="1600" b="0" i="0" u="none" strike="noStrike" cap="none" normalizeH="0" baseline="0" dirty="0">
              <a:solidFill>
                <a:schemeClr val="accent4">
                  <a:lumMod val="20000"/>
                  <a:lumOff val="80000"/>
                </a:schemeClr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6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Updatedirection</a:t>
            </a:r>
            <a:r>
              <a:rPr lang="en-US" altLang="en-US" sz="16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and reset</a:t>
            </a:r>
            <a:r>
              <a:rPr kumimoji="0" lang="en-US" altLang="en-US" sz="1600" b="0" i="0" u="none" strike="noStrike" cap="none" normalizeH="0" baseline="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 method in Block and </a:t>
            </a:r>
            <a:r>
              <a:rPr kumimoji="0" lang="en-US" altLang="en-US" sz="1600" b="0" i="0" u="none" strike="noStrike" cap="none" normalizeH="0" baseline="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GameEntity</a:t>
            </a:r>
            <a:r>
              <a:rPr kumimoji="0" lang="en-US" altLang="en-US" sz="1600" b="0" i="0" u="none" strike="noStrike" cap="none" normalizeH="0" baseline="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 behaves differently.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4D22CA6-12A3-4ADF-95E6-F1C52B4DD6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360" y="1499761"/>
            <a:ext cx="3311484" cy="104640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4B5E090-8050-4C71-B9EF-F144AEDB36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708" y="2825505"/>
            <a:ext cx="3286136" cy="149593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DFEF900-09C8-4B51-B425-8FEBD10E79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0035" y="4529353"/>
            <a:ext cx="981451" cy="98145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FEC0534-2997-4715-82A9-7D53A109F7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5240" y="3030093"/>
            <a:ext cx="1046403" cy="104640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41E99A7-9555-4FD2-8DBB-0BF25532C8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5083" y="1537137"/>
            <a:ext cx="1046403" cy="1046403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D294DCC5-BEE8-4BC8-9BE3-D80869E8F298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68" y="5436820"/>
            <a:ext cx="833334" cy="128524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D45F807-A4F2-4406-91F3-F006B4E878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709" y="4603338"/>
            <a:ext cx="3286136" cy="83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895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8000" b="-9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BCB002B7-FAB0-4ED7-A113-316F0584B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007" y="138170"/>
            <a:ext cx="8940800" cy="6093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800" b="1" i="0" u="none" strike="noStrike" cap="none" normalizeH="0" baseline="0" dirty="0">
                <a:ln w="19050">
                  <a:solidFill>
                    <a:schemeClr val="tx1"/>
                  </a:solidFill>
                </a:ln>
                <a:solidFill>
                  <a:schemeClr val="accent6"/>
                </a:solidFill>
                <a:effectLst/>
                <a:latin typeface="Bookman Old Style" panose="02050604050505020204" pitchFamily="18" charset="0"/>
              </a:rPr>
              <a:t>Other OOP Concepts Used in Creeper Clash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Object Creation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: Chicken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chicky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 = new Chicken();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Multiple Built-in &amp; User-Defined Classes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: Chicken.java, App.java, User.java etc.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Packages:</a:t>
            </a:r>
            <a:r>
              <a:rPr lang="en-US" altLang="en-US"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Predefined packages like </a:t>
            </a:r>
            <a:r>
              <a:rPr lang="en-US" altLang="en-US" sz="24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javax.swig</a:t>
            </a:r>
            <a:r>
              <a:rPr lang="en-US" altLang="en-US"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, </a:t>
            </a:r>
            <a:r>
              <a:rPr lang="en-US" altLang="en-US" sz="24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java.awt</a:t>
            </a:r>
            <a:r>
              <a:rPr lang="en-US" altLang="en-US"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providing essential functionality for GUI, events and graphics.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User-Defined Methods &amp; Constructors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Methods: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updateDirection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(char direction)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Constructors: Initialize objects like User(String username, String password).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accent4">
                  <a:lumMod val="20000"/>
                  <a:lumOff val="8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936AF8-A005-4866-8C3E-5E06BDD033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5880" y="3296918"/>
            <a:ext cx="3083562" cy="30835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8EC67D-52B6-403F-955A-EFD3F6C19D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497" y="2731901"/>
            <a:ext cx="799164" cy="906514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5461F28F-485D-412F-8541-2AAFE2A82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007" y="5522145"/>
            <a:ext cx="874262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Exception Handling: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 Handles invalid user input using try-catch to prevent crashes during authentication. </a:t>
            </a:r>
          </a:p>
        </p:txBody>
      </p:sp>
    </p:spTree>
    <p:extLst>
      <p:ext uri="{BB962C8B-B14F-4D97-AF65-F5344CB8AC3E}">
        <p14:creationId xmlns:p14="http://schemas.microsoft.com/office/powerpoint/2010/main" val="102606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8000" b="-9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971F54-D3F3-4789-94DE-48F820653A32}"/>
              </a:ext>
            </a:extLst>
          </p:cNvPr>
          <p:cNvSpPr txBox="1"/>
          <p:nvPr/>
        </p:nvSpPr>
        <p:spPr>
          <a:xfrm>
            <a:off x="243231" y="142444"/>
            <a:ext cx="104297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n w="15875">
                  <a:solidFill>
                    <a:schemeClr val="tx1"/>
                  </a:solidFill>
                </a:ln>
                <a:solidFill>
                  <a:schemeClr val="accent6"/>
                </a:solidFill>
                <a:latin typeface="Bookman Old Style" panose="02050604050505020204" pitchFamily="18" charset="0"/>
              </a:rPr>
              <a:t>GUI Components Used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16EAD48-A244-459F-98B1-71CF64D97D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821" y="1698383"/>
            <a:ext cx="5004261" cy="4555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JFrame</a:t>
            </a:r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: Main window containing UI components like the game panel and other elements.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JPanel</a:t>
            </a:r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: Container for organizing and rendering components, used for game drawing surface.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JLabel</a:t>
            </a:r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: Displays static text like labels for username, score and dynamic game information.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JTextField</a:t>
            </a:r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&amp; </a:t>
            </a:r>
            <a:r>
              <a:rPr lang="en-US" b="1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JPasswordField</a:t>
            </a:r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: For text and password input username, email, password.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JButton</a:t>
            </a:r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: Buttons for user actions like login, register, game over close.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JOptionPane</a:t>
            </a:r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: Displays dialog boxes for user prompts like game start, input name, game end.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606A444-3C30-44CD-934E-E443087EF6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080" y="1225690"/>
            <a:ext cx="3027680" cy="38072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62F0879-56B9-40B3-83C5-244BA7525A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0513" y="1899714"/>
            <a:ext cx="2698084" cy="128058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42D8418-5643-42FB-A7B5-D78260FE63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017" y="3647849"/>
            <a:ext cx="2733580" cy="135870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C4B8B31-45EF-40E6-9D2A-EE8FE2A3DA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334" y="5237897"/>
            <a:ext cx="5468851" cy="12925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C77333-1DD9-446B-9C3E-C5ED9806DB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807" y="290066"/>
            <a:ext cx="1225298" cy="188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37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8000" b="-9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7B5E9A-AA9C-4918-A61F-82EC53535584}"/>
              </a:ext>
            </a:extLst>
          </p:cNvPr>
          <p:cNvSpPr txBox="1"/>
          <p:nvPr/>
        </p:nvSpPr>
        <p:spPr>
          <a:xfrm>
            <a:off x="500611" y="447195"/>
            <a:ext cx="11020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n w="15875">
                  <a:solidFill>
                    <a:schemeClr val="tx1"/>
                  </a:solidFill>
                </a:ln>
                <a:solidFill>
                  <a:schemeClr val="accent6"/>
                </a:solidFill>
                <a:latin typeface="Bookman Old Style" panose="02050604050505020204" pitchFamily="18" charset="0"/>
              </a:rPr>
              <a:t>User Authentication System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B1E842E-0EA0-4E15-ADB7-C0441A8B2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611" y="1262563"/>
            <a:ext cx="4439707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Login System: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Users input their email and password to authenticate.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Passwords are securely compared to stored values in Userdata.txt.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Registration System: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Users can create a new account by providing a unique email, username, and password.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New users are added to the Userdata.txt file for future authentication.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File Handling: Data is stored and retrieved from Userdata.txt to keep track of users.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2EEE15B-D96B-44C2-A096-37C66888A4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779" y="2045430"/>
            <a:ext cx="2851295" cy="355134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5AC90FA-5B85-4E3B-AC50-7206E484E1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583" y="2051488"/>
            <a:ext cx="2851295" cy="353235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DB7B6FB-8F8E-4DA6-B6F7-17EA5932D0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41538">
            <a:off x="10288415" y="1518813"/>
            <a:ext cx="1524003" cy="152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127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1243</TotalTime>
  <Words>1197</Words>
  <Application>Microsoft Office PowerPoint</Application>
  <PresentationFormat>Widescreen</PresentationFormat>
  <Paragraphs>142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Bookman Old Style</vt:lpstr>
      <vt:lpstr>Calibri</vt:lpstr>
      <vt:lpstr>Calibri Light</vt:lpstr>
      <vt:lpstr>Calisto MT</vt:lpstr>
      <vt:lpstr>Lora Bold</vt:lpstr>
      <vt:lpstr>Times New Roman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KSF Anisha</dc:creator>
  <cp:lastModifiedBy>KSF Anisha</cp:lastModifiedBy>
  <cp:revision>70</cp:revision>
  <dcterms:created xsi:type="dcterms:W3CDTF">2025-01-31T04:53:52Z</dcterms:created>
  <dcterms:modified xsi:type="dcterms:W3CDTF">2025-02-01T10:28:47Z</dcterms:modified>
</cp:coreProperties>
</file>