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6EF1-C583-45DD-9A91-1FE9F240744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CEE5-5B3D-45F5-AFD7-245BDB3FE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60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6EF1-C583-45DD-9A91-1FE9F240744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CEE5-5B3D-45F5-AFD7-245BDB3FE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0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6EF1-C583-45DD-9A91-1FE9F240744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CEE5-5B3D-45F5-AFD7-245BDB3FE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77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6EF1-C583-45DD-9A91-1FE9F240744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CEE5-5B3D-45F5-AFD7-245BDB3FE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59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6EF1-C583-45DD-9A91-1FE9F240744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CEE5-5B3D-45F5-AFD7-245BDB3FE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7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6EF1-C583-45DD-9A91-1FE9F240744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CEE5-5B3D-45F5-AFD7-245BDB3FE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59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6EF1-C583-45DD-9A91-1FE9F240744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CEE5-5B3D-45F5-AFD7-245BDB3FE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6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6EF1-C583-45DD-9A91-1FE9F240744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CEE5-5B3D-45F5-AFD7-245BDB3FE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73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6EF1-C583-45DD-9A91-1FE9F240744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CEE5-5B3D-45F5-AFD7-245BDB3FE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00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6EF1-C583-45DD-9A91-1FE9F240744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CEE5-5B3D-45F5-AFD7-245BDB3FE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23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6EF1-C583-45DD-9A91-1FE9F240744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CEE5-5B3D-45F5-AFD7-245BDB3FE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2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C6EF1-C583-45DD-9A91-1FE9F240744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ACEE5-5B3D-45F5-AFD7-245BDB3FE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8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Notichat</a:t>
            </a:r>
            <a:r>
              <a:rPr lang="en-US" dirty="0" smtClean="0"/>
              <a:t> ERD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Kyle </a:t>
            </a:r>
            <a:r>
              <a:rPr lang="en-US" dirty="0" err="1" smtClean="0"/>
              <a:t>Pendergast</a:t>
            </a:r>
            <a:r>
              <a:rPr lang="en-US" dirty="0" smtClean="0"/>
              <a:t>, Kevin Frautschi, Anton </a:t>
            </a:r>
            <a:r>
              <a:rPr lang="en-US" dirty="0" err="1" smtClean="0"/>
              <a:t>Foretich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92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4537" y="596900"/>
            <a:ext cx="5782925" cy="571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424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Users: </a:t>
            </a:r>
            <a:r>
              <a:rPr lang="en-US" u="sng" dirty="0" err="1" smtClean="0"/>
              <a:t>UserID</a:t>
            </a:r>
            <a:r>
              <a:rPr lang="en-US" dirty="0" smtClean="0"/>
              <a:t>, Email, </a:t>
            </a:r>
            <a:r>
              <a:rPr lang="en-US" dirty="0" err="1" smtClean="0"/>
              <a:t>PhoneNumber</a:t>
            </a:r>
            <a:r>
              <a:rPr lang="en-US" dirty="0" smtClean="0"/>
              <a:t>, </a:t>
            </a:r>
            <a:r>
              <a:rPr lang="en-US" smtClean="0"/>
              <a:t>PasswordValue</a:t>
            </a:r>
            <a:endParaRPr lang="en-US" dirty="0" smtClean="0"/>
          </a:p>
          <a:p>
            <a:r>
              <a:rPr lang="en-US" dirty="0" smtClean="0"/>
              <a:t>Chat: </a:t>
            </a:r>
            <a:r>
              <a:rPr lang="en-US" u="sng" dirty="0" err="1" smtClean="0"/>
              <a:t>ChatID</a:t>
            </a:r>
            <a:r>
              <a:rPr lang="en-US" dirty="0" smtClean="0"/>
              <a:t>, </a:t>
            </a:r>
            <a:r>
              <a:rPr lang="en-US" dirty="0" err="1" smtClean="0"/>
              <a:t>UserID</a:t>
            </a:r>
            <a:r>
              <a:rPr lang="en-US" dirty="0" smtClean="0"/>
              <a:t>, </a:t>
            </a:r>
            <a:r>
              <a:rPr lang="en-US" dirty="0" err="1" smtClean="0"/>
              <a:t>ChatName</a:t>
            </a:r>
            <a:r>
              <a:rPr lang="en-US" dirty="0" smtClean="0"/>
              <a:t>, </a:t>
            </a:r>
            <a:r>
              <a:rPr lang="en-US" dirty="0" err="1" smtClean="0"/>
              <a:t>ChatAdmins</a:t>
            </a:r>
            <a:endParaRPr lang="en-US" dirty="0" smtClean="0"/>
          </a:p>
          <a:p>
            <a:r>
              <a:rPr lang="en-US" dirty="0" smtClean="0"/>
              <a:t>Admin: </a:t>
            </a:r>
            <a:r>
              <a:rPr lang="en-US" u="sng" dirty="0" err="1" smtClean="0"/>
              <a:t>AdminID</a:t>
            </a:r>
            <a:r>
              <a:rPr lang="en-US" dirty="0" smtClean="0"/>
              <a:t>, </a:t>
            </a:r>
            <a:r>
              <a:rPr lang="en-US" dirty="0" err="1" smtClean="0"/>
              <a:t>AdminName</a:t>
            </a:r>
            <a:r>
              <a:rPr lang="en-US" dirty="0" smtClean="0"/>
              <a:t>, </a:t>
            </a:r>
            <a:r>
              <a:rPr lang="en-US" dirty="0" err="1" smtClean="0"/>
              <a:t>ChatID</a:t>
            </a:r>
            <a:r>
              <a:rPr lang="en-US" dirty="0" smtClean="0"/>
              <a:t>, </a:t>
            </a:r>
            <a:r>
              <a:rPr lang="en-US" dirty="0" err="1" smtClean="0"/>
              <a:t>ChatName</a:t>
            </a:r>
            <a:r>
              <a:rPr lang="en-US" dirty="0" smtClean="0"/>
              <a:t>, </a:t>
            </a:r>
            <a:r>
              <a:rPr lang="en-US" dirty="0" err="1" smtClean="0"/>
              <a:t>MessageText</a:t>
            </a:r>
            <a:r>
              <a:rPr lang="en-US" dirty="0" smtClean="0"/>
              <a:t>, Time, Date</a:t>
            </a:r>
            <a:endParaRPr lang="en-US" dirty="0"/>
          </a:p>
          <a:p>
            <a:r>
              <a:rPr lang="en-US" dirty="0" err="1" smtClean="0"/>
              <a:t>User_Chat</a:t>
            </a:r>
            <a:r>
              <a:rPr lang="en-US" dirty="0" smtClean="0"/>
              <a:t>: </a:t>
            </a:r>
            <a:r>
              <a:rPr lang="en-US" u="sng" dirty="0" err="1" smtClean="0"/>
              <a:t>UserID</a:t>
            </a:r>
            <a:r>
              <a:rPr lang="en-US" u="sng" dirty="0" smtClean="0"/>
              <a:t>, </a:t>
            </a:r>
            <a:r>
              <a:rPr lang="en-US" u="sng" dirty="0" err="1" smtClean="0"/>
              <a:t>ChatID</a:t>
            </a:r>
            <a:r>
              <a:rPr lang="en-US" u="sng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ChatName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515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</TotalTime>
  <Words>53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Notichat ERD</vt:lpstr>
      <vt:lpstr>ERD</vt:lpstr>
      <vt:lpstr>Table Data</vt:lpstr>
    </vt:vector>
  </TitlesOfParts>
  <Company>James Madison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Notichat ERD</dc:title>
  <dc:creator>Frautschi, Kevin Springer - frautsks</dc:creator>
  <cp:lastModifiedBy>Frautschi, Kevin Springer - frautsks</cp:lastModifiedBy>
  <cp:revision>14</cp:revision>
  <dcterms:created xsi:type="dcterms:W3CDTF">2018-10-24T12:41:46Z</dcterms:created>
  <dcterms:modified xsi:type="dcterms:W3CDTF">2018-12-03T22:50:46Z</dcterms:modified>
</cp:coreProperties>
</file>