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6EF1-C583-45DD-9A91-1FE9F240744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Notichat</a:t>
            </a:r>
            <a:r>
              <a:rPr lang="en-US" dirty="0" smtClean="0"/>
              <a:t> ERD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</a:t>
            </a:r>
            <a:r>
              <a:rPr lang="en-US" dirty="0" err="1" smtClean="0"/>
              <a:t>Pendergast</a:t>
            </a:r>
            <a:r>
              <a:rPr lang="en-US" dirty="0" smtClean="0"/>
              <a:t>, Kevin Frautschi, Anton </a:t>
            </a:r>
            <a:r>
              <a:rPr lang="en-US" dirty="0" err="1" smtClean="0"/>
              <a:t>Foretich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09" y="705788"/>
            <a:ext cx="5341109" cy="5576746"/>
          </a:xfrm>
        </p:spPr>
      </p:pic>
    </p:spTree>
    <p:extLst>
      <p:ext uri="{BB962C8B-B14F-4D97-AF65-F5344CB8AC3E}">
        <p14:creationId xmlns:p14="http://schemas.microsoft.com/office/powerpoint/2010/main" val="42324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Users: </a:t>
            </a:r>
            <a:r>
              <a:rPr lang="en-US" u="sng" dirty="0" err="1" smtClean="0"/>
              <a:t>UserID</a:t>
            </a:r>
            <a:r>
              <a:rPr lang="en-US" dirty="0" smtClean="0"/>
              <a:t>, Email, </a:t>
            </a:r>
            <a:r>
              <a:rPr lang="en-US" dirty="0" err="1" smtClean="0"/>
              <a:t>PhoneNumber</a:t>
            </a:r>
            <a:r>
              <a:rPr lang="en-US" dirty="0" smtClean="0"/>
              <a:t>, </a:t>
            </a:r>
            <a:r>
              <a:rPr lang="en-US" dirty="0" err="1" smtClean="0"/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PasswordValue</a:t>
            </a:r>
            <a:endParaRPr lang="en-US" dirty="0" smtClean="0"/>
          </a:p>
          <a:p>
            <a:r>
              <a:rPr lang="en-US" dirty="0" smtClean="0"/>
              <a:t>Chat: </a:t>
            </a:r>
            <a:r>
              <a:rPr lang="en-US" u="sng" dirty="0" err="1" smtClean="0"/>
              <a:t>ChatID</a:t>
            </a:r>
            <a:r>
              <a:rPr lang="en-US" dirty="0" smtClean="0"/>
              <a:t>, </a:t>
            </a:r>
            <a:r>
              <a:rPr lang="en-US" dirty="0" err="1" smtClean="0"/>
              <a:t>ChatName</a:t>
            </a:r>
            <a:endParaRPr lang="en-US" dirty="0"/>
          </a:p>
          <a:p>
            <a:r>
              <a:rPr lang="en-US" dirty="0" err="1" smtClean="0"/>
              <a:t>User_Chat</a:t>
            </a:r>
            <a:r>
              <a:rPr lang="en-US" dirty="0" smtClean="0"/>
              <a:t>: </a:t>
            </a:r>
            <a:r>
              <a:rPr lang="en-US" u="sng" dirty="0" err="1" smtClean="0"/>
              <a:t>Users_ChatsID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ChatID</a:t>
            </a:r>
            <a:endParaRPr lang="en-US" dirty="0" smtClean="0"/>
          </a:p>
          <a:p>
            <a:r>
              <a:rPr lang="en-US" dirty="0" smtClean="0"/>
              <a:t>Messages: </a:t>
            </a:r>
            <a:r>
              <a:rPr lang="en-US" u="sng" dirty="0" err="1" smtClean="0"/>
              <a:t>MessageID</a:t>
            </a:r>
            <a:r>
              <a:rPr lang="en-US" dirty="0" smtClean="0"/>
              <a:t>, </a:t>
            </a:r>
            <a:r>
              <a:rPr lang="en-US" dirty="0" err="1" smtClean="0"/>
              <a:t>MessageText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1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Notichat ERD</vt:lpstr>
      <vt:lpstr>ERD</vt:lpstr>
      <vt:lpstr>Table Data</vt:lpstr>
    </vt:vector>
  </TitlesOfParts>
  <Company>James Madison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Notichat ERD</dc:title>
  <dc:creator>Frautschi, Kevin Springer - frautsks</dc:creator>
  <cp:lastModifiedBy>Frautschi, Kevin Springer - frautsks</cp:lastModifiedBy>
  <cp:revision>15</cp:revision>
  <dcterms:created xsi:type="dcterms:W3CDTF">2018-10-24T12:41:46Z</dcterms:created>
  <dcterms:modified xsi:type="dcterms:W3CDTF">2018-12-08T23:43:34Z</dcterms:modified>
</cp:coreProperties>
</file>