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8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FEB1-E66C-437F-8F4C-F552D170708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33C7-6A86-46CF-9557-D688AA8A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3445330" y="-1"/>
            <a:ext cx="5157106" cy="68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3609295" y="0"/>
            <a:ext cx="5178028" cy="6904037"/>
          </a:xfrm>
        </p:spPr>
      </p:pic>
    </p:spTree>
    <p:extLst>
      <p:ext uri="{BB962C8B-B14F-4D97-AF65-F5344CB8AC3E}">
        <p14:creationId xmlns:p14="http://schemas.microsoft.com/office/powerpoint/2010/main" val="20015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4946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0286" y="838201"/>
            <a:ext cx="6879770" cy="51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3329" y="859971"/>
            <a:ext cx="6879770" cy="5159828"/>
          </a:xfrm>
        </p:spPr>
      </p:pic>
    </p:spTree>
    <p:extLst>
      <p:ext uri="{BB962C8B-B14F-4D97-AF65-F5344CB8AC3E}">
        <p14:creationId xmlns:p14="http://schemas.microsoft.com/office/powerpoint/2010/main" val="10932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88080" y="857249"/>
            <a:ext cx="6858000" cy="5143501"/>
          </a:xfrm>
        </p:spPr>
      </p:pic>
    </p:spTree>
    <p:extLst>
      <p:ext uri="{BB962C8B-B14F-4D97-AF65-F5344CB8AC3E}">
        <p14:creationId xmlns:p14="http://schemas.microsoft.com/office/powerpoint/2010/main" val="32961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James Madison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Frautschi, Kevin Springer - frautsks</dc:creator>
  <cp:lastModifiedBy>Frautschi, Kevin Springer - frautsks</cp:lastModifiedBy>
  <cp:revision>2</cp:revision>
  <dcterms:created xsi:type="dcterms:W3CDTF">2018-10-01T13:16:25Z</dcterms:created>
  <dcterms:modified xsi:type="dcterms:W3CDTF">2018-10-01T13:55:21Z</dcterms:modified>
</cp:coreProperties>
</file>