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272" y="-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BA66-6D26-7E4D-B488-9B7F1A9880D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F66C-C33D-7340-B828-EBE7B02B3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BA66-6D26-7E4D-B488-9B7F1A9880D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F66C-C33D-7340-B828-EBE7B02B3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9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BA66-6D26-7E4D-B488-9B7F1A9880D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F66C-C33D-7340-B828-EBE7B02B3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BA66-6D26-7E4D-B488-9B7F1A9880D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F66C-C33D-7340-B828-EBE7B02B3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9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BA66-6D26-7E4D-B488-9B7F1A9880D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F66C-C33D-7340-B828-EBE7B02B3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6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BA66-6D26-7E4D-B488-9B7F1A9880D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F66C-C33D-7340-B828-EBE7B02B3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BA66-6D26-7E4D-B488-9B7F1A9880D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F66C-C33D-7340-B828-EBE7B02B3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0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BA66-6D26-7E4D-B488-9B7F1A9880D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F66C-C33D-7340-B828-EBE7B02B3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2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BA66-6D26-7E4D-B488-9B7F1A9880D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F66C-C33D-7340-B828-EBE7B02B3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4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BA66-6D26-7E4D-B488-9B7F1A9880D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F66C-C33D-7340-B828-EBE7B02B3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BA66-6D26-7E4D-B488-9B7F1A9880D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F66C-C33D-7340-B828-EBE7B02B3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BA66-6D26-7E4D-B488-9B7F1A9880D7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F66C-C33D-7340-B828-EBE7B02B3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79490" y="1428368"/>
            <a:ext cx="1438088" cy="367478"/>
          </a:xfrm>
          <a:prstGeom prst="ellipse">
            <a:avLst/>
          </a:prstGeom>
          <a:solidFill>
            <a:srgbClr val="FFFF00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1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5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Auth101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97259" y="2525016"/>
            <a:ext cx="1438088" cy="367478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1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5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net1.client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78150" y="2525016"/>
            <a:ext cx="1438088" cy="367478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1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5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net2.</a:t>
            </a:r>
            <a:r>
              <a:rPr lang="en-US" sz="2000" dirty="0">
                <a:solidFill>
                  <a:schemeClr val="tx1"/>
                </a:solidFill>
              </a:rPr>
              <a:t>server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7304" y="1428368"/>
            <a:ext cx="1438088" cy="367478"/>
          </a:xfrm>
          <a:prstGeom prst="ellipse">
            <a:avLst/>
          </a:prstGeom>
          <a:solidFill>
            <a:srgbClr val="FFFF00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1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5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Auth102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3952" y="1224112"/>
            <a:ext cx="3057176" cy="2064342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1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5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5" idx="6"/>
          </p:cNvCxnSpPr>
          <p:nvPr/>
        </p:nvCxnSpPr>
        <p:spPr>
          <a:xfrm flipH="1">
            <a:off x="3235347" y="2708755"/>
            <a:ext cx="314280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40488" y="1639647"/>
            <a:ext cx="26168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Secure connection </a:t>
            </a:r>
            <a:r>
              <a:rPr lang="en-US" dirty="0" smtClean="0"/>
              <a:t>(SSL</a:t>
            </a:r>
            <a:r>
              <a:rPr lang="en-US" dirty="0" smtClean="0"/>
              <a:t>/TLS)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25813" y="2051954"/>
            <a:ext cx="1438088" cy="367478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1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5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net1.</a:t>
            </a:r>
            <a:r>
              <a:rPr lang="en-US" sz="2000" dirty="0" smtClean="0">
                <a:solidFill>
                  <a:schemeClr val="tx1"/>
                </a:solidFill>
              </a:rPr>
              <a:t>server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34569" y="1224112"/>
            <a:ext cx="3057176" cy="2064342"/>
          </a:xfrm>
          <a:prstGeom prst="ellipse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1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5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73461" y="2100799"/>
            <a:ext cx="1438088" cy="367478"/>
          </a:xfrm>
          <a:prstGeom prst="ellipse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en-US"/>
            </a:defPPr>
            <a:lvl1pPr marL="0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53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0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5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1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66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19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72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25" algn="l" defTabSz="45715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net2.</a:t>
            </a:r>
            <a:r>
              <a:rPr lang="en-US" sz="2000" dirty="0">
                <a:solidFill>
                  <a:schemeClr val="tx1"/>
                </a:solidFill>
              </a:rPr>
              <a:t>client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6783" y="603633"/>
            <a:ext cx="403063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Network 1 (net1) for example entities </a:t>
            </a:r>
            <a:r>
              <a:rPr lang="en-US" dirty="0" smtClean="0"/>
              <a:t>registered with </a:t>
            </a:r>
            <a:r>
              <a:rPr lang="en-US" dirty="0" smtClean="0"/>
              <a:t>Auth101 (</a:t>
            </a:r>
            <a:r>
              <a:rPr lang="en-US" dirty="0" err="1" smtClean="0"/>
              <a:t>Auth</a:t>
            </a:r>
            <a:r>
              <a:rPr lang="en-US" dirty="0" smtClean="0"/>
              <a:t> with ID 101)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0"/>
            <a:endCxn id="4" idx="4"/>
          </p:cNvCxnSpPr>
          <p:nvPr/>
        </p:nvCxnSpPr>
        <p:spPr>
          <a:xfrm flipH="1" flipV="1">
            <a:off x="1998534" y="1795846"/>
            <a:ext cx="517769" cy="72917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  <a:endCxn id="7" idx="4"/>
          </p:cNvCxnSpPr>
          <p:nvPr/>
        </p:nvCxnSpPr>
        <p:spPr>
          <a:xfrm flipV="1">
            <a:off x="7097194" y="1795846"/>
            <a:ext cx="459154" cy="72917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creen Shot 2015-11-15 at 9.28.07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6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255" y="2101214"/>
            <a:ext cx="753956" cy="2564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30113" y="1843753"/>
            <a:ext cx="10785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Session key</a:t>
            </a:r>
            <a:endParaRPr lang="en-US" dirty="0"/>
          </a:p>
        </p:txBody>
      </p:sp>
      <p:pic>
        <p:nvPicPr>
          <p:cNvPr id="20" name="Picture 19" descr="Screen Shot 2015-11-15 at 9.28.07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6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19" y="2101214"/>
            <a:ext cx="753956" cy="2564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95867" y="1843753"/>
            <a:ext cx="10785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Session key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23611" y="2754777"/>
            <a:ext cx="27336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Communication initialization &amp; secure communication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7" idx="2"/>
            <a:endCxn id="4" idx="6"/>
          </p:cNvCxnSpPr>
          <p:nvPr/>
        </p:nvCxnSpPr>
        <p:spPr>
          <a:xfrm flipH="1">
            <a:off x="2717578" y="1612107"/>
            <a:ext cx="411972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29490" y="603633"/>
            <a:ext cx="40525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Network 2 (net2) for example entities </a:t>
            </a:r>
            <a:r>
              <a:rPr lang="en-US" dirty="0" smtClean="0"/>
              <a:t>registered with </a:t>
            </a:r>
            <a:r>
              <a:rPr lang="en-US" dirty="0" smtClean="0"/>
              <a:t>Auth102 (</a:t>
            </a:r>
            <a:r>
              <a:rPr lang="en-US" dirty="0" err="1" smtClean="0"/>
              <a:t>Auth</a:t>
            </a:r>
            <a:r>
              <a:rPr lang="en-US" dirty="0" smtClean="0"/>
              <a:t> with ID 102)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Hokeun Kim</dc:creator>
  <cp:lastModifiedBy>Hokeun Kim</cp:lastModifiedBy>
  <cp:revision>2</cp:revision>
  <dcterms:created xsi:type="dcterms:W3CDTF">2016-08-19T22:51:43Z</dcterms:created>
  <dcterms:modified xsi:type="dcterms:W3CDTF">2016-08-19T23:02:11Z</dcterms:modified>
</cp:coreProperties>
</file>