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20"/>
    <p:restoredTop sz="94774"/>
  </p:normalViewPr>
  <p:slideViewPr>
    <p:cSldViewPr snapToGrid="0">
      <p:cViewPr varScale="1">
        <p:scale>
          <a:sx n="103" d="100"/>
          <a:sy n="103" d="100"/>
        </p:scale>
        <p:origin x="17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06245-AE0A-DB76-805E-EB8127029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331579-DA02-64A3-E7A4-0BE83CE6A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37D02-D634-CECD-079B-454C087C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AC10-948A-0141-ABE2-7D4FD8C6CD97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D9BCE-DC64-EB29-132C-8726BB27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5187E-49EA-7C3F-304D-4214EAB0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3B8D-CF55-6042-9904-35EC4DAE2B6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539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E4AB3-2A74-6CF3-691E-9EB1C4ED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3DDC4B-F4CD-CA8B-ADEF-E31CF7424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7E8A6-52B8-16C0-00FB-9FDC5AEC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AC10-948A-0141-ABE2-7D4FD8C6CD97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04890-B3F8-770C-A5FA-44A9CF0E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DFC0C-69A9-7A9D-4F64-66E7BA38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3B8D-CF55-6042-9904-35EC4DAE2B6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69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8C79F9-076D-1711-F7D1-A039BD798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D25E61-B7B8-2DF0-8303-16F7C227A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68603-43BA-3C7B-1253-85A7BED8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AC10-948A-0141-ABE2-7D4FD8C6CD97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F37D9-5D63-7840-5B51-C96DDA52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D350F-F54A-0226-B3DB-235AF4B2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3B8D-CF55-6042-9904-35EC4DAE2B6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568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693C8-055D-0F70-0CAA-D7298E81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BB7CF4-EAE6-77D2-3AF2-8C6FE051D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D93B2-D526-41F4-03BC-45734EA0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AC10-948A-0141-ABE2-7D4FD8C6CD97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5A0356-887F-C1BC-FBC8-AD9116C9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2E266-88B7-7DF7-1306-8E286B8C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3B8D-CF55-6042-9904-35EC4DAE2B6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318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FB0F4-1B37-ADC9-F5B5-9B2397BE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43AC99-FDCF-45A6-D545-76D670BB1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3A464-6E6E-8B07-3FD3-309C4165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AC10-948A-0141-ABE2-7D4FD8C6CD97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B6F6F-A86E-EEB9-DDA3-99A70FCF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E2B73-CE1E-F14B-4363-120C6EF5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3B8D-CF55-6042-9904-35EC4DAE2B6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165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77737-853A-C318-195A-E50A4513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BBFAD-85D5-0A0D-30CB-3899A4899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35FCC5-D748-C777-C6A3-9C39434FD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5EF088-D43A-EBC4-494C-B2613125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AC10-948A-0141-ABE2-7D4FD8C6CD97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537FA9-BEE6-D32B-303E-2EF9ACC9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12E1A1-ED91-01F5-6AD5-C19CB3F4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3B8D-CF55-6042-9904-35EC4DAE2B6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292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592FA-3107-C92A-7D5E-8830704CE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764AE6-F811-05E5-A0DB-551DBE56D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24FF4-9D52-6D03-756E-406DCA25D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C99E83-CE70-8BEB-F7EB-391619FF2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2CC7C3-3D20-3568-DA15-073C9A467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3A5380-D98F-19DB-CDD8-228CADCD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AC10-948A-0141-ABE2-7D4FD8C6CD97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420F48-C10F-62DF-6A6E-EC4E5A32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3D2EFF-696C-722B-C414-1DAB7391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3B8D-CF55-6042-9904-35EC4DAE2B6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030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D0EFF-7394-A3C2-6B4E-B7A64348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2E79C4-0D85-35F0-ECD9-983A0591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AC10-948A-0141-ABE2-7D4FD8C6CD97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AB3F78-4408-3CA0-5441-A78F75FA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618FC4-46B1-C08F-C722-A6982EF16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3B8D-CF55-6042-9904-35EC4DAE2B6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834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459E21-C059-41A3-121D-F1B51BDE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AC10-948A-0141-ABE2-7D4FD8C6CD97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8C8377-8DA5-D398-BEF5-F3B62381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20E1AB-AEE9-C7E5-8A0D-34349D49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3B8D-CF55-6042-9904-35EC4DAE2B6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70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15839-94EF-98FC-CEFC-02CAF61F2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D91B2-756D-908C-7412-3F71EFA56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6A4419-7715-7F9C-CB74-DB8D0668C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44F31B-459C-FDEC-57FC-2A3E3C9C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AC10-948A-0141-ABE2-7D4FD8C6CD97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8A8434-4D73-DA29-F64D-3D878766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7E2C23-F0EC-DA1B-61DD-626CD366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3B8D-CF55-6042-9904-35EC4DAE2B6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007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0B4F8-211F-C0CB-AD08-9BB456B0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5F9F0C-EFB8-EC86-3E9B-5A111610F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4651A7-1886-76B1-5CEB-863860222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D62CDC-E244-9896-657F-19606C3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AC10-948A-0141-ABE2-7D4FD8C6CD97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EA84F2-4070-A943-350F-2D529CDC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28A63-FEEF-681C-95EF-A79F858B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3B8D-CF55-6042-9904-35EC4DAE2B6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659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C5DA96-48A5-9E34-2402-0115D3010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7FFDCB-088D-15EA-F3AD-E8216ACEB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3787C-C3B8-BEA2-1D63-7A4634EB8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BAC10-948A-0141-ABE2-7D4FD8C6CD97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8ADFA-89BB-046E-60BA-B7AFF0242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BB05E-DF45-5A8F-C692-05BE30B4D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53B8D-CF55-6042-9904-35EC4DAE2B6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450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D3E30B5-DB02-C407-C357-44D0B771AE08}"/>
              </a:ext>
            </a:extLst>
          </p:cNvPr>
          <p:cNvSpPr/>
          <p:nvPr/>
        </p:nvSpPr>
        <p:spPr>
          <a:xfrm>
            <a:off x="4310332" y="767751"/>
            <a:ext cx="3571335" cy="94028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b="1" dirty="0">
                <a:solidFill>
                  <a:schemeClr val="tx1"/>
                </a:solidFill>
              </a:rPr>
              <a:t>Auth</a:t>
            </a:r>
            <a:endParaRPr kumimoji="1" lang="ko-Kore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B9DF356-5A4E-36BD-27E5-540BE2BC0D11}"/>
              </a:ext>
            </a:extLst>
          </p:cNvPr>
          <p:cNvSpPr/>
          <p:nvPr/>
        </p:nvSpPr>
        <p:spPr>
          <a:xfrm>
            <a:off x="738997" y="3188899"/>
            <a:ext cx="3571335" cy="940280"/>
          </a:xfrm>
          <a:prstGeom prst="ellipse">
            <a:avLst/>
          </a:prstGeom>
          <a:solidFill>
            <a:srgbClr val="00B050">
              <a:alpha val="19288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net1.uploader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3695EC6-B6A5-5884-CFB4-B24840625A5A}"/>
              </a:ext>
            </a:extLst>
          </p:cNvPr>
          <p:cNvSpPr/>
          <p:nvPr/>
        </p:nvSpPr>
        <p:spPr>
          <a:xfrm>
            <a:off x="7881667" y="3183151"/>
            <a:ext cx="3571335" cy="940280"/>
          </a:xfrm>
          <a:prstGeom prst="ellipse">
            <a:avLst/>
          </a:prstGeom>
          <a:solidFill>
            <a:schemeClr val="accent6">
              <a:lumMod val="60000"/>
              <a:lumOff val="40000"/>
              <a:alpha val="51527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net1.downloader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C12B40D-7F9B-0AD4-8EDA-07F25EE8B800}"/>
              </a:ext>
            </a:extLst>
          </p:cNvPr>
          <p:cNvSpPr/>
          <p:nvPr/>
        </p:nvSpPr>
        <p:spPr>
          <a:xfrm>
            <a:off x="4123425" y="5604299"/>
            <a:ext cx="3945147" cy="9402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Filesystem Manager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6BB2686-FF2D-D201-BEBC-F6213CD18E49}"/>
              </a:ext>
            </a:extLst>
          </p:cNvPr>
          <p:cNvCxnSpPr>
            <a:cxnSpLocks/>
          </p:cNvCxnSpPr>
          <p:nvPr/>
        </p:nvCxnSpPr>
        <p:spPr>
          <a:xfrm>
            <a:off x="6961174" y="1720385"/>
            <a:ext cx="1615898" cy="14712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23A611-F9A6-9C67-927E-270C7011F546}"/>
              </a:ext>
            </a:extLst>
          </p:cNvPr>
          <p:cNvCxnSpPr>
            <a:cxnSpLocks/>
          </p:cNvCxnSpPr>
          <p:nvPr/>
        </p:nvCxnSpPr>
        <p:spPr>
          <a:xfrm>
            <a:off x="3623243" y="4120674"/>
            <a:ext cx="1521314" cy="1430466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AA02563-6D1F-855A-76C6-5F6AC05654F8}"/>
              </a:ext>
            </a:extLst>
          </p:cNvPr>
          <p:cNvCxnSpPr>
            <a:cxnSpLocks/>
          </p:cNvCxnSpPr>
          <p:nvPr/>
        </p:nvCxnSpPr>
        <p:spPr>
          <a:xfrm flipV="1">
            <a:off x="7047443" y="4120674"/>
            <a:ext cx="1383325" cy="1430467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1668B50-9431-3F7E-5C60-92C786D29510}"/>
              </a:ext>
            </a:extLst>
          </p:cNvPr>
          <p:cNvCxnSpPr>
            <a:cxnSpLocks/>
          </p:cNvCxnSpPr>
          <p:nvPr/>
        </p:nvCxnSpPr>
        <p:spPr>
          <a:xfrm rot="5820000">
            <a:off x="3643911" y="1709955"/>
            <a:ext cx="1615898" cy="14712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래픽 28" descr="오래된 열쇠 단색으로 채워진">
            <a:extLst>
              <a:ext uri="{FF2B5EF4-FFF2-40B4-BE49-F238E27FC236}">
                <a16:creationId xmlns:a16="http://schemas.microsoft.com/office/drawing/2014/main" id="{ADA7E337-D8F3-59AF-C6E1-66E9BE613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679614">
            <a:off x="3551658" y="1797526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086B7A-D636-72FA-1153-26E841783BB5}"/>
              </a:ext>
            </a:extLst>
          </p:cNvPr>
          <p:cNvSpPr txBox="1"/>
          <p:nvPr/>
        </p:nvSpPr>
        <p:spPr>
          <a:xfrm>
            <a:off x="3179015" y="1685399"/>
            <a:ext cx="1659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1. Session key</a:t>
            </a:r>
            <a:endParaRPr kumimoji="1" lang="ko-Kore-KR" altLang="en-US" sz="2000" b="1" dirty="0"/>
          </a:p>
        </p:txBody>
      </p:sp>
      <p:pic>
        <p:nvPicPr>
          <p:cNvPr id="32" name="그래픽 31" descr="오래된 열쇠 단색으로 채워진">
            <a:extLst>
              <a:ext uri="{FF2B5EF4-FFF2-40B4-BE49-F238E27FC236}">
                <a16:creationId xmlns:a16="http://schemas.microsoft.com/office/drawing/2014/main" id="{ACFA6338-2CCC-1FAE-7EA3-C61EEA050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679614">
            <a:off x="7806097" y="1800998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E739779-9035-4D43-6077-1348158DEE8A}"/>
              </a:ext>
            </a:extLst>
          </p:cNvPr>
          <p:cNvSpPr txBox="1"/>
          <p:nvPr/>
        </p:nvSpPr>
        <p:spPr>
          <a:xfrm>
            <a:off x="7433454" y="1686850"/>
            <a:ext cx="1659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/>
              <a:t>5. Session key</a:t>
            </a:r>
            <a:endParaRPr kumimoji="1" lang="ko-Kore-KR" altLang="en-US" sz="2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8A5863-9128-17D4-8B34-F9103FA17A1C}"/>
              </a:ext>
            </a:extLst>
          </p:cNvPr>
          <p:cNvSpPr txBox="1"/>
          <p:nvPr/>
        </p:nvSpPr>
        <p:spPr>
          <a:xfrm>
            <a:off x="601010" y="4701699"/>
            <a:ext cx="3835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/>
              <a:t>3. Transfer the data related in file</a:t>
            </a:r>
            <a:endParaRPr kumimoji="1" lang="ko-Kore-KR" altLang="en-US" sz="2000" b="1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08A47F06-A328-1DCD-6E36-16FF7641FF55}"/>
              </a:ext>
            </a:extLst>
          </p:cNvPr>
          <p:cNvSpPr/>
          <p:nvPr/>
        </p:nvSpPr>
        <p:spPr>
          <a:xfrm>
            <a:off x="5445900" y="3293271"/>
            <a:ext cx="1300198" cy="725788"/>
          </a:xfrm>
          <a:prstGeom prst="roundRect">
            <a:avLst/>
          </a:prstGeom>
          <a:solidFill>
            <a:srgbClr val="00B0F0">
              <a:alpha val="52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b="1" dirty="0">
                <a:solidFill>
                  <a:schemeClr val="tx1"/>
                </a:solidFill>
              </a:rPr>
              <a:t>IPFS</a:t>
            </a:r>
            <a:endParaRPr kumimoji="1" lang="ko-Kore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E1EB24A-499C-75D4-14EC-26CD970C9A16}"/>
              </a:ext>
            </a:extLst>
          </p:cNvPr>
          <p:cNvCxnSpPr>
            <a:cxnSpLocks/>
            <a:stCxn id="5" idx="6"/>
            <a:endCxn id="37" idx="1"/>
          </p:cNvCxnSpPr>
          <p:nvPr/>
        </p:nvCxnSpPr>
        <p:spPr>
          <a:xfrm flipV="1">
            <a:off x="4310332" y="3656165"/>
            <a:ext cx="1135568" cy="287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8FB7670-BB53-4671-26C9-1AF78290ABB0}"/>
              </a:ext>
            </a:extLst>
          </p:cNvPr>
          <p:cNvCxnSpPr>
            <a:cxnSpLocks/>
            <a:stCxn id="37" idx="3"/>
            <a:endCxn id="6" idx="2"/>
          </p:cNvCxnSpPr>
          <p:nvPr/>
        </p:nvCxnSpPr>
        <p:spPr>
          <a:xfrm flipV="1">
            <a:off x="6746098" y="3653291"/>
            <a:ext cx="1135569" cy="287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F005EA-E99F-704D-0ACF-380406A2C244}"/>
              </a:ext>
            </a:extLst>
          </p:cNvPr>
          <p:cNvSpPr txBox="1"/>
          <p:nvPr/>
        </p:nvSpPr>
        <p:spPr>
          <a:xfrm>
            <a:off x="7769123" y="4701699"/>
            <a:ext cx="367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4. Receive the data related in file</a:t>
            </a:r>
            <a:endParaRPr kumimoji="1" lang="ko-Kore-KR" altLang="en-US" sz="2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CAA4B9-00B1-B1CA-FDF5-371158F636E4}"/>
              </a:ext>
            </a:extLst>
          </p:cNvPr>
          <p:cNvSpPr txBox="1"/>
          <p:nvPr/>
        </p:nvSpPr>
        <p:spPr>
          <a:xfrm>
            <a:off x="4019360" y="2763584"/>
            <a:ext cx="1604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/>
              <a:t>2. Upload file</a:t>
            </a:r>
            <a:endParaRPr kumimoji="1" lang="ko-Kore-KR" altLang="en-US" sz="2000" b="1" dirty="0"/>
          </a:p>
        </p:txBody>
      </p:sp>
      <p:pic>
        <p:nvPicPr>
          <p:cNvPr id="51" name="그래픽 50" descr="폴더 단색으로 채워진">
            <a:extLst>
              <a:ext uri="{FF2B5EF4-FFF2-40B4-BE49-F238E27FC236}">
                <a16:creationId xmlns:a16="http://schemas.microsoft.com/office/drawing/2014/main" id="{0E0C572D-8734-F4B0-04B4-DFCDD38AB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6684" y="2960029"/>
            <a:ext cx="805800" cy="8058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2AC809B-DE2F-B720-34DE-7A62B45E7C5E}"/>
              </a:ext>
            </a:extLst>
          </p:cNvPr>
          <p:cNvSpPr txBox="1"/>
          <p:nvPr/>
        </p:nvSpPr>
        <p:spPr>
          <a:xfrm>
            <a:off x="6294747" y="2741856"/>
            <a:ext cx="1928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/>
              <a:t>6. Download file</a:t>
            </a:r>
            <a:endParaRPr kumimoji="1" lang="ko-Kore-KR" altLang="en-US" sz="2000" b="1" dirty="0"/>
          </a:p>
        </p:txBody>
      </p:sp>
      <p:pic>
        <p:nvPicPr>
          <p:cNvPr id="53" name="그래픽 52" descr="폴더 단색으로 채워진">
            <a:extLst>
              <a:ext uri="{FF2B5EF4-FFF2-40B4-BE49-F238E27FC236}">
                <a16:creationId xmlns:a16="http://schemas.microsoft.com/office/drawing/2014/main" id="{D9EE2090-01CA-4E30-7366-B64EB3D97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3716" y="2938301"/>
            <a:ext cx="805800" cy="8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7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5B9DF356-5A4E-36BD-27E5-540BE2BC0D11}"/>
              </a:ext>
            </a:extLst>
          </p:cNvPr>
          <p:cNvSpPr/>
          <p:nvPr/>
        </p:nvSpPr>
        <p:spPr>
          <a:xfrm>
            <a:off x="118794" y="3993586"/>
            <a:ext cx="3571335" cy="940280"/>
          </a:xfrm>
          <a:prstGeom prst="ellipse">
            <a:avLst/>
          </a:prstGeom>
          <a:solidFill>
            <a:srgbClr val="00B050">
              <a:alpha val="19288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net1.uploader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3695EC6-B6A5-5884-CFB4-B24840625A5A}"/>
              </a:ext>
            </a:extLst>
          </p:cNvPr>
          <p:cNvSpPr/>
          <p:nvPr/>
        </p:nvSpPr>
        <p:spPr>
          <a:xfrm>
            <a:off x="8501873" y="3993586"/>
            <a:ext cx="3571335" cy="940280"/>
          </a:xfrm>
          <a:prstGeom prst="ellipse">
            <a:avLst/>
          </a:prstGeom>
          <a:solidFill>
            <a:schemeClr val="accent6">
              <a:lumMod val="60000"/>
              <a:lumOff val="40000"/>
              <a:alpha val="51527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net1.downloader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C12B40D-7F9B-0AD4-8EDA-07F25EE8B800}"/>
              </a:ext>
            </a:extLst>
          </p:cNvPr>
          <p:cNvSpPr/>
          <p:nvPr/>
        </p:nvSpPr>
        <p:spPr>
          <a:xfrm>
            <a:off x="4123425" y="1174897"/>
            <a:ext cx="3945147" cy="9402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Filesystem Manager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140FC36-D1A9-B219-4190-83C565053759}"/>
              </a:ext>
            </a:extLst>
          </p:cNvPr>
          <p:cNvCxnSpPr>
            <a:cxnSpLocks/>
          </p:cNvCxnSpPr>
          <p:nvPr/>
        </p:nvCxnSpPr>
        <p:spPr>
          <a:xfrm flipV="1">
            <a:off x="2985571" y="2115177"/>
            <a:ext cx="2005070" cy="1878409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61F07D-D9BA-6F40-E5E0-5B7E16A98CD3}"/>
              </a:ext>
            </a:extLst>
          </p:cNvPr>
          <p:cNvSpPr txBox="1"/>
          <p:nvPr/>
        </p:nvSpPr>
        <p:spPr>
          <a:xfrm>
            <a:off x="287663" y="2284359"/>
            <a:ext cx="3835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1. Uploader sends the data including hash value, </a:t>
            </a:r>
            <a:r>
              <a:rPr kumimoji="1" lang="en-US" altLang="ko-Kore-KR" sz="2000" b="1" dirty="0" err="1"/>
              <a:t>sessionkey</a:t>
            </a:r>
            <a:r>
              <a:rPr kumimoji="1" lang="en-US" altLang="ko-Kore-KR" sz="2000" b="1" dirty="0"/>
              <a:t> id for file, and own name.</a:t>
            </a:r>
            <a:endParaRPr kumimoji="1" lang="ko-Kore-KR" altLang="en-US" sz="2000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B1A46F5-7454-D124-BF01-C317328A370F}"/>
              </a:ext>
            </a:extLst>
          </p:cNvPr>
          <p:cNvCxnSpPr>
            <a:cxnSpLocks/>
          </p:cNvCxnSpPr>
          <p:nvPr/>
        </p:nvCxnSpPr>
        <p:spPr>
          <a:xfrm flipH="1" flipV="1">
            <a:off x="7201361" y="2115177"/>
            <a:ext cx="1733808" cy="1878409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8EF234-6D48-0F25-62E0-56ABE266147A}"/>
              </a:ext>
            </a:extLst>
          </p:cNvPr>
          <p:cNvSpPr txBox="1"/>
          <p:nvPr/>
        </p:nvSpPr>
        <p:spPr>
          <a:xfrm>
            <a:off x="8149311" y="2438247"/>
            <a:ext cx="3835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2. Downloader requests the data for file of the uploader.</a:t>
            </a:r>
            <a:endParaRPr kumimoji="1" lang="ko-Kore-KR" altLang="en-US" sz="2000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CF85B52-A311-2F9D-570D-AEC4CC83ABEB}"/>
              </a:ext>
            </a:extLst>
          </p:cNvPr>
          <p:cNvCxnSpPr>
            <a:cxnSpLocks/>
          </p:cNvCxnSpPr>
          <p:nvPr/>
        </p:nvCxnSpPr>
        <p:spPr>
          <a:xfrm flipH="1" flipV="1">
            <a:off x="6752123" y="2206928"/>
            <a:ext cx="1733808" cy="187840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B1865E-521E-03CC-7989-15EA3E8FB084}"/>
              </a:ext>
            </a:extLst>
          </p:cNvPr>
          <p:cNvSpPr txBox="1"/>
          <p:nvPr/>
        </p:nvSpPr>
        <p:spPr>
          <a:xfrm>
            <a:off x="4553619" y="3461321"/>
            <a:ext cx="3835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3. Filesystem Manager send the data for uploader’s file  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2625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91</Words>
  <Application>Microsoft Macintosh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조영빈</dc:creator>
  <cp:lastModifiedBy>조영빈</cp:lastModifiedBy>
  <cp:revision>6</cp:revision>
  <dcterms:created xsi:type="dcterms:W3CDTF">2023-07-17T07:51:43Z</dcterms:created>
  <dcterms:modified xsi:type="dcterms:W3CDTF">2023-07-31T10:31:27Z</dcterms:modified>
</cp:coreProperties>
</file>