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7" r:id="rId2"/>
    <p:sldId id="258" r:id="rId3"/>
    <p:sldId id="386" r:id="rId4"/>
    <p:sldId id="347" r:id="rId5"/>
    <p:sldId id="349" r:id="rId6"/>
    <p:sldId id="351" r:id="rId7"/>
    <p:sldId id="353" r:id="rId8"/>
    <p:sldId id="355" r:id="rId9"/>
    <p:sldId id="387" r:id="rId10"/>
    <p:sldId id="357" r:id="rId11"/>
    <p:sldId id="359" r:id="rId12"/>
    <p:sldId id="360" r:id="rId13"/>
    <p:sldId id="361" r:id="rId14"/>
    <p:sldId id="388" r:id="rId15"/>
    <p:sldId id="358" r:id="rId16"/>
    <p:sldId id="363" r:id="rId17"/>
    <p:sldId id="365" r:id="rId18"/>
    <p:sldId id="366" r:id="rId19"/>
    <p:sldId id="367" r:id="rId20"/>
    <p:sldId id="368" r:id="rId21"/>
    <p:sldId id="369" r:id="rId22"/>
    <p:sldId id="373" r:id="rId23"/>
    <p:sldId id="374" r:id="rId24"/>
    <p:sldId id="375" r:id="rId25"/>
    <p:sldId id="376" r:id="rId26"/>
    <p:sldId id="378" r:id="rId27"/>
    <p:sldId id="385" r:id="rId28"/>
    <p:sldId id="278" r:id="rId29"/>
  </p:sldIdLst>
  <p:sldSz cx="9144000" cy="6858000" type="screen4x3"/>
  <p:notesSz cx="6797675" cy="9874250"/>
  <p:embeddedFontLst>
    <p:embeddedFont>
      <p:font typeface="나눔고딕" pitchFamily="50" charset="-127"/>
      <p:regular r:id="rId32"/>
    </p:embeddedFont>
    <p:embeddedFont>
      <p:font typeface="HY견고딕" charset="-127"/>
      <p:regular r:id="rId33"/>
    </p:embeddedFont>
    <p:embeddedFont>
      <p:font typeface="맑은 고딕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AAFF"/>
    <a:srgbClr val="CCCC00"/>
    <a:srgbClr val="569CF0"/>
    <a:srgbClr val="2C8473"/>
    <a:srgbClr val="E3EAF5"/>
    <a:srgbClr val="063656"/>
    <a:srgbClr val="08456E"/>
    <a:srgbClr val="1D314E"/>
    <a:srgbClr val="3D3C3E"/>
    <a:srgbClr val="8DB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89" autoAdjust="0"/>
    <p:restoredTop sz="86364" autoAdjust="0"/>
  </p:normalViewPr>
  <p:slideViewPr>
    <p:cSldViewPr snapToGrid="0">
      <p:cViewPr varScale="1">
        <p:scale>
          <a:sx n="116" d="100"/>
          <a:sy n="116" d="100"/>
        </p:scale>
        <p:origin x="-1494" y="-102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-4020" y="-84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1147" tIns="45574" rIns="91147" bIns="4557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1147" tIns="45574" rIns="91147" bIns="45574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2021-03-27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8824"/>
            <a:ext cx="2945659" cy="493713"/>
          </a:xfrm>
          <a:prstGeom prst="rect">
            <a:avLst/>
          </a:prstGeom>
        </p:spPr>
        <p:txBody>
          <a:bodyPr vert="horz" lIns="91147" tIns="45574" rIns="91147" bIns="4557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378824"/>
            <a:ext cx="2945659" cy="493713"/>
          </a:xfrm>
          <a:prstGeom prst="rect">
            <a:avLst/>
          </a:prstGeom>
        </p:spPr>
        <p:txBody>
          <a:bodyPr vert="horz" lIns="91147" tIns="45574" rIns="91147" bIns="45574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1147" tIns="45574" rIns="91147" bIns="4557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1147" tIns="45574" rIns="91147" bIns="45574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2021-03-27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36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47" tIns="45574" rIns="91147" bIns="4557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1147" tIns="45574" rIns="91147" bIns="4557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8824"/>
            <a:ext cx="2945659" cy="493713"/>
          </a:xfrm>
          <a:prstGeom prst="rect">
            <a:avLst/>
          </a:prstGeom>
        </p:spPr>
        <p:txBody>
          <a:bodyPr vert="horz" lIns="91147" tIns="45574" rIns="91147" bIns="4557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378824"/>
            <a:ext cx="2945659" cy="493713"/>
          </a:xfrm>
          <a:prstGeom prst="rect">
            <a:avLst/>
          </a:prstGeom>
        </p:spPr>
        <p:txBody>
          <a:bodyPr vert="horz" lIns="91147" tIns="45574" rIns="91147" bIns="45574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413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43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4013612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4222-124A-48B6-BE64-08462AF0710A}" type="datetime1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C166-A8C1-40F0-8266-D6DD34DFEDE3}" type="datetime1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2A28-5E2A-438A-9D04-B2066F4DF09F}" type="datetime1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09682" y="822115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editphoto\Desktop\1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A468173-D7F4-49B1-8C61-3B7DA49A16C4}" type="datetime1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r>
              <a:rPr lang="en-US" altLang="ko-KR" dirty="0" smtClean="0"/>
              <a:t>/39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C:\Users\editphoto\Desktop\1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0" y="6794158"/>
            <a:ext cx="9144000" cy="72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1" hangingPunct="1"/>
            <a:endParaRPr lang="ko-KR" alt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0874AA7C-945F-4F21-9B07-0A0B03C34CB7}" type="datetime1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 descr="C:\Users\editphoto\Desktop\11.jp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-9525" y="6794158"/>
            <a:ext cx="8496000" cy="72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1" hangingPunct="1"/>
            <a:endParaRPr lang="ko-KR" alt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58C1B703-E390-4E25-87CD-4A9F490BF898}" type="datetime1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280800" y="935946"/>
            <a:ext cx="8406000" cy="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mailto:example@email.co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8204" y="874182"/>
            <a:ext cx="7772400" cy="1969017"/>
          </a:xfrm>
        </p:spPr>
        <p:txBody>
          <a:bodyPr anchor="t">
            <a:normAutofit fontScale="90000"/>
          </a:bodyPr>
          <a:lstStyle/>
          <a:p>
            <a:pPr algn="l"/>
            <a:r>
              <a:rPr lang="ko-KR" altLang="en-US" sz="6600" b="1" dirty="0" smtClean="0">
                <a:ln>
                  <a:solidFill>
                    <a:prstClr val="white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12700" dir="5400000" algn="t" rotWithShape="0">
                    <a:prstClr val="black">
                      <a:alpha val="54000"/>
                    </a:prstClr>
                  </a:outerShdw>
                </a:effectLst>
                <a:latin typeface="+mn-ea"/>
                <a:ea typeface="+mn-ea"/>
                <a:cs typeface="Arial" pitchFamily="34" charset="0"/>
              </a:rPr>
              <a:t>온라인 양말가게</a:t>
            </a:r>
            <a:r>
              <a:rPr lang="en-US" altLang="ko-KR" sz="6600" b="1" dirty="0" smtClean="0">
                <a:ln>
                  <a:solidFill>
                    <a:prstClr val="white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12700" dir="5400000" algn="t" rotWithShape="0">
                    <a:prstClr val="black">
                      <a:alpha val="54000"/>
                    </a:prstClr>
                  </a:outerShdw>
                </a:effectLst>
                <a:latin typeface="+mn-ea"/>
                <a:ea typeface="+mn-ea"/>
                <a:cs typeface="Arial" pitchFamily="34" charset="0"/>
              </a:rPr>
              <a:t/>
            </a:r>
            <a:br>
              <a:rPr lang="en-US" altLang="ko-KR" sz="6600" b="1" dirty="0" smtClean="0">
                <a:ln>
                  <a:solidFill>
                    <a:prstClr val="white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12700" dir="5400000" algn="t" rotWithShape="0">
                    <a:prstClr val="black">
                      <a:alpha val="54000"/>
                    </a:prstClr>
                  </a:outerShdw>
                </a:effectLst>
                <a:latin typeface="+mn-ea"/>
                <a:ea typeface="+mn-ea"/>
                <a:cs typeface="Arial" pitchFamily="34" charset="0"/>
              </a:rPr>
            </a:br>
            <a:r>
              <a:rPr lang="ko-KR" altLang="en-US" sz="6600" b="1" dirty="0" smtClean="0">
                <a:ln>
                  <a:solidFill>
                    <a:prstClr val="white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12700" dir="5400000" algn="t" rotWithShape="0">
                    <a:prstClr val="black">
                      <a:alpha val="54000"/>
                    </a:prstClr>
                  </a:outerShdw>
                </a:effectLst>
                <a:latin typeface="+mn-ea"/>
                <a:ea typeface="+mn-ea"/>
                <a:cs typeface="Arial" pitchFamily="34" charset="0"/>
              </a:rPr>
              <a:t>쇼핑몰 프로젝트</a:t>
            </a:r>
            <a:endParaRPr lang="ko-KR" altLang="en-US" sz="5400" b="1" spc="-2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3600" b="1" spc="-50" dirty="0" smtClean="0">
                <a:solidFill>
                  <a:schemeClr val="tx1"/>
                </a:solidFill>
                <a:latin typeface="+mn-ea"/>
                <a:ea typeface="+mn-ea"/>
              </a:rPr>
              <a:t>김승훈</a:t>
            </a:r>
            <a:endParaRPr lang="en-US" altLang="ko-KR" sz="3600" b="1" spc="-5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55952" y="40264"/>
            <a:ext cx="8531225" cy="884238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프로젝트 개발환경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458198" y="1143253"/>
            <a:ext cx="8303665" cy="1962412"/>
            <a:chOff x="458198" y="1143253"/>
            <a:chExt cx="8303665" cy="1962412"/>
          </a:xfrm>
        </p:grpSpPr>
        <p:sp>
          <p:nvSpPr>
            <p:cNvPr id="102" name="AutoShape 5"/>
            <p:cNvSpPr>
              <a:spLocks noChangeAspect="1" noChangeArrowheads="1" noTextEdit="1"/>
            </p:cNvSpPr>
            <p:nvPr/>
          </p:nvSpPr>
          <p:spPr bwMode="auto">
            <a:xfrm>
              <a:off x="458198" y="1143254"/>
              <a:ext cx="7948823" cy="807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7"/>
            <p:cNvSpPr>
              <a:spLocks/>
            </p:cNvSpPr>
            <p:nvPr/>
          </p:nvSpPr>
          <p:spPr bwMode="auto">
            <a:xfrm>
              <a:off x="458198" y="1143253"/>
              <a:ext cx="8290017" cy="1962412"/>
            </a:xfrm>
            <a:custGeom>
              <a:avLst/>
              <a:gdLst/>
              <a:ahLst/>
              <a:cxnLst>
                <a:cxn ang="0">
                  <a:pos x="528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6" y="0"/>
                </a:cxn>
                <a:cxn ang="0">
                  <a:pos x="20" y="2"/>
                </a:cxn>
                <a:cxn ang="0">
                  <a:pos x="14" y="6"/>
                </a:cxn>
                <a:cxn ang="0">
                  <a:pos x="10" y="10"/>
                </a:cxn>
                <a:cxn ang="0">
                  <a:pos x="6" y="16"/>
                </a:cxn>
                <a:cxn ang="0">
                  <a:pos x="2" y="22"/>
                </a:cxn>
                <a:cxn ang="0">
                  <a:pos x="0" y="28"/>
                </a:cxn>
                <a:cxn ang="0">
                  <a:pos x="0" y="36"/>
                </a:cxn>
                <a:cxn ang="0">
                  <a:pos x="0" y="508"/>
                </a:cxn>
                <a:cxn ang="0">
                  <a:pos x="0" y="508"/>
                </a:cxn>
                <a:cxn ang="0">
                  <a:pos x="0" y="516"/>
                </a:cxn>
                <a:cxn ang="0">
                  <a:pos x="2" y="522"/>
                </a:cxn>
                <a:cxn ang="0">
                  <a:pos x="6" y="528"/>
                </a:cxn>
                <a:cxn ang="0">
                  <a:pos x="10" y="532"/>
                </a:cxn>
                <a:cxn ang="0">
                  <a:pos x="14" y="538"/>
                </a:cxn>
                <a:cxn ang="0">
                  <a:pos x="20" y="540"/>
                </a:cxn>
                <a:cxn ang="0">
                  <a:pos x="26" y="542"/>
                </a:cxn>
                <a:cxn ang="0">
                  <a:pos x="34" y="542"/>
                </a:cxn>
                <a:cxn ang="0">
                  <a:pos x="5282" y="542"/>
                </a:cxn>
                <a:cxn ang="0">
                  <a:pos x="5282" y="542"/>
                </a:cxn>
                <a:cxn ang="0">
                  <a:pos x="5290" y="542"/>
                </a:cxn>
                <a:cxn ang="0">
                  <a:pos x="5296" y="540"/>
                </a:cxn>
                <a:cxn ang="0">
                  <a:pos x="5302" y="538"/>
                </a:cxn>
                <a:cxn ang="0">
                  <a:pos x="5306" y="532"/>
                </a:cxn>
                <a:cxn ang="0">
                  <a:pos x="5312" y="528"/>
                </a:cxn>
                <a:cxn ang="0">
                  <a:pos x="5314" y="522"/>
                </a:cxn>
                <a:cxn ang="0">
                  <a:pos x="5316" y="516"/>
                </a:cxn>
                <a:cxn ang="0">
                  <a:pos x="5318" y="508"/>
                </a:cxn>
                <a:cxn ang="0">
                  <a:pos x="5318" y="36"/>
                </a:cxn>
                <a:cxn ang="0">
                  <a:pos x="5318" y="36"/>
                </a:cxn>
                <a:cxn ang="0">
                  <a:pos x="5316" y="28"/>
                </a:cxn>
                <a:cxn ang="0">
                  <a:pos x="5314" y="22"/>
                </a:cxn>
                <a:cxn ang="0">
                  <a:pos x="5312" y="16"/>
                </a:cxn>
                <a:cxn ang="0">
                  <a:pos x="5306" y="10"/>
                </a:cxn>
                <a:cxn ang="0">
                  <a:pos x="5302" y="6"/>
                </a:cxn>
                <a:cxn ang="0">
                  <a:pos x="5296" y="2"/>
                </a:cxn>
                <a:cxn ang="0">
                  <a:pos x="5290" y="0"/>
                </a:cxn>
                <a:cxn ang="0">
                  <a:pos x="5282" y="0"/>
                </a:cxn>
                <a:cxn ang="0">
                  <a:pos x="5282" y="0"/>
                </a:cxn>
              </a:cxnLst>
              <a:rect l="0" t="0" r="r" b="b"/>
              <a:pathLst>
                <a:path w="5318" h="542">
                  <a:moveTo>
                    <a:pt x="528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508"/>
                  </a:lnTo>
                  <a:lnTo>
                    <a:pt x="0" y="508"/>
                  </a:lnTo>
                  <a:lnTo>
                    <a:pt x="0" y="516"/>
                  </a:lnTo>
                  <a:lnTo>
                    <a:pt x="2" y="522"/>
                  </a:lnTo>
                  <a:lnTo>
                    <a:pt x="6" y="528"/>
                  </a:lnTo>
                  <a:lnTo>
                    <a:pt x="10" y="532"/>
                  </a:lnTo>
                  <a:lnTo>
                    <a:pt x="14" y="538"/>
                  </a:lnTo>
                  <a:lnTo>
                    <a:pt x="20" y="540"/>
                  </a:lnTo>
                  <a:lnTo>
                    <a:pt x="26" y="542"/>
                  </a:lnTo>
                  <a:lnTo>
                    <a:pt x="34" y="542"/>
                  </a:lnTo>
                  <a:lnTo>
                    <a:pt x="5282" y="542"/>
                  </a:lnTo>
                  <a:lnTo>
                    <a:pt x="5282" y="542"/>
                  </a:lnTo>
                  <a:lnTo>
                    <a:pt x="5290" y="542"/>
                  </a:lnTo>
                  <a:lnTo>
                    <a:pt x="5296" y="540"/>
                  </a:lnTo>
                  <a:lnTo>
                    <a:pt x="5302" y="538"/>
                  </a:lnTo>
                  <a:lnTo>
                    <a:pt x="5306" y="532"/>
                  </a:lnTo>
                  <a:lnTo>
                    <a:pt x="5312" y="528"/>
                  </a:lnTo>
                  <a:lnTo>
                    <a:pt x="5314" y="522"/>
                  </a:lnTo>
                  <a:lnTo>
                    <a:pt x="5316" y="516"/>
                  </a:lnTo>
                  <a:lnTo>
                    <a:pt x="5318" y="508"/>
                  </a:lnTo>
                  <a:lnTo>
                    <a:pt x="5318" y="36"/>
                  </a:lnTo>
                  <a:lnTo>
                    <a:pt x="5318" y="36"/>
                  </a:lnTo>
                  <a:lnTo>
                    <a:pt x="5316" y="28"/>
                  </a:lnTo>
                  <a:lnTo>
                    <a:pt x="5314" y="22"/>
                  </a:lnTo>
                  <a:lnTo>
                    <a:pt x="5312" y="16"/>
                  </a:lnTo>
                  <a:lnTo>
                    <a:pt x="5306" y="10"/>
                  </a:lnTo>
                  <a:lnTo>
                    <a:pt x="5302" y="6"/>
                  </a:lnTo>
                  <a:lnTo>
                    <a:pt x="5296" y="2"/>
                  </a:lnTo>
                  <a:lnTo>
                    <a:pt x="5290" y="0"/>
                  </a:lnTo>
                  <a:lnTo>
                    <a:pt x="5282" y="0"/>
                  </a:lnTo>
                  <a:lnTo>
                    <a:pt x="5282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noFill/>
              <a:headEnd type="oval"/>
              <a:tailEnd type="oval"/>
            </a:ln>
            <a:effectLst>
              <a:outerShdw blurRad="63500" algn="ctr" rotWithShape="0">
                <a:prstClr val="black">
                  <a:alpha val="3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모서리가 둥근 직사각형 103"/>
            <p:cNvSpPr/>
            <p:nvPr/>
          </p:nvSpPr>
          <p:spPr bwMode="auto">
            <a:xfrm>
              <a:off x="488362" y="2169993"/>
              <a:ext cx="8244000" cy="177421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86000">
                  <a:schemeClr val="bg1">
                    <a:lumMod val="95000"/>
                  </a:schemeClr>
                </a:gs>
              </a:gsLst>
              <a:lin ang="5400000" scaled="0"/>
            </a:gradFill>
            <a:ln w="50800">
              <a:noFill/>
              <a:headEnd type="oval"/>
              <a:tailEnd type="oval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5" name="그룹 91"/>
            <p:cNvGrpSpPr/>
            <p:nvPr/>
          </p:nvGrpSpPr>
          <p:grpSpPr>
            <a:xfrm>
              <a:off x="458198" y="1143254"/>
              <a:ext cx="753831" cy="743384"/>
              <a:chOff x="608323" y="1916832"/>
              <a:chExt cx="751488" cy="743384"/>
            </a:xfrm>
          </p:grpSpPr>
          <p:sp>
            <p:nvSpPr>
              <p:cNvPr id="110" name="Freeform 8"/>
              <p:cNvSpPr>
                <a:spLocks/>
              </p:cNvSpPr>
              <p:nvPr/>
            </p:nvSpPr>
            <p:spPr bwMode="auto">
              <a:xfrm>
                <a:off x="608323" y="1916832"/>
                <a:ext cx="712247" cy="712246"/>
              </a:xfrm>
              <a:custGeom>
                <a:avLst/>
                <a:gdLst/>
                <a:ahLst/>
                <a:cxnLst>
                  <a:cxn ang="0">
                    <a:pos x="478" y="0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6"/>
                  </a:cxn>
                  <a:cxn ang="0">
                    <a:pos x="0" y="478"/>
                  </a:cxn>
                  <a:cxn ang="0">
                    <a:pos x="478" y="0"/>
                  </a:cxn>
                </a:cxnLst>
                <a:rect l="0" t="0" r="r" b="b"/>
                <a:pathLst>
                  <a:path w="478" h="478">
                    <a:moveTo>
                      <a:pt x="478" y="0"/>
                    </a:moveTo>
                    <a:lnTo>
                      <a:pt x="34" y="0"/>
                    </a:lnTo>
                    <a:lnTo>
                      <a:pt x="34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0" y="478"/>
                    </a:lnTo>
                    <a:lnTo>
                      <a:pt x="478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288E2D"/>
                  </a:gs>
                  <a:gs pos="45000">
                    <a:srgbClr val="09692C"/>
                  </a:gs>
                  <a:gs pos="22000">
                    <a:srgbClr val="014F14"/>
                  </a:gs>
                </a:gsLst>
                <a:lin ang="13500000" scaled="1"/>
                <a:tileRect/>
              </a:gradFill>
              <a:ln w="50800">
                <a:noFill/>
                <a:headEnd type="oval"/>
                <a:tailEnd type="oval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ko-KR" altLang="en-US" sz="2000" b="1"/>
              </a:p>
            </p:txBody>
          </p:sp>
          <p:sp>
            <p:nvSpPr>
              <p:cNvPr id="111" name="Freeform 8"/>
              <p:cNvSpPr>
                <a:spLocks/>
              </p:cNvSpPr>
              <p:nvPr/>
            </p:nvSpPr>
            <p:spPr bwMode="auto">
              <a:xfrm>
                <a:off x="647564" y="1947970"/>
                <a:ext cx="712247" cy="712246"/>
              </a:xfrm>
              <a:custGeom>
                <a:avLst/>
                <a:gdLst/>
                <a:ahLst/>
                <a:cxnLst>
                  <a:cxn ang="0">
                    <a:pos x="478" y="0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6"/>
                  </a:cxn>
                  <a:cxn ang="0">
                    <a:pos x="0" y="478"/>
                  </a:cxn>
                  <a:cxn ang="0">
                    <a:pos x="478" y="0"/>
                  </a:cxn>
                </a:cxnLst>
                <a:rect l="0" t="0" r="r" b="b"/>
                <a:pathLst>
                  <a:path w="478" h="478">
                    <a:moveTo>
                      <a:pt x="478" y="0"/>
                    </a:moveTo>
                    <a:lnTo>
                      <a:pt x="34" y="0"/>
                    </a:lnTo>
                    <a:lnTo>
                      <a:pt x="34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0" y="478"/>
                    </a:lnTo>
                    <a:lnTo>
                      <a:pt x="478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49000"/>
                    </a:schemeClr>
                  </a:gs>
                  <a:gs pos="30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 w="50800">
                <a:noFill/>
                <a:headEnd type="oval"/>
                <a:tailEnd type="oval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Freeform 45"/>
              <p:cNvSpPr>
                <a:spLocks/>
              </p:cNvSpPr>
              <p:nvPr/>
            </p:nvSpPr>
            <p:spPr bwMode="auto">
              <a:xfrm flipH="1" flipV="1">
                <a:off x="647564" y="2240868"/>
                <a:ext cx="4958" cy="36000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942"/>
                  </a:cxn>
                  <a:cxn ang="0">
                    <a:pos x="2" y="942"/>
                  </a:cxn>
                  <a:cxn ang="0">
                    <a:pos x="4" y="942"/>
                  </a:cxn>
                  <a:cxn ang="0">
                    <a:pos x="4" y="0"/>
                  </a:cxn>
                  <a:cxn ang="0">
                    <a:pos x="2" y="0"/>
                  </a:cxn>
                </a:cxnLst>
                <a:rect l="0" t="0" r="r" b="b"/>
                <a:pathLst>
                  <a:path w="4" h="942">
                    <a:moveTo>
                      <a:pt x="2" y="0"/>
                    </a:moveTo>
                    <a:lnTo>
                      <a:pt x="0" y="0"/>
                    </a:lnTo>
                    <a:lnTo>
                      <a:pt x="0" y="942"/>
                    </a:lnTo>
                    <a:lnTo>
                      <a:pt x="2" y="942"/>
                    </a:lnTo>
                    <a:lnTo>
                      <a:pt x="4" y="942"/>
                    </a:lnTo>
                    <a:lnTo>
                      <a:pt x="4" y="0"/>
                    </a:lnTo>
                    <a:lnTo>
                      <a:pt x="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76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  <a:tileRect/>
              </a:gradFill>
              <a:ln w="19050">
                <a:noFill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6" name="Rectangle 68"/>
            <p:cNvSpPr>
              <a:spLocks noChangeArrowheads="1"/>
            </p:cNvSpPr>
            <p:nvPr/>
          </p:nvSpPr>
          <p:spPr bwMode="auto">
            <a:xfrm>
              <a:off x="524123" y="1160208"/>
              <a:ext cx="381417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none" lIns="0" tIns="0" rIns="0" bIns="0" anchor="ctr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bg1"/>
                </a:contourClr>
              </a:sp3d>
            </a:bodyPr>
            <a:lstStyle/>
            <a:p>
              <a:pPr marL="0" lvl="1" indent="4763" defTabSz="1110759" eaLnBrk="0" hangingPunct="0">
                <a:defRPr/>
              </a:pPr>
              <a:r>
                <a:rPr lang="en-US" altLang="ko-KR" sz="2800" b="1" spc="-100" dirty="0" smtClean="0">
                  <a:ln>
                    <a:prstDash val="solid"/>
                  </a:ln>
                  <a:solidFill>
                    <a:prstClr val="white"/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01</a:t>
              </a:r>
              <a:endParaRPr lang="ko-KR" altLang="en-US" sz="2800" b="1" spc="-100" dirty="0" smtClean="0">
                <a:ln>
                  <a:prstDash val="solid"/>
                </a:ln>
                <a:solidFill>
                  <a:prstClr val="white"/>
                </a:solidFill>
                <a:latin typeface="Arial" pitchFamily="34" charset="0"/>
                <a:ea typeface="HY견고딕" pitchFamily="18" charset="-127"/>
                <a:cs typeface="Arial" pitchFamily="34" charset="0"/>
              </a:endParaRPr>
            </a:p>
          </p:txBody>
        </p:sp>
        <p:grpSp>
          <p:nvGrpSpPr>
            <p:cNvPr id="107" name="그룹 462"/>
            <p:cNvGrpSpPr/>
            <p:nvPr/>
          </p:nvGrpSpPr>
          <p:grpSpPr>
            <a:xfrm>
              <a:off x="1219886" y="1245047"/>
              <a:ext cx="7541977" cy="1266475"/>
              <a:chOff x="5112060" y="2312876"/>
              <a:chExt cx="6971138" cy="1266475"/>
            </a:xfrm>
          </p:grpSpPr>
          <p:sp>
            <p:nvSpPr>
              <p:cNvPr id="108" name="Rectangle 68"/>
              <p:cNvSpPr>
                <a:spLocks noChangeArrowheads="1"/>
              </p:cNvSpPr>
              <p:nvPr/>
            </p:nvSpPr>
            <p:spPr bwMode="auto">
              <a:xfrm flipH="1">
                <a:off x="5148064" y="2312876"/>
                <a:ext cx="5544616" cy="246221"/>
              </a:xfrm>
              <a:prstGeom prst="rect">
                <a:avLst/>
              </a:prstGeom>
              <a:extLst/>
            </p:spPr>
            <p:txBody>
              <a:bodyPr wrap="square" lIns="0" tIns="0" rIns="0" bIns="0">
                <a:spAutoFit/>
              </a:bodyPr>
              <a:lstStyle/>
              <a:p>
                <a:pPr marL="0" lvl="1" indent="4763">
                  <a:defRPr/>
                </a:pPr>
                <a:r>
                  <a:rPr lang="ko-KR" altLang="en-US" sz="1600" b="1" dirty="0" smtClean="0">
                    <a:gradFill flip="none" rotWithShape="1">
                      <a:gsLst>
                        <a:gs pos="100000">
                          <a:srgbClr val="50A66D"/>
                        </a:gs>
                        <a:gs pos="50000">
                          <a:srgbClr val="1A564F"/>
                        </a:gs>
                      </a:gsLst>
                      <a:lin ang="5400000" scaled="1"/>
                      <a:tileRect/>
                    </a:gradFill>
                    <a:latin typeface="Arial" pitchFamily="34" charset="0"/>
                    <a:cs typeface="Arial" pitchFamily="34" charset="0"/>
                  </a:rPr>
                  <a:t>프로젝트 사용 프로그램</a:t>
                </a:r>
                <a:endParaRPr lang="en-US" altLang="ko-KR" sz="1600" b="1" dirty="0" smtClean="0">
                  <a:gradFill flip="none" rotWithShape="1">
                    <a:gsLst>
                      <a:gs pos="100000">
                        <a:srgbClr val="50A66D"/>
                      </a:gs>
                      <a:gs pos="50000">
                        <a:srgbClr val="1A564F"/>
                      </a:gs>
                    </a:gsLst>
                    <a:lin ang="5400000" scaled="1"/>
                    <a:tileRect/>
                  </a:gra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" name="Rectangle 68"/>
              <p:cNvSpPr>
                <a:spLocks noChangeArrowheads="1"/>
              </p:cNvSpPr>
              <p:nvPr/>
            </p:nvSpPr>
            <p:spPr bwMode="auto">
              <a:xfrm>
                <a:off x="5112060" y="2602160"/>
                <a:ext cx="6971138" cy="977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93663" indent="-93663">
                  <a:spcBef>
                    <a:spcPts val="300"/>
                  </a:spcBef>
                  <a:buFont typeface="Arial" pitchFamily="34" charset="0"/>
                  <a:buChar char="–"/>
                  <a:defRPr/>
                </a:pP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 pitchFamily="34" charset="0"/>
                  </a:rPr>
                  <a:t> </a:t>
                </a:r>
                <a:r>
                  <a:rPr lang="ko-KR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 pitchFamily="34" charset="0"/>
                  </a:rPr>
                  <a:t>운영체제 </a:t>
                </a:r>
                <a:r>
                  <a:rPr lang="en-US" altLang="ko-K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 pitchFamily="34" charset="0"/>
                  </a:rPr>
                  <a:t>: Windows10</a:t>
                </a:r>
              </a:p>
              <a:p>
                <a:pPr marL="93663" indent="-93663">
                  <a:spcBef>
                    <a:spcPts val="300"/>
                  </a:spcBef>
                  <a:buFont typeface="Arial" pitchFamily="34" charset="0"/>
                  <a:buChar char="–"/>
                  <a:defRPr/>
                </a:pPr>
                <a:r>
                  <a:rPr lang="en-US" altLang="ko-K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 pitchFamily="34" charset="0"/>
                  </a:rPr>
                  <a:t> </a:t>
                </a:r>
                <a:r>
                  <a:rPr lang="ko-KR" altLang="en-US" sz="14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 pitchFamily="34" charset="0"/>
                  </a:rPr>
                  <a:t>웹서버</a:t>
                </a:r>
                <a:r>
                  <a:rPr lang="ko-KR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 pitchFamily="34" charset="0"/>
                  </a:rPr>
                  <a:t> </a:t>
                </a:r>
                <a:r>
                  <a:rPr lang="en-US" altLang="ko-K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 pitchFamily="34" charset="0"/>
                  </a:rPr>
                  <a:t>: Apache Tomcat 7.0</a:t>
                </a:r>
              </a:p>
              <a:p>
                <a:pPr marL="93663" indent="-93663">
                  <a:spcBef>
                    <a:spcPts val="300"/>
                  </a:spcBef>
                  <a:buFont typeface="Arial" pitchFamily="34" charset="0"/>
                  <a:buChar char="–"/>
                  <a:defRPr/>
                </a:pP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 pitchFamily="34" charset="0"/>
                  </a:rPr>
                  <a:t> </a:t>
                </a:r>
                <a:r>
                  <a:rPr lang="ko-KR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 pitchFamily="34" charset="0"/>
                  </a:rPr>
                  <a:t>데이터 베이스 </a:t>
                </a:r>
                <a:r>
                  <a:rPr lang="en-US" altLang="ko-K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 pitchFamily="34" charset="0"/>
                  </a:rPr>
                  <a:t>: Oracle 11g</a:t>
                </a:r>
              </a:p>
              <a:p>
                <a:pPr marL="93663" indent="-93663">
                  <a:spcBef>
                    <a:spcPts val="300"/>
                  </a:spcBef>
                  <a:buFont typeface="Arial" pitchFamily="34" charset="0"/>
                  <a:buChar char="–"/>
                  <a:defRPr/>
                </a:pPr>
                <a:r>
                  <a:rPr lang="en-US" altLang="ko-K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 pitchFamily="34" charset="0"/>
                  </a:rPr>
                  <a:t> </a:t>
                </a:r>
                <a:r>
                  <a:rPr lang="ko-KR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 pitchFamily="34" charset="0"/>
                  </a:rPr>
                  <a:t>형상관리 도구 </a:t>
                </a:r>
                <a:r>
                  <a:rPr lang="en-US" altLang="ko-K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 pitchFamily="34" charset="0"/>
                  </a:rPr>
                  <a:t>: GitHub</a:t>
                </a:r>
              </a:p>
            </p:txBody>
          </p:sp>
        </p:grpSp>
      </p:grpSp>
      <p:grpSp>
        <p:nvGrpSpPr>
          <p:cNvPr id="113" name="그룹 112"/>
          <p:cNvGrpSpPr/>
          <p:nvPr/>
        </p:nvGrpSpPr>
        <p:grpSpPr>
          <a:xfrm>
            <a:off x="415049" y="3312855"/>
            <a:ext cx="8317313" cy="1282346"/>
            <a:chOff x="335368" y="-1705426"/>
            <a:chExt cx="8317313" cy="1282346"/>
          </a:xfrm>
        </p:grpSpPr>
        <p:sp>
          <p:nvSpPr>
            <p:cNvPr id="114" name="AutoShape 5"/>
            <p:cNvSpPr>
              <a:spLocks noChangeAspect="1" noChangeArrowheads="1" noTextEdit="1"/>
            </p:cNvSpPr>
            <p:nvPr/>
          </p:nvSpPr>
          <p:spPr bwMode="auto">
            <a:xfrm>
              <a:off x="335368" y="-1705426"/>
              <a:ext cx="8317313" cy="807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7"/>
            <p:cNvSpPr>
              <a:spLocks/>
            </p:cNvSpPr>
            <p:nvPr/>
          </p:nvSpPr>
          <p:spPr bwMode="auto">
            <a:xfrm>
              <a:off x="335368" y="-1705426"/>
              <a:ext cx="8317313" cy="1282346"/>
            </a:xfrm>
            <a:custGeom>
              <a:avLst/>
              <a:gdLst/>
              <a:ahLst/>
              <a:cxnLst>
                <a:cxn ang="0">
                  <a:pos x="528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6" y="0"/>
                </a:cxn>
                <a:cxn ang="0">
                  <a:pos x="20" y="2"/>
                </a:cxn>
                <a:cxn ang="0">
                  <a:pos x="14" y="6"/>
                </a:cxn>
                <a:cxn ang="0">
                  <a:pos x="10" y="10"/>
                </a:cxn>
                <a:cxn ang="0">
                  <a:pos x="6" y="16"/>
                </a:cxn>
                <a:cxn ang="0">
                  <a:pos x="2" y="22"/>
                </a:cxn>
                <a:cxn ang="0">
                  <a:pos x="0" y="28"/>
                </a:cxn>
                <a:cxn ang="0">
                  <a:pos x="0" y="36"/>
                </a:cxn>
                <a:cxn ang="0">
                  <a:pos x="0" y="508"/>
                </a:cxn>
                <a:cxn ang="0">
                  <a:pos x="0" y="508"/>
                </a:cxn>
                <a:cxn ang="0">
                  <a:pos x="0" y="516"/>
                </a:cxn>
                <a:cxn ang="0">
                  <a:pos x="2" y="522"/>
                </a:cxn>
                <a:cxn ang="0">
                  <a:pos x="6" y="528"/>
                </a:cxn>
                <a:cxn ang="0">
                  <a:pos x="10" y="532"/>
                </a:cxn>
                <a:cxn ang="0">
                  <a:pos x="14" y="538"/>
                </a:cxn>
                <a:cxn ang="0">
                  <a:pos x="20" y="540"/>
                </a:cxn>
                <a:cxn ang="0">
                  <a:pos x="26" y="542"/>
                </a:cxn>
                <a:cxn ang="0">
                  <a:pos x="34" y="542"/>
                </a:cxn>
                <a:cxn ang="0">
                  <a:pos x="5282" y="542"/>
                </a:cxn>
                <a:cxn ang="0">
                  <a:pos x="5282" y="542"/>
                </a:cxn>
                <a:cxn ang="0">
                  <a:pos x="5290" y="542"/>
                </a:cxn>
                <a:cxn ang="0">
                  <a:pos x="5296" y="540"/>
                </a:cxn>
                <a:cxn ang="0">
                  <a:pos x="5302" y="538"/>
                </a:cxn>
                <a:cxn ang="0">
                  <a:pos x="5306" y="532"/>
                </a:cxn>
                <a:cxn ang="0">
                  <a:pos x="5312" y="528"/>
                </a:cxn>
                <a:cxn ang="0">
                  <a:pos x="5314" y="522"/>
                </a:cxn>
                <a:cxn ang="0">
                  <a:pos x="5316" y="516"/>
                </a:cxn>
                <a:cxn ang="0">
                  <a:pos x="5318" y="508"/>
                </a:cxn>
                <a:cxn ang="0">
                  <a:pos x="5318" y="36"/>
                </a:cxn>
                <a:cxn ang="0">
                  <a:pos x="5318" y="36"/>
                </a:cxn>
                <a:cxn ang="0">
                  <a:pos x="5316" y="28"/>
                </a:cxn>
                <a:cxn ang="0">
                  <a:pos x="5314" y="22"/>
                </a:cxn>
                <a:cxn ang="0">
                  <a:pos x="5312" y="16"/>
                </a:cxn>
                <a:cxn ang="0">
                  <a:pos x="5306" y="10"/>
                </a:cxn>
                <a:cxn ang="0">
                  <a:pos x="5302" y="6"/>
                </a:cxn>
                <a:cxn ang="0">
                  <a:pos x="5296" y="2"/>
                </a:cxn>
                <a:cxn ang="0">
                  <a:pos x="5290" y="0"/>
                </a:cxn>
                <a:cxn ang="0">
                  <a:pos x="5282" y="0"/>
                </a:cxn>
                <a:cxn ang="0">
                  <a:pos x="5282" y="0"/>
                </a:cxn>
              </a:cxnLst>
              <a:rect l="0" t="0" r="r" b="b"/>
              <a:pathLst>
                <a:path w="5318" h="542">
                  <a:moveTo>
                    <a:pt x="528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508"/>
                  </a:lnTo>
                  <a:lnTo>
                    <a:pt x="0" y="508"/>
                  </a:lnTo>
                  <a:lnTo>
                    <a:pt x="0" y="516"/>
                  </a:lnTo>
                  <a:lnTo>
                    <a:pt x="2" y="522"/>
                  </a:lnTo>
                  <a:lnTo>
                    <a:pt x="6" y="528"/>
                  </a:lnTo>
                  <a:lnTo>
                    <a:pt x="10" y="532"/>
                  </a:lnTo>
                  <a:lnTo>
                    <a:pt x="14" y="538"/>
                  </a:lnTo>
                  <a:lnTo>
                    <a:pt x="20" y="540"/>
                  </a:lnTo>
                  <a:lnTo>
                    <a:pt x="26" y="542"/>
                  </a:lnTo>
                  <a:lnTo>
                    <a:pt x="34" y="542"/>
                  </a:lnTo>
                  <a:lnTo>
                    <a:pt x="5282" y="542"/>
                  </a:lnTo>
                  <a:lnTo>
                    <a:pt x="5282" y="542"/>
                  </a:lnTo>
                  <a:lnTo>
                    <a:pt x="5290" y="542"/>
                  </a:lnTo>
                  <a:lnTo>
                    <a:pt x="5296" y="540"/>
                  </a:lnTo>
                  <a:lnTo>
                    <a:pt x="5302" y="538"/>
                  </a:lnTo>
                  <a:lnTo>
                    <a:pt x="5306" y="532"/>
                  </a:lnTo>
                  <a:lnTo>
                    <a:pt x="5312" y="528"/>
                  </a:lnTo>
                  <a:lnTo>
                    <a:pt x="5314" y="522"/>
                  </a:lnTo>
                  <a:lnTo>
                    <a:pt x="5316" y="516"/>
                  </a:lnTo>
                  <a:lnTo>
                    <a:pt x="5318" y="508"/>
                  </a:lnTo>
                  <a:lnTo>
                    <a:pt x="5318" y="36"/>
                  </a:lnTo>
                  <a:lnTo>
                    <a:pt x="5318" y="36"/>
                  </a:lnTo>
                  <a:lnTo>
                    <a:pt x="5316" y="28"/>
                  </a:lnTo>
                  <a:lnTo>
                    <a:pt x="5314" y="22"/>
                  </a:lnTo>
                  <a:lnTo>
                    <a:pt x="5312" y="16"/>
                  </a:lnTo>
                  <a:lnTo>
                    <a:pt x="5306" y="10"/>
                  </a:lnTo>
                  <a:lnTo>
                    <a:pt x="5302" y="6"/>
                  </a:lnTo>
                  <a:lnTo>
                    <a:pt x="5296" y="2"/>
                  </a:lnTo>
                  <a:lnTo>
                    <a:pt x="5290" y="0"/>
                  </a:lnTo>
                  <a:lnTo>
                    <a:pt x="5282" y="0"/>
                  </a:lnTo>
                  <a:lnTo>
                    <a:pt x="5282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noFill/>
              <a:headEnd type="oval"/>
              <a:tailEnd type="oval"/>
            </a:ln>
            <a:effectLst>
              <a:outerShdw blurRad="63500" algn="ctr" rotWithShape="0">
                <a:prstClr val="black">
                  <a:alpha val="3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모서리가 둥근 직사각형 115"/>
            <p:cNvSpPr/>
            <p:nvPr/>
          </p:nvSpPr>
          <p:spPr bwMode="auto">
            <a:xfrm>
              <a:off x="366930" y="-549699"/>
              <a:ext cx="8254188" cy="100196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86000">
                  <a:schemeClr val="bg1">
                    <a:lumMod val="95000"/>
                  </a:schemeClr>
                </a:gs>
              </a:gsLst>
              <a:lin ang="5400000" scaled="0"/>
            </a:gradFill>
            <a:ln w="50800">
              <a:noFill/>
              <a:headEnd type="oval"/>
              <a:tailEnd type="oval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7" name="그룹 102"/>
            <p:cNvGrpSpPr/>
            <p:nvPr/>
          </p:nvGrpSpPr>
          <p:grpSpPr>
            <a:xfrm>
              <a:off x="335368" y="-1705426"/>
              <a:ext cx="788777" cy="743384"/>
              <a:chOff x="608323" y="1916832"/>
              <a:chExt cx="751488" cy="743384"/>
            </a:xfrm>
          </p:grpSpPr>
          <p:sp>
            <p:nvSpPr>
              <p:cNvPr id="122" name="Freeform 8"/>
              <p:cNvSpPr>
                <a:spLocks/>
              </p:cNvSpPr>
              <p:nvPr/>
            </p:nvSpPr>
            <p:spPr bwMode="auto">
              <a:xfrm>
                <a:off x="608323" y="1916832"/>
                <a:ext cx="712247" cy="712246"/>
              </a:xfrm>
              <a:custGeom>
                <a:avLst/>
                <a:gdLst/>
                <a:ahLst/>
                <a:cxnLst>
                  <a:cxn ang="0">
                    <a:pos x="478" y="0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6"/>
                  </a:cxn>
                  <a:cxn ang="0">
                    <a:pos x="0" y="478"/>
                  </a:cxn>
                  <a:cxn ang="0">
                    <a:pos x="478" y="0"/>
                  </a:cxn>
                </a:cxnLst>
                <a:rect l="0" t="0" r="r" b="b"/>
                <a:pathLst>
                  <a:path w="478" h="478">
                    <a:moveTo>
                      <a:pt x="478" y="0"/>
                    </a:moveTo>
                    <a:lnTo>
                      <a:pt x="34" y="0"/>
                    </a:lnTo>
                    <a:lnTo>
                      <a:pt x="34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0" y="478"/>
                    </a:lnTo>
                    <a:lnTo>
                      <a:pt x="47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1FDFDA"/>
                  </a:gs>
                  <a:gs pos="50000">
                    <a:srgbClr val="009999"/>
                  </a:gs>
                  <a:gs pos="50000">
                    <a:srgbClr val="004846"/>
                  </a:gs>
                </a:gsLst>
                <a:lin ang="2700000" scaled="1"/>
                <a:tileRect/>
              </a:gradFill>
              <a:ln w="920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latinLnBrk="0"/>
                <a:endParaRPr lang="ko-KR" altLang="en-US" sz="2000" b="1" kern="0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23" name="Freeform 8"/>
              <p:cNvSpPr>
                <a:spLocks/>
              </p:cNvSpPr>
              <p:nvPr/>
            </p:nvSpPr>
            <p:spPr bwMode="auto">
              <a:xfrm>
                <a:off x="647564" y="1947970"/>
                <a:ext cx="712247" cy="712246"/>
              </a:xfrm>
              <a:custGeom>
                <a:avLst/>
                <a:gdLst/>
                <a:ahLst/>
                <a:cxnLst>
                  <a:cxn ang="0">
                    <a:pos x="478" y="0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6"/>
                  </a:cxn>
                  <a:cxn ang="0">
                    <a:pos x="0" y="478"/>
                  </a:cxn>
                  <a:cxn ang="0">
                    <a:pos x="478" y="0"/>
                  </a:cxn>
                </a:cxnLst>
                <a:rect l="0" t="0" r="r" b="b"/>
                <a:pathLst>
                  <a:path w="478" h="478">
                    <a:moveTo>
                      <a:pt x="478" y="0"/>
                    </a:moveTo>
                    <a:lnTo>
                      <a:pt x="34" y="0"/>
                    </a:lnTo>
                    <a:lnTo>
                      <a:pt x="34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0" y="478"/>
                    </a:lnTo>
                    <a:lnTo>
                      <a:pt x="478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49000"/>
                    </a:schemeClr>
                  </a:gs>
                  <a:gs pos="30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 w="50800">
                <a:noFill/>
                <a:headEnd type="oval"/>
                <a:tailEnd type="oval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Freeform 45"/>
              <p:cNvSpPr>
                <a:spLocks/>
              </p:cNvSpPr>
              <p:nvPr/>
            </p:nvSpPr>
            <p:spPr bwMode="auto">
              <a:xfrm flipH="1" flipV="1">
                <a:off x="647564" y="2240868"/>
                <a:ext cx="4958" cy="36000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942"/>
                  </a:cxn>
                  <a:cxn ang="0">
                    <a:pos x="2" y="942"/>
                  </a:cxn>
                  <a:cxn ang="0">
                    <a:pos x="4" y="942"/>
                  </a:cxn>
                  <a:cxn ang="0">
                    <a:pos x="4" y="0"/>
                  </a:cxn>
                  <a:cxn ang="0">
                    <a:pos x="2" y="0"/>
                  </a:cxn>
                </a:cxnLst>
                <a:rect l="0" t="0" r="r" b="b"/>
                <a:pathLst>
                  <a:path w="4" h="942">
                    <a:moveTo>
                      <a:pt x="2" y="0"/>
                    </a:moveTo>
                    <a:lnTo>
                      <a:pt x="0" y="0"/>
                    </a:lnTo>
                    <a:lnTo>
                      <a:pt x="0" y="942"/>
                    </a:lnTo>
                    <a:lnTo>
                      <a:pt x="2" y="942"/>
                    </a:lnTo>
                    <a:lnTo>
                      <a:pt x="4" y="942"/>
                    </a:lnTo>
                    <a:lnTo>
                      <a:pt x="4" y="0"/>
                    </a:lnTo>
                    <a:lnTo>
                      <a:pt x="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76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  <a:tileRect/>
              </a:gradFill>
              <a:ln w="19050">
                <a:noFill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8" name="Rectangle 68"/>
            <p:cNvSpPr>
              <a:spLocks noChangeArrowheads="1"/>
            </p:cNvSpPr>
            <p:nvPr/>
          </p:nvSpPr>
          <p:spPr bwMode="auto">
            <a:xfrm>
              <a:off x="404349" y="-1688472"/>
              <a:ext cx="399099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none" lIns="0" tIns="0" rIns="0" bIns="0" anchor="ctr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bg1"/>
                </a:contourClr>
              </a:sp3d>
            </a:bodyPr>
            <a:lstStyle/>
            <a:p>
              <a:pPr marL="0" lvl="1" indent="4763" defTabSz="1110759" eaLnBrk="0" hangingPunct="0">
                <a:defRPr/>
              </a:pPr>
              <a:r>
                <a:rPr lang="en-US" altLang="ko-KR" sz="2800" b="1" spc="-100" dirty="0" smtClean="0">
                  <a:ln>
                    <a:prstDash val="solid"/>
                  </a:ln>
                  <a:solidFill>
                    <a:prstClr val="white"/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02</a:t>
              </a:r>
              <a:endParaRPr lang="ko-KR" altLang="en-US" sz="2800" b="1" spc="-100" dirty="0" smtClean="0">
                <a:ln>
                  <a:prstDash val="solid"/>
                </a:ln>
                <a:solidFill>
                  <a:prstClr val="white"/>
                </a:solidFill>
                <a:latin typeface="Arial" pitchFamily="34" charset="0"/>
                <a:ea typeface="HY견고딕" pitchFamily="18" charset="-127"/>
                <a:cs typeface="Arial" pitchFamily="34" charset="0"/>
              </a:endParaRPr>
            </a:p>
          </p:txBody>
        </p:sp>
        <p:grpSp>
          <p:nvGrpSpPr>
            <p:cNvPr id="119" name="그룹 462"/>
            <p:cNvGrpSpPr/>
            <p:nvPr/>
          </p:nvGrpSpPr>
          <p:grpSpPr>
            <a:xfrm>
              <a:off x="1094688" y="-1603633"/>
              <a:ext cx="7407867" cy="1067151"/>
              <a:chOff x="5112060" y="2312876"/>
              <a:chExt cx="5616624" cy="1067151"/>
            </a:xfrm>
          </p:grpSpPr>
          <p:sp>
            <p:nvSpPr>
              <p:cNvPr id="120" name="Rectangle 68"/>
              <p:cNvSpPr>
                <a:spLocks noChangeArrowheads="1"/>
              </p:cNvSpPr>
              <p:nvPr/>
            </p:nvSpPr>
            <p:spPr bwMode="auto">
              <a:xfrm flipH="1">
                <a:off x="5148064" y="2312876"/>
                <a:ext cx="5580620" cy="246221"/>
              </a:xfrm>
              <a:prstGeom prst="rect">
                <a:avLst/>
              </a:prstGeom>
              <a:extLst/>
            </p:spPr>
            <p:txBody>
              <a:bodyPr wrap="square" lIns="0" tIns="0" rIns="0" bIns="0">
                <a:spAutoFit/>
              </a:bodyPr>
              <a:lstStyle/>
              <a:p>
                <a:pPr marL="0" lvl="1" indent="4763">
                  <a:defRPr/>
                </a:pPr>
                <a:r>
                  <a:rPr lang="en-US" altLang="ko-KR" sz="1600" b="1" dirty="0" smtClean="0">
                    <a:gradFill flip="none" rotWithShape="1">
                      <a:gsLst>
                        <a:gs pos="100000">
                          <a:srgbClr val="328998"/>
                        </a:gs>
                        <a:gs pos="50000">
                          <a:srgbClr val="3898B2"/>
                        </a:gs>
                      </a:gsLst>
                      <a:lin ang="16200000" scaled="1"/>
                      <a:tileRect/>
                    </a:gradFill>
                    <a:latin typeface="Arial" pitchFamily="34" charset="0"/>
                    <a:cs typeface="Arial" pitchFamily="34" charset="0"/>
                  </a:rPr>
                  <a:t>Front-End </a:t>
                </a:r>
                <a:r>
                  <a:rPr lang="ko-KR" altLang="en-US" sz="1600" b="1" dirty="0" smtClean="0">
                    <a:gradFill flip="none" rotWithShape="1">
                      <a:gsLst>
                        <a:gs pos="100000">
                          <a:srgbClr val="328998"/>
                        </a:gs>
                        <a:gs pos="50000">
                          <a:srgbClr val="3898B2"/>
                        </a:gs>
                      </a:gsLst>
                      <a:lin ang="16200000" scaled="1"/>
                      <a:tileRect/>
                    </a:gradFill>
                    <a:latin typeface="Arial" pitchFamily="34" charset="0"/>
                    <a:cs typeface="Arial" pitchFamily="34" charset="0"/>
                  </a:rPr>
                  <a:t>도구</a:t>
                </a:r>
                <a:endParaRPr lang="en-US" altLang="ko-KR" sz="1600" b="1" dirty="0" smtClean="0">
                  <a:gradFill flip="none" rotWithShape="1">
                    <a:gsLst>
                      <a:gs pos="100000">
                        <a:srgbClr val="328998"/>
                      </a:gs>
                      <a:gs pos="50000">
                        <a:srgbClr val="3898B2"/>
                      </a:gs>
                    </a:gsLst>
                    <a:lin ang="16200000" scaled="1"/>
                    <a:tileRect/>
                  </a:gra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1" name="Rectangle 68"/>
              <p:cNvSpPr>
                <a:spLocks noChangeArrowheads="1"/>
              </p:cNvSpPr>
              <p:nvPr/>
            </p:nvSpPr>
            <p:spPr bwMode="auto">
              <a:xfrm>
                <a:off x="5112060" y="2656752"/>
                <a:ext cx="4644516" cy="723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93663" indent="-93663">
                  <a:spcBef>
                    <a:spcPts val="300"/>
                  </a:spcBef>
                  <a:buFont typeface="Arial" pitchFamily="34" charset="0"/>
                  <a:buChar char="–"/>
                  <a:defRPr/>
                </a:pP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 pitchFamily="34" charset="0"/>
                  </a:rPr>
                  <a:t> </a:t>
                </a:r>
                <a:r>
                  <a:rPr lang="en-US" altLang="ko-K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 pitchFamily="34" charset="0"/>
                  </a:rPr>
                  <a:t>HTML, CSS, JavaScript, jQuery, Ajax</a:t>
                </a:r>
              </a:p>
              <a:p>
                <a:pPr marL="93663" indent="-93663">
                  <a:spcBef>
                    <a:spcPts val="300"/>
                  </a:spcBef>
                  <a:buFont typeface="Arial" pitchFamily="34" charset="0"/>
                  <a:buChar char="–"/>
                  <a:defRPr/>
                </a:pPr>
                <a:r>
                  <a:rPr lang="en-US" altLang="ko-K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 pitchFamily="34" charset="0"/>
                  </a:rPr>
                  <a:t> Bootstrap</a:t>
                </a:r>
              </a:p>
              <a:p>
                <a:pPr marL="93663" indent="-93663">
                  <a:spcBef>
                    <a:spcPts val="300"/>
                  </a:spcBef>
                  <a:buFont typeface="Arial" pitchFamily="34" charset="0"/>
                  <a:buChar char="–"/>
                  <a:defRPr/>
                </a:pPr>
                <a:r>
                  <a:rPr lang="en-US" altLang="ko-K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 pitchFamily="34" charset="0"/>
                  </a:rPr>
                  <a:t> JSP</a:t>
                </a:r>
              </a:p>
            </p:txBody>
          </p:sp>
        </p:grpSp>
      </p:grpSp>
      <p:grpSp>
        <p:nvGrpSpPr>
          <p:cNvPr id="137" name="그룹 136"/>
          <p:cNvGrpSpPr/>
          <p:nvPr/>
        </p:nvGrpSpPr>
        <p:grpSpPr>
          <a:xfrm>
            <a:off x="384529" y="4993405"/>
            <a:ext cx="8377334" cy="1446710"/>
            <a:chOff x="417254" y="-1906442"/>
            <a:chExt cx="8274070" cy="1446710"/>
          </a:xfrm>
        </p:grpSpPr>
        <p:sp>
          <p:nvSpPr>
            <p:cNvPr id="138" name="AutoShape 5"/>
            <p:cNvSpPr>
              <a:spLocks noChangeAspect="1" noChangeArrowheads="1" noTextEdit="1"/>
            </p:cNvSpPr>
            <p:nvPr/>
          </p:nvSpPr>
          <p:spPr bwMode="auto">
            <a:xfrm>
              <a:off x="417254" y="-1906441"/>
              <a:ext cx="7924117" cy="807610"/>
            </a:xfrm>
            <a:prstGeom prst="rect">
              <a:avLst/>
            </a:prstGeom>
            <a:gradFill flip="none" rotWithShape="1">
              <a:gsLst>
                <a:gs pos="0">
                  <a:srgbClr val="60E8F6"/>
                </a:gs>
                <a:gs pos="50000">
                  <a:srgbClr val="0A87FF"/>
                </a:gs>
                <a:gs pos="50000">
                  <a:srgbClr val="1B4D89"/>
                </a:gs>
              </a:gsLst>
              <a:lin ang="2700000" scaled="1"/>
              <a:tileRect/>
            </a:gradFill>
            <a:ln w="50800">
              <a:noFill/>
              <a:headEnd type="oval"/>
              <a:tailEnd type="oval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ko-KR" altLang="en-US" sz="2800" b="1" i="1"/>
            </a:p>
          </p:txBody>
        </p:sp>
        <p:sp>
          <p:nvSpPr>
            <p:cNvPr id="139" name="Freeform 7"/>
            <p:cNvSpPr>
              <a:spLocks/>
            </p:cNvSpPr>
            <p:nvPr/>
          </p:nvSpPr>
          <p:spPr bwMode="auto">
            <a:xfrm>
              <a:off x="417255" y="-1906442"/>
              <a:ext cx="8249074" cy="1443982"/>
            </a:xfrm>
            <a:custGeom>
              <a:avLst/>
              <a:gdLst/>
              <a:ahLst/>
              <a:cxnLst>
                <a:cxn ang="0">
                  <a:pos x="528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6" y="0"/>
                </a:cxn>
                <a:cxn ang="0">
                  <a:pos x="20" y="2"/>
                </a:cxn>
                <a:cxn ang="0">
                  <a:pos x="14" y="6"/>
                </a:cxn>
                <a:cxn ang="0">
                  <a:pos x="10" y="10"/>
                </a:cxn>
                <a:cxn ang="0">
                  <a:pos x="6" y="16"/>
                </a:cxn>
                <a:cxn ang="0">
                  <a:pos x="2" y="22"/>
                </a:cxn>
                <a:cxn ang="0">
                  <a:pos x="0" y="28"/>
                </a:cxn>
                <a:cxn ang="0">
                  <a:pos x="0" y="36"/>
                </a:cxn>
                <a:cxn ang="0">
                  <a:pos x="0" y="508"/>
                </a:cxn>
                <a:cxn ang="0">
                  <a:pos x="0" y="508"/>
                </a:cxn>
                <a:cxn ang="0">
                  <a:pos x="0" y="516"/>
                </a:cxn>
                <a:cxn ang="0">
                  <a:pos x="2" y="522"/>
                </a:cxn>
                <a:cxn ang="0">
                  <a:pos x="6" y="528"/>
                </a:cxn>
                <a:cxn ang="0">
                  <a:pos x="10" y="532"/>
                </a:cxn>
                <a:cxn ang="0">
                  <a:pos x="14" y="538"/>
                </a:cxn>
                <a:cxn ang="0">
                  <a:pos x="20" y="540"/>
                </a:cxn>
                <a:cxn ang="0">
                  <a:pos x="26" y="542"/>
                </a:cxn>
                <a:cxn ang="0">
                  <a:pos x="34" y="542"/>
                </a:cxn>
                <a:cxn ang="0">
                  <a:pos x="5282" y="542"/>
                </a:cxn>
                <a:cxn ang="0">
                  <a:pos x="5282" y="542"/>
                </a:cxn>
                <a:cxn ang="0">
                  <a:pos x="5290" y="542"/>
                </a:cxn>
                <a:cxn ang="0">
                  <a:pos x="5296" y="540"/>
                </a:cxn>
                <a:cxn ang="0">
                  <a:pos x="5302" y="538"/>
                </a:cxn>
                <a:cxn ang="0">
                  <a:pos x="5306" y="532"/>
                </a:cxn>
                <a:cxn ang="0">
                  <a:pos x="5312" y="528"/>
                </a:cxn>
                <a:cxn ang="0">
                  <a:pos x="5314" y="522"/>
                </a:cxn>
                <a:cxn ang="0">
                  <a:pos x="5316" y="516"/>
                </a:cxn>
                <a:cxn ang="0">
                  <a:pos x="5318" y="508"/>
                </a:cxn>
                <a:cxn ang="0">
                  <a:pos x="5318" y="36"/>
                </a:cxn>
                <a:cxn ang="0">
                  <a:pos x="5318" y="36"/>
                </a:cxn>
                <a:cxn ang="0">
                  <a:pos x="5316" y="28"/>
                </a:cxn>
                <a:cxn ang="0">
                  <a:pos x="5314" y="22"/>
                </a:cxn>
                <a:cxn ang="0">
                  <a:pos x="5312" y="16"/>
                </a:cxn>
                <a:cxn ang="0">
                  <a:pos x="5306" y="10"/>
                </a:cxn>
                <a:cxn ang="0">
                  <a:pos x="5302" y="6"/>
                </a:cxn>
                <a:cxn ang="0">
                  <a:pos x="5296" y="2"/>
                </a:cxn>
                <a:cxn ang="0">
                  <a:pos x="5290" y="0"/>
                </a:cxn>
                <a:cxn ang="0">
                  <a:pos x="5282" y="0"/>
                </a:cxn>
                <a:cxn ang="0">
                  <a:pos x="5282" y="0"/>
                </a:cxn>
              </a:cxnLst>
              <a:rect l="0" t="0" r="r" b="b"/>
              <a:pathLst>
                <a:path w="5318" h="542">
                  <a:moveTo>
                    <a:pt x="528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508"/>
                  </a:lnTo>
                  <a:lnTo>
                    <a:pt x="0" y="508"/>
                  </a:lnTo>
                  <a:lnTo>
                    <a:pt x="0" y="516"/>
                  </a:lnTo>
                  <a:lnTo>
                    <a:pt x="2" y="522"/>
                  </a:lnTo>
                  <a:lnTo>
                    <a:pt x="6" y="528"/>
                  </a:lnTo>
                  <a:lnTo>
                    <a:pt x="10" y="532"/>
                  </a:lnTo>
                  <a:lnTo>
                    <a:pt x="14" y="538"/>
                  </a:lnTo>
                  <a:lnTo>
                    <a:pt x="20" y="540"/>
                  </a:lnTo>
                  <a:lnTo>
                    <a:pt x="26" y="542"/>
                  </a:lnTo>
                  <a:lnTo>
                    <a:pt x="34" y="542"/>
                  </a:lnTo>
                  <a:lnTo>
                    <a:pt x="5282" y="542"/>
                  </a:lnTo>
                  <a:lnTo>
                    <a:pt x="5282" y="542"/>
                  </a:lnTo>
                  <a:lnTo>
                    <a:pt x="5290" y="542"/>
                  </a:lnTo>
                  <a:lnTo>
                    <a:pt x="5296" y="540"/>
                  </a:lnTo>
                  <a:lnTo>
                    <a:pt x="5302" y="538"/>
                  </a:lnTo>
                  <a:lnTo>
                    <a:pt x="5306" y="532"/>
                  </a:lnTo>
                  <a:lnTo>
                    <a:pt x="5312" y="528"/>
                  </a:lnTo>
                  <a:lnTo>
                    <a:pt x="5314" y="522"/>
                  </a:lnTo>
                  <a:lnTo>
                    <a:pt x="5316" y="516"/>
                  </a:lnTo>
                  <a:lnTo>
                    <a:pt x="5318" y="508"/>
                  </a:lnTo>
                  <a:lnTo>
                    <a:pt x="5318" y="36"/>
                  </a:lnTo>
                  <a:lnTo>
                    <a:pt x="5318" y="36"/>
                  </a:lnTo>
                  <a:lnTo>
                    <a:pt x="5316" y="28"/>
                  </a:lnTo>
                  <a:lnTo>
                    <a:pt x="5314" y="22"/>
                  </a:lnTo>
                  <a:lnTo>
                    <a:pt x="5312" y="16"/>
                  </a:lnTo>
                  <a:lnTo>
                    <a:pt x="5306" y="10"/>
                  </a:lnTo>
                  <a:lnTo>
                    <a:pt x="5302" y="6"/>
                  </a:lnTo>
                  <a:lnTo>
                    <a:pt x="5296" y="2"/>
                  </a:lnTo>
                  <a:lnTo>
                    <a:pt x="5290" y="0"/>
                  </a:lnTo>
                  <a:lnTo>
                    <a:pt x="5282" y="0"/>
                  </a:lnTo>
                  <a:lnTo>
                    <a:pt x="5282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noFill/>
              <a:headEnd type="oval"/>
              <a:tailEnd type="oval"/>
            </a:ln>
            <a:effectLst>
              <a:outerShdw blurRad="63500" algn="ctr" rotWithShape="0">
                <a:prstClr val="black">
                  <a:alpha val="3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모서리가 둥근 직사각형 139"/>
            <p:cNvSpPr/>
            <p:nvPr/>
          </p:nvSpPr>
          <p:spPr bwMode="auto">
            <a:xfrm>
              <a:off x="447324" y="-559928"/>
              <a:ext cx="8244000" cy="100196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86000">
                  <a:schemeClr val="bg1">
                    <a:lumMod val="95000"/>
                  </a:schemeClr>
                </a:gs>
              </a:gsLst>
              <a:lin ang="5400000" scaled="0"/>
            </a:gradFill>
            <a:ln w="50800">
              <a:noFill/>
              <a:headEnd type="oval"/>
              <a:tailEnd type="oval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1" name="그룹 115"/>
            <p:cNvGrpSpPr/>
            <p:nvPr/>
          </p:nvGrpSpPr>
          <p:grpSpPr>
            <a:xfrm>
              <a:off x="417254" y="-1906441"/>
              <a:ext cx="751488" cy="743384"/>
              <a:chOff x="608323" y="1916832"/>
              <a:chExt cx="751488" cy="743384"/>
            </a:xfrm>
          </p:grpSpPr>
          <p:sp>
            <p:nvSpPr>
              <p:cNvPr id="146" name="Freeform 8"/>
              <p:cNvSpPr>
                <a:spLocks/>
              </p:cNvSpPr>
              <p:nvPr/>
            </p:nvSpPr>
            <p:spPr bwMode="auto">
              <a:xfrm>
                <a:off x="608323" y="1916832"/>
                <a:ext cx="712247" cy="712246"/>
              </a:xfrm>
              <a:custGeom>
                <a:avLst/>
                <a:gdLst/>
                <a:ahLst/>
                <a:cxnLst>
                  <a:cxn ang="0">
                    <a:pos x="478" y="0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6"/>
                  </a:cxn>
                  <a:cxn ang="0">
                    <a:pos x="0" y="478"/>
                  </a:cxn>
                  <a:cxn ang="0">
                    <a:pos x="478" y="0"/>
                  </a:cxn>
                </a:cxnLst>
                <a:rect l="0" t="0" r="r" b="b"/>
                <a:pathLst>
                  <a:path w="478" h="478">
                    <a:moveTo>
                      <a:pt x="478" y="0"/>
                    </a:moveTo>
                    <a:lnTo>
                      <a:pt x="34" y="0"/>
                    </a:lnTo>
                    <a:lnTo>
                      <a:pt x="34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0" y="478"/>
                    </a:lnTo>
                    <a:lnTo>
                      <a:pt x="47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60E8F6"/>
                  </a:gs>
                  <a:gs pos="50000">
                    <a:srgbClr val="0A87FF"/>
                  </a:gs>
                  <a:gs pos="50000">
                    <a:srgbClr val="1B4D89"/>
                  </a:gs>
                </a:gsLst>
                <a:lin ang="2700000" scaled="1"/>
                <a:tileRect/>
              </a:gradFill>
              <a:ln w="50800">
                <a:noFill/>
                <a:headEnd type="oval"/>
                <a:tailEnd type="oval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ko-KR" altLang="en-US" sz="2800" b="1" i="1"/>
              </a:p>
            </p:txBody>
          </p:sp>
          <p:sp>
            <p:nvSpPr>
              <p:cNvPr id="147" name="Freeform 8"/>
              <p:cNvSpPr>
                <a:spLocks/>
              </p:cNvSpPr>
              <p:nvPr/>
            </p:nvSpPr>
            <p:spPr bwMode="auto">
              <a:xfrm>
                <a:off x="647564" y="1947970"/>
                <a:ext cx="712247" cy="712246"/>
              </a:xfrm>
              <a:custGeom>
                <a:avLst/>
                <a:gdLst/>
                <a:ahLst/>
                <a:cxnLst>
                  <a:cxn ang="0">
                    <a:pos x="478" y="0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6"/>
                  </a:cxn>
                  <a:cxn ang="0">
                    <a:pos x="0" y="478"/>
                  </a:cxn>
                  <a:cxn ang="0">
                    <a:pos x="478" y="0"/>
                  </a:cxn>
                </a:cxnLst>
                <a:rect l="0" t="0" r="r" b="b"/>
                <a:pathLst>
                  <a:path w="478" h="478">
                    <a:moveTo>
                      <a:pt x="478" y="0"/>
                    </a:moveTo>
                    <a:lnTo>
                      <a:pt x="34" y="0"/>
                    </a:lnTo>
                    <a:lnTo>
                      <a:pt x="34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0" y="478"/>
                    </a:lnTo>
                    <a:lnTo>
                      <a:pt x="478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49000"/>
                    </a:schemeClr>
                  </a:gs>
                  <a:gs pos="30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 w="50800">
                <a:noFill/>
                <a:headEnd type="oval"/>
                <a:tailEnd type="oval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Freeform 45"/>
              <p:cNvSpPr>
                <a:spLocks/>
              </p:cNvSpPr>
              <p:nvPr/>
            </p:nvSpPr>
            <p:spPr bwMode="auto">
              <a:xfrm flipH="1" flipV="1">
                <a:off x="647564" y="2240868"/>
                <a:ext cx="4958" cy="36000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942"/>
                  </a:cxn>
                  <a:cxn ang="0">
                    <a:pos x="2" y="942"/>
                  </a:cxn>
                  <a:cxn ang="0">
                    <a:pos x="4" y="942"/>
                  </a:cxn>
                  <a:cxn ang="0">
                    <a:pos x="4" y="0"/>
                  </a:cxn>
                  <a:cxn ang="0">
                    <a:pos x="2" y="0"/>
                  </a:cxn>
                </a:cxnLst>
                <a:rect l="0" t="0" r="r" b="b"/>
                <a:pathLst>
                  <a:path w="4" h="942">
                    <a:moveTo>
                      <a:pt x="2" y="0"/>
                    </a:moveTo>
                    <a:lnTo>
                      <a:pt x="0" y="0"/>
                    </a:lnTo>
                    <a:lnTo>
                      <a:pt x="0" y="942"/>
                    </a:lnTo>
                    <a:lnTo>
                      <a:pt x="2" y="942"/>
                    </a:lnTo>
                    <a:lnTo>
                      <a:pt x="4" y="942"/>
                    </a:lnTo>
                    <a:lnTo>
                      <a:pt x="4" y="0"/>
                    </a:lnTo>
                    <a:lnTo>
                      <a:pt x="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76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  <a:tileRect/>
              </a:gradFill>
              <a:ln w="19050">
                <a:noFill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2" name="Rectangle 68"/>
            <p:cNvSpPr>
              <a:spLocks noChangeArrowheads="1"/>
            </p:cNvSpPr>
            <p:nvPr/>
          </p:nvSpPr>
          <p:spPr bwMode="auto">
            <a:xfrm>
              <a:off x="482974" y="-1889487"/>
              <a:ext cx="380232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none" lIns="0" tIns="0" rIns="0" bIns="0" anchor="ctr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bg1"/>
                </a:contourClr>
              </a:sp3d>
            </a:bodyPr>
            <a:lstStyle/>
            <a:p>
              <a:pPr marL="0" lvl="1" indent="4763" defTabSz="1110759" eaLnBrk="0" hangingPunct="0">
                <a:defRPr/>
              </a:pPr>
              <a:r>
                <a:rPr lang="en-US" altLang="ko-KR" sz="2800" b="1" spc="-100" dirty="0" smtClean="0">
                  <a:ln>
                    <a:prstDash val="solid"/>
                  </a:ln>
                  <a:solidFill>
                    <a:prstClr val="white"/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03</a:t>
              </a:r>
              <a:endParaRPr lang="ko-KR" altLang="en-US" sz="2800" b="1" spc="-100" dirty="0" smtClean="0">
                <a:ln>
                  <a:prstDash val="solid"/>
                </a:ln>
                <a:solidFill>
                  <a:prstClr val="white"/>
                </a:solidFill>
                <a:latin typeface="Arial" pitchFamily="34" charset="0"/>
                <a:ea typeface="HY견고딕" pitchFamily="18" charset="-127"/>
                <a:cs typeface="Arial" pitchFamily="34" charset="0"/>
              </a:endParaRPr>
            </a:p>
          </p:txBody>
        </p:sp>
        <p:grpSp>
          <p:nvGrpSpPr>
            <p:cNvPr id="143" name="그룹 462"/>
            <p:cNvGrpSpPr/>
            <p:nvPr/>
          </p:nvGrpSpPr>
          <p:grpSpPr>
            <a:xfrm>
              <a:off x="1176574" y="-1804648"/>
              <a:ext cx="6766423" cy="1026207"/>
              <a:chOff x="5112059" y="2312876"/>
              <a:chExt cx="5580621" cy="1026207"/>
            </a:xfrm>
          </p:grpSpPr>
          <p:sp>
            <p:nvSpPr>
              <p:cNvPr id="144" name="Rectangle 68"/>
              <p:cNvSpPr>
                <a:spLocks noChangeArrowheads="1"/>
              </p:cNvSpPr>
              <p:nvPr/>
            </p:nvSpPr>
            <p:spPr bwMode="auto">
              <a:xfrm flipH="1">
                <a:off x="5148064" y="2312876"/>
                <a:ext cx="5544616" cy="246221"/>
              </a:xfrm>
              <a:prstGeom prst="rect">
                <a:avLst/>
              </a:prstGeom>
              <a:extLst/>
            </p:spPr>
            <p:txBody>
              <a:bodyPr wrap="square" lIns="0" tIns="0" rIns="0" bIns="0">
                <a:spAutoFit/>
              </a:bodyPr>
              <a:lstStyle/>
              <a:p>
                <a:pPr marL="0" lvl="1" indent="4763">
                  <a:defRPr/>
                </a:pPr>
                <a:r>
                  <a:rPr lang="en-US" altLang="ko-KR" sz="1600" b="1" dirty="0" smtClean="0">
                    <a:ln w="12700">
                      <a:noFill/>
                    </a:ln>
                    <a:gradFill>
                      <a:gsLst>
                        <a:gs pos="0">
                          <a:srgbClr val="005A9E"/>
                        </a:gs>
                        <a:gs pos="100000">
                          <a:srgbClr val="007AD6"/>
                        </a:gs>
                      </a:gsLst>
                      <a:lin ang="5400000" scaled="1"/>
                    </a:gradFill>
                    <a:latin typeface="Arial" pitchFamily="34" charset="0"/>
                    <a:cs typeface="Arial" pitchFamily="34" charset="0"/>
                  </a:rPr>
                  <a:t>Back-End </a:t>
                </a:r>
                <a:r>
                  <a:rPr lang="ko-KR" altLang="en-US" sz="1600" b="1" dirty="0" smtClean="0">
                    <a:ln w="12700">
                      <a:noFill/>
                    </a:ln>
                    <a:gradFill>
                      <a:gsLst>
                        <a:gs pos="0">
                          <a:srgbClr val="005A9E"/>
                        </a:gs>
                        <a:gs pos="100000">
                          <a:srgbClr val="007AD6"/>
                        </a:gs>
                      </a:gsLst>
                      <a:lin ang="5400000" scaled="1"/>
                    </a:gradFill>
                    <a:latin typeface="Arial" pitchFamily="34" charset="0"/>
                    <a:cs typeface="Arial" pitchFamily="34" charset="0"/>
                  </a:rPr>
                  <a:t>도구</a:t>
                </a:r>
                <a:endParaRPr lang="en-US" altLang="ko-KR" sz="1600" b="1" dirty="0" smtClean="0">
                  <a:ln w="12700">
                    <a:noFill/>
                  </a:ln>
                  <a:gradFill>
                    <a:gsLst>
                      <a:gs pos="0">
                        <a:srgbClr val="005A9E"/>
                      </a:gs>
                      <a:gs pos="100000">
                        <a:srgbClr val="007AD6"/>
                      </a:gs>
                    </a:gsLst>
                    <a:lin ang="5400000" scaled="1"/>
                  </a:gra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5" name="Rectangle 68"/>
              <p:cNvSpPr>
                <a:spLocks noChangeArrowheads="1"/>
              </p:cNvSpPr>
              <p:nvPr/>
            </p:nvSpPr>
            <p:spPr bwMode="auto">
              <a:xfrm>
                <a:off x="5112059" y="2615808"/>
                <a:ext cx="5333407" cy="723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93663" indent="-93663">
                  <a:spcBef>
                    <a:spcPts val="300"/>
                  </a:spcBef>
                  <a:buFont typeface="Arial" pitchFamily="34" charset="0"/>
                  <a:buChar char="–"/>
                  <a:defRPr/>
                </a:pP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 pitchFamily="34" charset="0"/>
                  </a:rPr>
                  <a:t> </a:t>
                </a:r>
                <a:r>
                  <a:rPr lang="en-US" altLang="ko-KR" sz="14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 pitchFamily="34" charset="0"/>
                  </a:rPr>
                  <a:t>MyBatis</a:t>
                </a:r>
                <a:r>
                  <a:rPr lang="en-US" altLang="ko-K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 pitchFamily="34" charset="0"/>
                  </a:rPr>
                  <a:t>, Servlet</a:t>
                </a:r>
              </a:p>
              <a:p>
                <a:pPr marL="93663" indent="-93663">
                  <a:spcBef>
                    <a:spcPts val="300"/>
                  </a:spcBef>
                  <a:buFont typeface="Arial" pitchFamily="34" charset="0"/>
                  <a:buChar char="–"/>
                  <a:defRPr/>
                </a:pPr>
                <a:r>
                  <a:rPr lang="ko-KR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 pitchFamily="34" charset="0"/>
                  </a:rPr>
                  <a:t> 프레임워크 </a:t>
                </a:r>
                <a:r>
                  <a:rPr lang="en-US" altLang="ko-K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 pitchFamily="34" charset="0"/>
                  </a:rPr>
                  <a:t>: Spring FrameWork(STS 3.1.1)</a:t>
                </a:r>
              </a:p>
              <a:p>
                <a:pPr marL="93663" indent="-93663">
                  <a:spcBef>
                    <a:spcPts val="300"/>
                  </a:spcBef>
                  <a:buFont typeface="Arial" pitchFamily="34" charset="0"/>
                  <a:buChar char="–"/>
                  <a:defRPr/>
                </a:pPr>
                <a:r>
                  <a:rPr lang="en-US" altLang="ko-K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 pitchFamily="34" charset="0"/>
                  </a:rPr>
                  <a:t> MVC2 Pattern </a:t>
                </a:r>
                <a:r>
                  <a:rPr lang="ko-KR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 pitchFamily="34" charset="0"/>
                  </a:rPr>
                  <a:t>사용</a:t>
                </a:r>
                <a:r>
                  <a:rPr lang="en-US" altLang="ko-K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 pitchFamily="34" charset="0"/>
                  </a:rPr>
                  <a:t>  </a:t>
                </a:r>
              </a:p>
            </p:txBody>
          </p:sp>
        </p:grp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2341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55952" y="40264"/>
            <a:ext cx="8531225" cy="884238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프로젝트 개발일정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407102"/>
              </p:ext>
            </p:extLst>
          </p:nvPr>
        </p:nvGraphicFramePr>
        <p:xfrm>
          <a:off x="255952" y="1183178"/>
          <a:ext cx="8208910" cy="542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77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677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83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83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834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834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7257"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항목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rgbClr val="F8F8F8"/>
                        </a:gs>
                      </a:gsLst>
                      <a:lin ang="5400000" scaled="0"/>
                    </a:gradFill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과업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rgbClr val="F8F8F8"/>
                        </a:gs>
                      </a:gsLst>
                      <a:lin ang="5400000" scaled="0"/>
                    </a:gradFill>
                  </a:tcPr>
                </a:tc>
                <a:tc gridSpan="4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기간</a:t>
                      </a:r>
                      <a:r>
                        <a:rPr lang="en-US" altLang="ko-KR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(03/03</a:t>
                      </a:r>
                      <a:r>
                        <a:rPr lang="en-US" altLang="ko-KR" sz="1400" b="1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~ 03/23)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rgbClr val="F8F8F8"/>
                        </a:gs>
                      </a:gsLst>
                      <a:lin ang="54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7257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rgbClr val="F8F8F8"/>
                        </a:gs>
                      </a:gsLst>
                      <a:lin ang="54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rgbClr val="F8F8F8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1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rgbClr val="F8F8F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rgbClr val="F8F8F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rgbClr val="F8F8F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rgbClr val="F8F8F8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40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</a:t>
                      </a:r>
                      <a:r>
                        <a:rPr lang="ko-KR" altLang="en-US" sz="1200" kern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팀구성</a:t>
                      </a:r>
                      <a:r>
                        <a:rPr lang="en-US" altLang="ko-KR" sz="12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2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기획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요구사항 정의</a:t>
                      </a:r>
                      <a:endParaRPr lang="en-US" altLang="ko-KR" sz="12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2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모델링</a:t>
                      </a:r>
                      <a:endParaRPr lang="ko-KR" altLang="en-US" sz="12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주제선정</a:t>
                      </a:r>
                      <a:endParaRPr lang="en-US" altLang="ko-KR" sz="10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0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요구사항 분석 및 제안</a:t>
                      </a:r>
                      <a:endParaRPr lang="en-US" altLang="ko-KR" sz="10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0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(03/03~ 03/06)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DB</a:t>
                      </a:r>
                      <a:r>
                        <a:rPr lang="en-US" altLang="ko-KR" sz="10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모델링 설계</a:t>
                      </a:r>
                      <a:endParaRPr lang="en-US" altLang="ko-KR" sz="10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(03/04~ 03/09)</a:t>
                      </a:r>
                      <a:endParaRPr lang="ko-KR" altLang="en-US" sz="10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40">
                <a:tc rowSpan="7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개발</a:t>
                      </a:r>
                      <a:endParaRPr lang="ko-KR" altLang="en-US" sz="12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개발</a:t>
                      </a:r>
                      <a:endParaRPr lang="en-US" altLang="ko-KR" sz="10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(03/08~ 03/09)</a:t>
                      </a:r>
                      <a:endParaRPr lang="ko-KR" altLang="en-US" sz="10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 관리 개발</a:t>
                      </a:r>
                      <a:endParaRPr lang="en-US" altLang="ko-KR" sz="10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(03/10~ 03/16)</a:t>
                      </a:r>
                      <a:endParaRPr lang="ko-KR" altLang="en-US" sz="10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게시물 관리 개발</a:t>
                      </a:r>
                      <a:endParaRPr lang="en-US" altLang="ko-KR" sz="10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(03/10~ 03/16)</a:t>
                      </a:r>
                      <a:endParaRPr lang="ko-KR" altLang="en-US" sz="10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댓글 관련 개발</a:t>
                      </a:r>
                      <a:endParaRPr lang="en-US" altLang="ko-KR" sz="10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(03/10~ 03/16)</a:t>
                      </a:r>
                      <a:endParaRPr lang="ko-KR" altLang="en-US" sz="10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관리자 관련 개발</a:t>
                      </a:r>
                      <a:endParaRPr lang="en-US" altLang="ko-KR" sz="10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(03/10~ 03/16)</a:t>
                      </a:r>
                      <a:endParaRPr lang="ko-KR" altLang="en-US" sz="10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 관련 개발</a:t>
                      </a:r>
                      <a:endParaRPr lang="en-US" altLang="ko-KR" sz="10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(03/17~ 03/22)</a:t>
                      </a:r>
                      <a:endParaRPr lang="ko-KR" altLang="en-US" sz="10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 관련 개발</a:t>
                      </a:r>
                      <a:endParaRPr lang="en-US" altLang="ko-KR" sz="10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(03/17~ 03/22)</a:t>
                      </a:r>
                      <a:endParaRPr lang="ko-KR" altLang="en-US" sz="10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6240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테스트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2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</a:t>
                      </a:r>
                      <a:endParaRPr lang="en-US" altLang="ko-KR" sz="12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명세서 작성</a:t>
                      </a:r>
                      <a:endParaRPr lang="ko-KR" altLang="en-US" sz="12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테스트</a:t>
                      </a:r>
                      <a:endParaRPr lang="en-US" altLang="ko-KR" sz="10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(03/22~ 03/23)</a:t>
                      </a:r>
                      <a:endParaRPr lang="ko-KR" altLang="en-US" sz="10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명세서 작성</a:t>
                      </a:r>
                      <a:endParaRPr lang="en-US" altLang="ko-KR" sz="10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(03/23)</a:t>
                      </a:r>
                      <a:endParaRPr lang="ko-KR" altLang="en-US" sz="10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cxnSp>
        <p:nvCxnSpPr>
          <p:cNvPr id="41" name="직선 화살표 연결선 40"/>
          <p:cNvCxnSpPr/>
          <p:nvPr/>
        </p:nvCxnSpPr>
        <p:spPr>
          <a:xfrm>
            <a:off x="4428913" y="2335306"/>
            <a:ext cx="939607" cy="0"/>
          </a:xfrm>
          <a:prstGeom prst="straightConnector1">
            <a:avLst/>
          </a:prstGeom>
          <a:ln w="57150" cap="rnd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4757569" y="2818290"/>
            <a:ext cx="1187015" cy="0"/>
          </a:xfrm>
          <a:prstGeom prst="straightConnector1">
            <a:avLst/>
          </a:prstGeom>
          <a:ln w="57150" cap="rnd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5445855" y="3222454"/>
            <a:ext cx="498729" cy="0"/>
          </a:xfrm>
          <a:prstGeom prst="straightConnector1">
            <a:avLst/>
          </a:prstGeom>
          <a:ln w="57150" cap="rnd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5803728" y="3602694"/>
            <a:ext cx="1035688" cy="0"/>
          </a:xfrm>
          <a:prstGeom prst="straightConnector1">
            <a:avLst/>
          </a:prstGeom>
          <a:ln w="57150" cap="rnd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5823620" y="4008838"/>
            <a:ext cx="1035688" cy="0"/>
          </a:xfrm>
          <a:prstGeom prst="straightConnector1">
            <a:avLst/>
          </a:prstGeom>
          <a:ln w="57150" cap="rnd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844692" y="4412130"/>
            <a:ext cx="1035688" cy="0"/>
          </a:xfrm>
          <a:prstGeom prst="straightConnector1">
            <a:avLst/>
          </a:prstGeom>
          <a:ln w="57150" cap="rnd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5852376" y="4793242"/>
            <a:ext cx="1035688" cy="0"/>
          </a:xfrm>
          <a:prstGeom prst="straightConnector1">
            <a:avLst/>
          </a:prstGeom>
          <a:ln w="57150" cap="rnd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6736672" y="5583350"/>
            <a:ext cx="1035688" cy="0"/>
          </a:xfrm>
          <a:prstGeom prst="straightConnector1">
            <a:avLst/>
          </a:prstGeom>
          <a:ln w="57150" cap="rnd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7456752" y="6002010"/>
            <a:ext cx="1035688" cy="0"/>
          </a:xfrm>
          <a:prstGeom prst="straightConnector1">
            <a:avLst/>
          </a:prstGeom>
          <a:ln w="57150" cap="rnd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7456752" y="6385102"/>
            <a:ext cx="1035688" cy="0"/>
          </a:xfrm>
          <a:prstGeom prst="straightConnector1">
            <a:avLst/>
          </a:prstGeom>
          <a:ln w="57150" cap="rnd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11</a:t>
            </a:fld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736672" y="5241480"/>
            <a:ext cx="1035688" cy="0"/>
          </a:xfrm>
          <a:prstGeom prst="straightConnector1">
            <a:avLst/>
          </a:prstGeom>
          <a:ln w="57150" cap="rnd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0929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55952" y="40264"/>
            <a:ext cx="8531225" cy="884238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프로젝트 시스템 구조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921895" y="2368446"/>
            <a:ext cx="6273384" cy="2998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780675" y="3522689"/>
            <a:ext cx="4414604" cy="2248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02492" y="2015473"/>
            <a:ext cx="1053974" cy="2085038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3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accent1">
                <a:shade val="50000"/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Client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42102" y="1851285"/>
            <a:ext cx="1192519" cy="2249226"/>
          </a:xfrm>
          <a:prstGeom prst="roundRect">
            <a:avLst/>
          </a:prstGeom>
          <a:gradFill>
            <a:gsLst>
              <a:gs pos="0">
                <a:srgbClr val="00B0F0"/>
              </a:gs>
              <a:gs pos="73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accent1">
                <a:shade val="50000"/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Business</a:t>
            </a:r>
          </a:p>
          <a:p>
            <a:pPr algn="ctr"/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Service</a:t>
            </a:r>
          </a:p>
          <a:p>
            <a:pPr algn="ctr"/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Object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619298" y="1851285"/>
            <a:ext cx="788997" cy="2249226"/>
          </a:xfrm>
          <a:prstGeom prst="roundRect">
            <a:avLst/>
          </a:prstGeom>
          <a:gradFill>
            <a:gsLst>
              <a:gs pos="0">
                <a:srgbClr val="00B050"/>
              </a:gs>
              <a:gs pos="73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accent1">
                <a:shade val="50000"/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DAO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206" y="1650247"/>
            <a:ext cx="1924456" cy="2565941"/>
          </a:xfrm>
          <a:prstGeom prst="rect">
            <a:avLst/>
          </a:prstGeom>
        </p:spPr>
      </p:pic>
      <p:sp>
        <p:nvSpPr>
          <p:cNvPr id="52" name="Freeform 153"/>
          <p:cNvSpPr>
            <a:spLocks/>
          </p:cNvSpPr>
          <p:nvPr/>
        </p:nvSpPr>
        <p:spPr bwMode="auto">
          <a:xfrm rot="17518329">
            <a:off x="1051388" y="4079792"/>
            <a:ext cx="832577" cy="1299911"/>
          </a:xfrm>
          <a:custGeom>
            <a:avLst/>
            <a:gdLst>
              <a:gd name="T0" fmla="*/ 369 w 508"/>
              <a:gd name="T1" fmla="*/ 93 h 777"/>
              <a:gd name="T2" fmla="*/ 405 w 508"/>
              <a:gd name="T3" fmla="*/ 115 h 777"/>
              <a:gd name="T4" fmla="*/ 0 w 508"/>
              <a:gd name="T5" fmla="*/ 763 h 777"/>
              <a:gd name="T6" fmla="*/ 7 w 508"/>
              <a:gd name="T7" fmla="*/ 762 h 777"/>
              <a:gd name="T8" fmla="*/ 37 w 508"/>
              <a:gd name="T9" fmla="*/ 777 h 777"/>
              <a:gd name="T10" fmla="*/ 439 w 508"/>
              <a:gd name="T11" fmla="*/ 135 h 777"/>
              <a:gd name="T12" fmla="*/ 479 w 508"/>
              <a:gd name="T13" fmla="*/ 159 h 777"/>
              <a:gd name="T14" fmla="*/ 508 w 508"/>
              <a:gd name="T15" fmla="*/ 0 h 777"/>
              <a:gd name="T16" fmla="*/ 369 w 508"/>
              <a:gd name="T17" fmla="*/ 93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8" h="777">
                <a:moveTo>
                  <a:pt x="369" y="93"/>
                </a:moveTo>
                <a:cubicBezTo>
                  <a:pt x="405" y="115"/>
                  <a:pt x="405" y="115"/>
                  <a:pt x="405" y="115"/>
                </a:cubicBezTo>
                <a:cubicBezTo>
                  <a:pt x="0" y="763"/>
                  <a:pt x="0" y="763"/>
                  <a:pt x="0" y="763"/>
                </a:cubicBezTo>
                <a:cubicBezTo>
                  <a:pt x="2" y="763"/>
                  <a:pt x="4" y="762"/>
                  <a:pt x="7" y="762"/>
                </a:cubicBezTo>
                <a:cubicBezTo>
                  <a:pt x="19" y="762"/>
                  <a:pt x="30" y="768"/>
                  <a:pt x="37" y="777"/>
                </a:cubicBezTo>
                <a:cubicBezTo>
                  <a:pt x="439" y="135"/>
                  <a:pt x="439" y="135"/>
                  <a:pt x="439" y="135"/>
                </a:cubicBezTo>
                <a:cubicBezTo>
                  <a:pt x="479" y="159"/>
                  <a:pt x="479" y="159"/>
                  <a:pt x="479" y="159"/>
                </a:cubicBezTo>
                <a:cubicBezTo>
                  <a:pt x="508" y="0"/>
                  <a:pt x="508" y="0"/>
                  <a:pt x="508" y="0"/>
                </a:cubicBezTo>
                <a:lnTo>
                  <a:pt x="369" y="93"/>
                </a:lnTo>
                <a:close/>
              </a:path>
            </a:pathLst>
          </a:custGeom>
          <a:solidFill>
            <a:srgbClr val="4CCAF2"/>
          </a:solidFill>
          <a:ln w="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" name="Freeform 153"/>
          <p:cNvSpPr>
            <a:spLocks/>
          </p:cNvSpPr>
          <p:nvPr/>
        </p:nvSpPr>
        <p:spPr bwMode="auto">
          <a:xfrm rot="8198421">
            <a:off x="2138262" y="3831635"/>
            <a:ext cx="619011" cy="693473"/>
          </a:xfrm>
          <a:custGeom>
            <a:avLst/>
            <a:gdLst>
              <a:gd name="T0" fmla="*/ 369 w 508"/>
              <a:gd name="T1" fmla="*/ 93 h 777"/>
              <a:gd name="T2" fmla="*/ 405 w 508"/>
              <a:gd name="T3" fmla="*/ 115 h 777"/>
              <a:gd name="T4" fmla="*/ 0 w 508"/>
              <a:gd name="T5" fmla="*/ 763 h 777"/>
              <a:gd name="T6" fmla="*/ 7 w 508"/>
              <a:gd name="T7" fmla="*/ 762 h 777"/>
              <a:gd name="T8" fmla="*/ 37 w 508"/>
              <a:gd name="T9" fmla="*/ 777 h 777"/>
              <a:gd name="T10" fmla="*/ 439 w 508"/>
              <a:gd name="T11" fmla="*/ 135 h 777"/>
              <a:gd name="T12" fmla="*/ 479 w 508"/>
              <a:gd name="T13" fmla="*/ 159 h 777"/>
              <a:gd name="T14" fmla="*/ 508 w 508"/>
              <a:gd name="T15" fmla="*/ 0 h 777"/>
              <a:gd name="T16" fmla="*/ 369 w 508"/>
              <a:gd name="T17" fmla="*/ 93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8" h="777">
                <a:moveTo>
                  <a:pt x="369" y="93"/>
                </a:moveTo>
                <a:cubicBezTo>
                  <a:pt x="405" y="115"/>
                  <a:pt x="405" y="115"/>
                  <a:pt x="405" y="115"/>
                </a:cubicBezTo>
                <a:cubicBezTo>
                  <a:pt x="0" y="763"/>
                  <a:pt x="0" y="763"/>
                  <a:pt x="0" y="763"/>
                </a:cubicBezTo>
                <a:cubicBezTo>
                  <a:pt x="2" y="763"/>
                  <a:pt x="4" y="762"/>
                  <a:pt x="7" y="762"/>
                </a:cubicBezTo>
                <a:cubicBezTo>
                  <a:pt x="19" y="762"/>
                  <a:pt x="30" y="768"/>
                  <a:pt x="37" y="777"/>
                </a:cubicBezTo>
                <a:cubicBezTo>
                  <a:pt x="439" y="135"/>
                  <a:pt x="439" y="135"/>
                  <a:pt x="439" y="135"/>
                </a:cubicBezTo>
                <a:cubicBezTo>
                  <a:pt x="479" y="159"/>
                  <a:pt x="479" y="159"/>
                  <a:pt x="479" y="159"/>
                </a:cubicBezTo>
                <a:cubicBezTo>
                  <a:pt x="508" y="0"/>
                  <a:pt x="508" y="0"/>
                  <a:pt x="508" y="0"/>
                </a:cubicBezTo>
                <a:lnTo>
                  <a:pt x="369" y="93"/>
                </a:lnTo>
                <a:close/>
              </a:path>
            </a:pathLst>
          </a:custGeom>
          <a:solidFill>
            <a:srgbClr val="4CCAF2"/>
          </a:solidFill>
          <a:ln w="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918957" y="1884926"/>
            <a:ext cx="1045889" cy="2249227"/>
          </a:xfrm>
          <a:prstGeom prst="roundRect">
            <a:avLst/>
          </a:prstGeom>
          <a:gradFill>
            <a:gsLst>
              <a:gs pos="0">
                <a:srgbClr val="FFC000"/>
              </a:gs>
              <a:gs pos="73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accent1">
                <a:shade val="50000"/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4">
                    <a:lumMod val="50000"/>
                  </a:schemeClr>
                </a:solidFill>
              </a:rPr>
              <a:t>Servlet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737" y="4631687"/>
            <a:ext cx="1551597" cy="1860850"/>
          </a:xfrm>
          <a:prstGeom prst="rect">
            <a:avLst/>
          </a:prstGeom>
        </p:spPr>
      </p:pic>
      <p:sp>
        <p:nvSpPr>
          <p:cNvPr id="54" name="직사각형 38"/>
          <p:cNvSpPr/>
          <p:nvPr/>
        </p:nvSpPr>
        <p:spPr>
          <a:xfrm>
            <a:off x="2572985" y="4300215"/>
            <a:ext cx="1857400" cy="276999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>
              <a:defRPr/>
            </a:pP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cs typeface="Arial" pitchFamily="34" charset="0"/>
              </a:rPr>
              <a:t>View(JSP)</a:t>
            </a:r>
          </a:p>
        </p:txBody>
      </p:sp>
      <p:sp>
        <p:nvSpPr>
          <p:cNvPr id="55" name="직사각형 38"/>
          <p:cNvSpPr/>
          <p:nvPr/>
        </p:nvSpPr>
        <p:spPr>
          <a:xfrm>
            <a:off x="900008" y="4493187"/>
            <a:ext cx="1857400" cy="276999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>
              <a:defRPr/>
            </a:pP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cs typeface="Arial" pitchFamily="34" charset="0"/>
              </a:rPr>
              <a:t>응답</a:t>
            </a:r>
            <a:endParaRPr lang="en-US" altLang="ko-KR" sz="1200" b="1" dirty="0" smtClean="0">
              <a:solidFill>
                <a:prstClr val="black">
                  <a:lumMod val="50000"/>
                  <a:lumOff val="50000"/>
                </a:prstClr>
              </a:solidFill>
              <a:latin typeface="+mn-ea"/>
              <a:cs typeface="Arial" pitchFamily="34" charset="0"/>
            </a:endParaRPr>
          </a:p>
        </p:txBody>
      </p:sp>
      <p:sp>
        <p:nvSpPr>
          <p:cNvPr id="56" name="직사각형 38"/>
          <p:cNvSpPr/>
          <p:nvPr/>
        </p:nvSpPr>
        <p:spPr>
          <a:xfrm>
            <a:off x="1366934" y="2101863"/>
            <a:ext cx="1857400" cy="276999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>
              <a:defRPr/>
            </a:pP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cs typeface="Arial" pitchFamily="34" charset="0"/>
              </a:rPr>
              <a:t>요청</a:t>
            </a:r>
            <a:endParaRPr lang="en-US" altLang="ko-KR" sz="1200" b="1" dirty="0" smtClean="0">
              <a:solidFill>
                <a:prstClr val="black">
                  <a:lumMod val="50000"/>
                  <a:lumOff val="50000"/>
                </a:prstClr>
              </a:solidFill>
              <a:latin typeface="+mn-ea"/>
              <a:cs typeface="Arial" pitchFamily="34" charset="0"/>
            </a:endParaRPr>
          </a:p>
        </p:txBody>
      </p:sp>
      <p:sp>
        <p:nvSpPr>
          <p:cNvPr id="57" name="직사각형 38"/>
          <p:cNvSpPr/>
          <p:nvPr/>
        </p:nvSpPr>
        <p:spPr>
          <a:xfrm>
            <a:off x="2128725" y="1574286"/>
            <a:ext cx="1857400" cy="276999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>
              <a:defRPr/>
            </a:pP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cs typeface="Arial" pitchFamily="34" charset="0"/>
              </a:rPr>
              <a:t>Controller</a:t>
            </a:r>
          </a:p>
        </p:txBody>
      </p:sp>
      <p:sp>
        <p:nvSpPr>
          <p:cNvPr id="58" name="직사각형 38"/>
          <p:cNvSpPr/>
          <p:nvPr/>
        </p:nvSpPr>
        <p:spPr>
          <a:xfrm>
            <a:off x="3904278" y="4216188"/>
            <a:ext cx="1857400" cy="276999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>
              <a:defRPr/>
            </a:pPr>
            <a:r>
              <a:rPr lang="en-US" altLang="ko-KR" sz="1200" b="1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cs typeface="Arial" pitchFamily="34" charset="0"/>
              </a:rPr>
              <a:t>Service </a:t>
            </a: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cs typeface="Arial" pitchFamily="34" charset="0"/>
              </a:rPr>
              <a:t>계층</a:t>
            </a:r>
            <a:endParaRPr lang="en-US" altLang="ko-KR" sz="1200" b="1" dirty="0" smtClean="0">
              <a:solidFill>
                <a:prstClr val="black">
                  <a:lumMod val="50000"/>
                  <a:lumOff val="50000"/>
                </a:prstClr>
              </a:solidFill>
              <a:latin typeface="+mn-ea"/>
              <a:cs typeface="Arial" pitchFamily="34" charset="0"/>
            </a:endParaRPr>
          </a:p>
        </p:txBody>
      </p:sp>
      <p:sp>
        <p:nvSpPr>
          <p:cNvPr id="59" name="직사각형 38"/>
          <p:cNvSpPr/>
          <p:nvPr/>
        </p:nvSpPr>
        <p:spPr>
          <a:xfrm>
            <a:off x="5479595" y="4211263"/>
            <a:ext cx="1857400" cy="276999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>
              <a:defRPr/>
            </a:pPr>
            <a:r>
              <a:rPr lang="en-US" altLang="ko-KR" sz="1200" b="1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cs typeface="Arial" pitchFamily="34" charset="0"/>
              </a:rPr>
              <a:t>Persistence </a:t>
            </a: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cs typeface="Arial" pitchFamily="34" charset="0"/>
              </a:rPr>
              <a:t>계층</a:t>
            </a:r>
            <a:endParaRPr lang="en-US" altLang="ko-KR" sz="1200" b="1" dirty="0" smtClean="0">
              <a:solidFill>
                <a:prstClr val="black">
                  <a:lumMod val="50000"/>
                  <a:lumOff val="50000"/>
                </a:prstClr>
              </a:solidFill>
              <a:latin typeface="+mn-ea"/>
              <a:cs typeface="Arial" pitchFamily="34" charset="0"/>
            </a:endParaRPr>
          </a:p>
        </p:txBody>
      </p:sp>
      <p:sp>
        <p:nvSpPr>
          <p:cNvPr id="60" name="직사각형 38"/>
          <p:cNvSpPr/>
          <p:nvPr/>
        </p:nvSpPr>
        <p:spPr>
          <a:xfrm>
            <a:off x="2924564" y="5439597"/>
            <a:ext cx="1857400" cy="276999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>
              <a:defRPr/>
            </a:pP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cs typeface="Arial" pitchFamily="34" charset="0"/>
              </a:rPr>
              <a:t>Presentation </a:t>
            </a: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cs typeface="Arial" pitchFamily="34" charset="0"/>
              </a:rPr>
              <a:t>계층</a:t>
            </a:r>
            <a:endParaRPr lang="en-US" altLang="ko-KR" sz="1200" b="1" dirty="0" smtClean="0">
              <a:solidFill>
                <a:prstClr val="black">
                  <a:lumMod val="50000"/>
                  <a:lumOff val="50000"/>
                </a:prstClr>
              </a:solidFill>
              <a:latin typeface="+mn-ea"/>
              <a:cs typeface="Arial" pitchFamily="34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945270" y="2057020"/>
            <a:ext cx="678644" cy="3009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VO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4931501" y="3233018"/>
            <a:ext cx="678644" cy="3009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VO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3014152" y="2057588"/>
            <a:ext cx="678644" cy="3009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VO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3014152" y="3166412"/>
            <a:ext cx="678644" cy="3009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VO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31364" y="1416570"/>
            <a:ext cx="4954249" cy="3226399"/>
          </a:xfrm>
          <a:prstGeom prst="rect">
            <a:avLst/>
          </a:prstGeom>
          <a:noFill/>
          <a:ln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38"/>
          <p:cNvSpPr/>
          <p:nvPr/>
        </p:nvSpPr>
        <p:spPr>
          <a:xfrm>
            <a:off x="4690598" y="4669438"/>
            <a:ext cx="1857400" cy="276999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>
              <a:defRPr/>
            </a:pPr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  <a:cs typeface="Arial" pitchFamily="34" charset="0"/>
              </a:rPr>
              <a:t>SpringFrameWork</a:t>
            </a:r>
            <a:endParaRPr lang="en-US" altLang="ko-KR" sz="1200" b="1" dirty="0" smtClean="0">
              <a:solidFill>
                <a:srgbClr val="FF0000"/>
              </a:solidFill>
              <a:latin typeface="+mn-ea"/>
              <a:cs typeface="Arial" pitchFamily="34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490" y="4959442"/>
            <a:ext cx="2130505" cy="1055171"/>
          </a:xfrm>
          <a:prstGeom prst="rect">
            <a:avLst/>
          </a:prstGeom>
        </p:spPr>
      </p:pic>
      <p:sp>
        <p:nvSpPr>
          <p:cNvPr id="64" name="타원 63"/>
          <p:cNvSpPr/>
          <p:nvPr/>
        </p:nvSpPr>
        <p:spPr>
          <a:xfrm>
            <a:off x="6810888" y="4320493"/>
            <a:ext cx="1201786" cy="684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1">
                    <a:lumMod val="50000"/>
                  </a:schemeClr>
                </a:solidFill>
              </a:rPr>
              <a:t>MyBatis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6" name="직사각형 38"/>
          <p:cNvSpPr/>
          <p:nvPr/>
        </p:nvSpPr>
        <p:spPr>
          <a:xfrm>
            <a:off x="5232868" y="5994339"/>
            <a:ext cx="1857400" cy="461665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>
              <a:defRPr/>
            </a:pP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cs typeface="Arial" pitchFamily="34" charset="0"/>
              </a:rPr>
              <a:t>데이터베이스와 연동하여 자료 제공</a:t>
            </a:r>
            <a:endParaRPr lang="en-US" altLang="ko-KR" sz="1200" b="1" dirty="0" smtClean="0">
              <a:solidFill>
                <a:prstClr val="black">
                  <a:lumMod val="50000"/>
                  <a:lumOff val="50000"/>
                </a:prstClr>
              </a:solidFill>
              <a:latin typeface="+mn-ea"/>
              <a:cs typeface="Arial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650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58" grpId="0"/>
      <p:bldP spid="59" grpId="0"/>
      <p:bldP spid="60" grpId="0"/>
      <p:bldP spid="65" grpId="0"/>
      <p:bldP spid="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55952" y="40264"/>
            <a:ext cx="8531225" cy="884238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데이터베이스 구성 요소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1" name="AutoShape 13"/>
          <p:cNvSpPr>
            <a:spLocks noChangeArrowheads="1"/>
          </p:cNvSpPr>
          <p:nvPr/>
        </p:nvSpPr>
        <p:spPr bwMode="auto">
          <a:xfrm>
            <a:off x="6158865" y="1070401"/>
            <a:ext cx="2933701" cy="5652988"/>
          </a:xfrm>
          <a:prstGeom prst="roundRect">
            <a:avLst>
              <a:gd name="adj" fmla="val 5528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solidFill>
              <a:schemeClr val="bg1">
                <a:lumMod val="75000"/>
              </a:schemeClr>
            </a:solidFill>
          </a:ln>
          <a:effectLst>
            <a:outerShdw blurRad="203200" dist="101600" dir="21594000" sy="23000" kx="-1200000" algn="bl" rotWithShape="0">
              <a:prstClr val="black">
                <a:alpha val="17000"/>
              </a:prstClr>
            </a:outerShdw>
          </a:effectLst>
          <a:scene3d>
            <a:camera prst="orthographicFront"/>
            <a:lightRig rig="threePt" dir="t"/>
          </a:scene3d>
          <a:sp3d>
            <a:bevelT w="190500" h="38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863730" y="940213"/>
            <a:ext cx="1571636" cy="500066"/>
          </a:xfrm>
          <a:prstGeom prst="roundRect">
            <a:avLst/>
          </a:prstGeom>
          <a:gradFill>
            <a:gsLst>
              <a:gs pos="0">
                <a:schemeClr val="accent3"/>
              </a:gs>
              <a:gs pos="6100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50800" h="254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3" name="TextBox 18"/>
          <p:cNvSpPr txBox="1">
            <a:spLocks noChangeArrowheads="1"/>
          </p:cNvSpPr>
          <p:nvPr/>
        </p:nvSpPr>
        <p:spPr bwMode="auto">
          <a:xfrm>
            <a:off x="6835140" y="1011663"/>
            <a:ext cx="1643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ea"/>
                <a:cs typeface="Arial" charset="0"/>
              </a:rPr>
              <a:t>시스템 테이블</a:t>
            </a:r>
            <a:endParaRPr lang="ko-KR" altLang="ko-KR" b="1" dirty="0">
              <a:solidFill>
                <a:schemeClr val="bg1"/>
              </a:solidFill>
              <a:latin typeface="+mn-ea"/>
              <a:cs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11240" y="1645076"/>
            <a:ext cx="30099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cs typeface="Arial" pitchFamily="34" charset="0"/>
              </a:rPr>
              <a:t>총 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+mn-ea"/>
                <a:cs typeface="Arial" pitchFamily="34" charset="0"/>
              </a:rPr>
              <a:t>7</a:t>
            </a: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cs typeface="Arial" pitchFamily="34" charset="0"/>
              </a:rPr>
              <a:t>개의 테이블로 구성</a:t>
            </a:r>
            <a:endParaRPr lang="en-US" altLang="ko-KR" sz="1200" b="1" dirty="0" smtClean="0">
              <a:solidFill>
                <a:schemeClr val="accent6">
                  <a:lumMod val="75000"/>
                </a:schemeClr>
              </a:solidFill>
              <a:latin typeface="+mn-ea"/>
              <a:cs typeface="Arial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altLang="ko-KR" sz="1200" b="1" dirty="0" smtClean="0">
              <a:solidFill>
                <a:schemeClr val="accent6">
                  <a:lumMod val="75000"/>
                </a:schemeClr>
              </a:solidFill>
              <a:latin typeface="+mn-ea"/>
              <a:cs typeface="Arial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cs typeface="Arial" pitchFamily="34" charset="0"/>
              </a:rPr>
              <a:t>s_member : </a:t>
            </a: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cs typeface="Arial" pitchFamily="34" charset="0"/>
              </a:rPr>
              <a:t>회원 테이블</a:t>
            </a:r>
            <a:endParaRPr lang="en-US" altLang="ko-KR" sz="1200" b="1" dirty="0" smtClean="0">
              <a:solidFill>
                <a:schemeClr val="accent6">
                  <a:lumMod val="75000"/>
                </a:schemeClr>
              </a:solidFill>
              <a:latin typeface="+mn-ea"/>
              <a:cs typeface="Arial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altLang="ko-KR" sz="1200" b="1" dirty="0" smtClean="0">
              <a:solidFill>
                <a:schemeClr val="accent6">
                  <a:lumMod val="75000"/>
                </a:schemeClr>
              </a:solidFill>
              <a:latin typeface="+mn-ea"/>
              <a:cs typeface="Arial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cs typeface="Arial" pitchFamily="34" charset="0"/>
              </a:rPr>
              <a:t>s_socks : </a:t>
            </a: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cs typeface="Arial" pitchFamily="34" charset="0"/>
              </a:rPr>
              <a:t>상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cs typeface="Arial" pitchFamily="34" charset="0"/>
              </a:rPr>
              <a:t>품</a:t>
            </a: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cs typeface="Arial" pitchFamily="34" charset="0"/>
              </a:rPr>
              <a:t> 테이블</a:t>
            </a:r>
            <a:endParaRPr lang="en-US" altLang="ko-KR" sz="1200" b="1" dirty="0" smtClean="0">
              <a:solidFill>
                <a:schemeClr val="accent6">
                  <a:lumMod val="75000"/>
                </a:schemeClr>
              </a:solidFill>
              <a:latin typeface="+mn-ea"/>
              <a:cs typeface="Arial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altLang="ko-KR" sz="1200" b="1" dirty="0">
              <a:solidFill>
                <a:schemeClr val="accent6">
                  <a:lumMod val="75000"/>
                </a:schemeClr>
              </a:solidFill>
              <a:latin typeface="+mn-ea"/>
              <a:cs typeface="Arial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cs typeface="Arial" pitchFamily="34" charset="0"/>
              </a:rPr>
              <a:t>socks_category : </a:t>
            </a: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cs typeface="Arial" pitchFamily="34" charset="0"/>
              </a:rPr>
              <a:t>상품 분류 테이블</a:t>
            </a:r>
            <a:endParaRPr lang="en-US" altLang="ko-KR" sz="1200" b="1" dirty="0" smtClean="0">
              <a:solidFill>
                <a:schemeClr val="accent6">
                  <a:lumMod val="75000"/>
                </a:schemeClr>
              </a:solidFill>
              <a:latin typeface="+mn-ea"/>
              <a:cs typeface="Arial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altLang="ko-KR" sz="1200" b="1" dirty="0">
              <a:solidFill>
                <a:schemeClr val="accent6">
                  <a:lumMod val="75000"/>
                </a:schemeClr>
              </a:solidFill>
              <a:latin typeface="+mn-ea"/>
              <a:cs typeface="Arial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+mn-ea"/>
                <a:cs typeface="Arial" pitchFamily="34" charset="0"/>
              </a:rPr>
              <a:t>s</a:t>
            </a:r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cs typeface="Arial" pitchFamily="34" charset="0"/>
              </a:rPr>
              <a:t>_reply : </a:t>
            </a:r>
            <a:r>
              <a:rPr lang="ko-KR" altLang="en-US" sz="1200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  <a:cs typeface="Arial" pitchFamily="34" charset="0"/>
              </a:rPr>
              <a:t>댓글</a:t>
            </a: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cs typeface="Arial" pitchFamily="34" charset="0"/>
              </a:rPr>
              <a:t> 테이블</a:t>
            </a:r>
            <a:endParaRPr lang="en-US" altLang="ko-KR" sz="1200" b="1" dirty="0" smtClean="0">
              <a:solidFill>
                <a:schemeClr val="accent6">
                  <a:lumMod val="75000"/>
                </a:schemeClr>
              </a:solidFill>
              <a:latin typeface="+mn-ea"/>
              <a:cs typeface="Arial" pitchFamily="34" charset="0"/>
            </a:endParaRPr>
          </a:p>
          <a:p>
            <a:pPr>
              <a:defRPr/>
            </a:pPr>
            <a:endParaRPr lang="en-US" altLang="ko-KR" sz="1200" b="1" dirty="0">
              <a:solidFill>
                <a:schemeClr val="accent6">
                  <a:lumMod val="75000"/>
                </a:schemeClr>
              </a:solidFill>
              <a:latin typeface="+mn-ea"/>
              <a:cs typeface="Arial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cs typeface="Arial" pitchFamily="34" charset="0"/>
              </a:rPr>
              <a:t>s_cart : </a:t>
            </a: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cs typeface="Arial" pitchFamily="34" charset="0"/>
              </a:rPr>
              <a:t>상품 장바구니 테이블</a:t>
            </a:r>
            <a:endParaRPr lang="en-US" altLang="ko-KR" sz="1200" b="1" dirty="0" smtClean="0">
              <a:solidFill>
                <a:schemeClr val="accent6">
                  <a:lumMod val="75000"/>
                </a:schemeClr>
              </a:solidFill>
              <a:latin typeface="+mn-ea"/>
              <a:cs typeface="Arial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altLang="ko-KR" sz="1200" b="1" dirty="0">
              <a:solidFill>
                <a:schemeClr val="accent6">
                  <a:lumMod val="75000"/>
                </a:schemeClr>
              </a:solidFill>
              <a:latin typeface="+mn-ea"/>
              <a:cs typeface="Arial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cs typeface="Arial" pitchFamily="34" charset="0"/>
              </a:rPr>
              <a:t>s_order : </a:t>
            </a: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cs typeface="Arial" pitchFamily="34" charset="0"/>
              </a:rPr>
              <a:t>주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cs typeface="Arial" pitchFamily="34" charset="0"/>
              </a:rPr>
              <a:t>문</a:t>
            </a: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cs typeface="Arial" pitchFamily="34" charset="0"/>
              </a:rPr>
              <a:t> 테이블</a:t>
            </a:r>
            <a:endParaRPr lang="en-US" altLang="ko-KR" sz="1200" b="1" dirty="0" smtClean="0">
              <a:solidFill>
                <a:schemeClr val="accent6">
                  <a:lumMod val="75000"/>
                </a:schemeClr>
              </a:solidFill>
              <a:latin typeface="+mn-ea"/>
              <a:cs typeface="Arial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altLang="ko-KR" sz="1200" b="1" dirty="0">
              <a:solidFill>
                <a:schemeClr val="accent6">
                  <a:lumMod val="75000"/>
                </a:schemeClr>
              </a:solidFill>
              <a:latin typeface="+mn-ea"/>
              <a:cs typeface="Arial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cs typeface="Arial" pitchFamily="34" charset="0"/>
              </a:rPr>
              <a:t>s_order_details :  </a:t>
            </a: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cs typeface="Arial" pitchFamily="34" charset="0"/>
              </a:rPr>
              <a:t>상세 주문 테이블</a:t>
            </a:r>
            <a:endParaRPr lang="en-US" altLang="ko-KR" sz="1200" b="1" dirty="0" smtClean="0">
              <a:solidFill>
                <a:schemeClr val="accent6">
                  <a:lumMod val="7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72" y="1070401"/>
            <a:ext cx="5868623" cy="565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44290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027619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500" b="1" spc="-5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서비스소개</a:t>
            </a:r>
            <a:endParaRPr lang="en-US" altLang="ko-KR" sz="1500" b="1" spc="-50" dirty="0" smtClean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marL="790575" lvl="1" indent="-333375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ko-KR" altLang="en-US" sz="1500" b="1" spc="-5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프로젝트 기획</a:t>
            </a:r>
            <a:endParaRPr lang="en-US" altLang="ko-KR" sz="1500" b="1" spc="-5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marL="790575" lvl="1" indent="-333375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ko-KR" altLang="en-US" sz="1500" b="1" spc="-5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팀원 구현 부분</a:t>
            </a:r>
            <a:endParaRPr lang="en-US" altLang="ko-KR" sz="1500" b="1" spc="-50" dirty="0" smtClean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marL="790575" lvl="1" indent="-333375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ko-KR" altLang="en-US" sz="1500" b="1" spc="-5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요구사항정의</a:t>
            </a:r>
            <a:endParaRPr lang="en-US" altLang="ko-KR" sz="1500" b="1" spc="-50" dirty="0" smtClean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500" b="1" spc="-5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프로젝트개요</a:t>
            </a:r>
            <a:endParaRPr lang="en-US" altLang="ko-KR" sz="1500" b="1" spc="-50" dirty="0" smtClean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marL="790575" lvl="1" indent="-333375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ko-KR" altLang="en-US" sz="1500" b="1" spc="-5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개발환경</a:t>
            </a:r>
            <a:endParaRPr lang="en-US" altLang="ko-KR" sz="1500" b="1" spc="-50" dirty="0" smtClean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marL="790575" lvl="1" indent="-333375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ko-KR" altLang="en-US" sz="1500" b="1" spc="-5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작업일정</a:t>
            </a:r>
            <a:endParaRPr lang="en-US" altLang="ko-KR" sz="1500" b="1" spc="-50" dirty="0" smtClean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marL="790575" lvl="1" indent="-333375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ko-KR" altLang="en-US" sz="1500" b="1" spc="-5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시스템구조</a:t>
            </a:r>
            <a:endParaRPr lang="en-US" altLang="ko-KR" sz="1500" b="1" spc="-50" dirty="0" smtClean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marL="790575" lvl="1" indent="-333375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ko-KR" altLang="en-US" sz="1500" b="1" spc="-5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데이터베이스 구성</a:t>
            </a:r>
            <a:endParaRPr lang="en-US" altLang="ko-KR" sz="1500" b="1" spc="-50" dirty="0" smtClean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5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기술 상세내용</a:t>
            </a:r>
            <a:endParaRPr lang="en-US" altLang="ko-KR" sz="15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790575" lvl="1" indent="-333375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ko-KR" altLang="en-US" sz="15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 측면</a:t>
            </a:r>
            <a:endParaRPr lang="en-US" altLang="ko-KR" sz="15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790575" lvl="1" indent="-333375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ko-KR" altLang="en-US" sz="15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 </a:t>
            </a:r>
            <a:r>
              <a:rPr lang="ko-KR" altLang="en-US" sz="15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측면</a:t>
            </a:r>
            <a:endParaRPr lang="en-US" altLang="ko-KR" sz="15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500" b="1" spc="-5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결론</a:t>
            </a:r>
            <a:endParaRPr lang="en-US" altLang="ko-KR" sz="1500" b="1" spc="-50" dirty="0" smtClean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marL="790575" lvl="1" indent="-333375">
              <a:lnSpc>
                <a:spcPct val="175000"/>
              </a:lnSpc>
              <a:buFont typeface="Arial" panose="020B0604020202020204" pitchFamily="34" charset="0"/>
              <a:buChar char="•"/>
            </a:pPr>
            <a:endParaRPr lang="en-US" altLang="ko-KR" sz="15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55952" y="40264"/>
            <a:ext cx="8531225" cy="884238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Agenda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364474" y="1885077"/>
            <a:ext cx="3054424" cy="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74219" y="4670344"/>
            <a:ext cx="3054424" cy="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849" y="1486322"/>
            <a:ext cx="3054424" cy="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351241" y="2264556"/>
            <a:ext cx="3054424" cy="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371844" y="3092218"/>
            <a:ext cx="3054424" cy="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371844" y="5950178"/>
            <a:ext cx="3054424" cy="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374219" y="2627559"/>
            <a:ext cx="3054424" cy="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364474" y="5504699"/>
            <a:ext cx="3054424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366849" y="3504649"/>
            <a:ext cx="3054424" cy="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348548" y="4280095"/>
            <a:ext cx="3054424" cy="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364474" y="6857970"/>
            <a:ext cx="3054424" cy="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318840" y="3897816"/>
            <a:ext cx="3054424" cy="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374219" y="5115606"/>
            <a:ext cx="3054424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351241" y="6345286"/>
            <a:ext cx="3054424" cy="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355795" y="2354592"/>
            <a:ext cx="4220862" cy="3455543"/>
            <a:chOff x="4355795" y="2354592"/>
            <a:chExt cx="4220862" cy="3455543"/>
          </a:xfrm>
        </p:grpSpPr>
        <p:pic>
          <p:nvPicPr>
            <p:cNvPr id="46" name="Picture 4" descr="C:\Users\editphoto\Desktop\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023" y="2354592"/>
              <a:ext cx="3277634" cy="3455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그림 46" descr="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5519" y="4404200"/>
              <a:ext cx="569151" cy="569151"/>
            </a:xfrm>
            <a:prstGeom prst="rect">
              <a:avLst/>
            </a:prstGeom>
          </p:spPr>
        </p:pic>
        <p:pic>
          <p:nvPicPr>
            <p:cNvPr id="48" name="그림 47" descr="6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55795" y="4404200"/>
              <a:ext cx="569151" cy="569151"/>
            </a:xfrm>
            <a:prstGeom prst="rect">
              <a:avLst/>
            </a:prstGeom>
          </p:spPr>
        </p:pic>
        <p:pic>
          <p:nvPicPr>
            <p:cNvPr id="49" name="그림 48" descr="3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76368" y="4404200"/>
              <a:ext cx="569151" cy="569151"/>
            </a:xfrm>
            <a:prstGeom prst="rect">
              <a:avLst/>
            </a:prstGeom>
          </p:spPr>
        </p:pic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6285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55952" y="40264"/>
            <a:ext cx="8531225" cy="884238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사용자 측면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인덱스 페이지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(1)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957451" y="2653265"/>
            <a:ext cx="2952328" cy="4106043"/>
            <a:chOff x="6077372" y="1328186"/>
            <a:chExt cx="2952328" cy="4106043"/>
          </a:xfrm>
        </p:grpSpPr>
        <p:grpSp>
          <p:nvGrpSpPr>
            <p:cNvPr id="103" name="그룹 102"/>
            <p:cNvGrpSpPr/>
            <p:nvPr/>
          </p:nvGrpSpPr>
          <p:grpSpPr>
            <a:xfrm>
              <a:off x="6077372" y="1328186"/>
              <a:ext cx="2952328" cy="436246"/>
              <a:chOff x="5261429" y="1509161"/>
              <a:chExt cx="2952328" cy="436246"/>
            </a:xfrm>
          </p:grpSpPr>
          <p:sp>
            <p:nvSpPr>
              <p:cNvPr id="104" name="양쪽 모서리가 둥근 사각형 103"/>
              <p:cNvSpPr/>
              <p:nvPr/>
            </p:nvSpPr>
            <p:spPr>
              <a:xfrm>
                <a:off x="5261429" y="1509161"/>
                <a:ext cx="2952328" cy="436246"/>
              </a:xfrm>
              <a:prstGeom prst="round2SameRect">
                <a:avLst>
                  <a:gd name="adj1" fmla="val 28174"/>
                  <a:gd name="adj2" fmla="val 0"/>
                </a:avLst>
              </a:prstGeom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5400000" scaled="0"/>
              </a:gradFill>
              <a:ln w="9525">
                <a:solidFill>
                  <a:schemeClr val="accent3">
                    <a:lumMod val="50000"/>
                  </a:schemeClr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양쪽 모서리가 둥근 사각형 104"/>
              <p:cNvSpPr/>
              <p:nvPr/>
            </p:nvSpPr>
            <p:spPr>
              <a:xfrm>
                <a:off x="5261429" y="1509161"/>
                <a:ext cx="2952328" cy="218123"/>
              </a:xfrm>
              <a:prstGeom prst="round2SameRect">
                <a:avLst>
                  <a:gd name="adj1" fmla="val 28174"/>
                  <a:gd name="adj2" fmla="val 0"/>
                </a:avLst>
              </a:pr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87341" y="1547515"/>
                <a:ext cx="2726232" cy="372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ko-KR" altLang="en-US" sz="20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cs typeface="Arial" pitchFamily="34" charset="0"/>
                  </a:rPr>
                  <a:t>상세내용</a:t>
                </a:r>
                <a:endParaRPr lang="en-US" altLang="ko-KR" sz="20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Arial" pitchFamily="34" charset="0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5317463" y="1522884"/>
                <a:ext cx="2808000" cy="18000"/>
              </a:xfrm>
              <a:prstGeom prst="rect">
                <a:avLst/>
              </a:prstGeom>
              <a:gradFill>
                <a:gsLst>
                  <a:gs pos="49600">
                    <a:srgbClr val="FFFFFF"/>
                  </a:gs>
                  <a:gs pos="0">
                    <a:srgbClr val="333333">
                      <a:alpha val="0"/>
                    </a:srgbClr>
                  </a:gs>
                  <a:gs pos="100000">
                    <a:srgbClr val="5F5F5F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9" name="그룹 145"/>
            <p:cNvGrpSpPr/>
            <p:nvPr/>
          </p:nvGrpSpPr>
          <p:grpSpPr>
            <a:xfrm>
              <a:off x="6077372" y="1799944"/>
              <a:ext cx="2952328" cy="3634285"/>
              <a:chOff x="5261429" y="1980919"/>
              <a:chExt cx="2952328" cy="3634285"/>
            </a:xfrm>
          </p:grpSpPr>
          <p:sp>
            <p:nvSpPr>
              <p:cNvPr id="111" name="양쪽 모서리가 둥근 사각형 110"/>
              <p:cNvSpPr/>
              <p:nvPr/>
            </p:nvSpPr>
            <p:spPr>
              <a:xfrm>
                <a:off x="5261429" y="1980919"/>
                <a:ext cx="2952328" cy="1627376"/>
              </a:xfrm>
              <a:prstGeom prst="round2SameRect">
                <a:avLst>
                  <a:gd name="adj1" fmla="val 0"/>
                  <a:gd name="adj2" fmla="val 3406"/>
                </a:avLst>
              </a:prstGeom>
              <a:gradFill>
                <a:gsLst>
                  <a:gs pos="0">
                    <a:srgbClr val="F0F0F0"/>
                  </a:gs>
                  <a:gs pos="100000">
                    <a:srgbClr val="F8F8F8"/>
                  </a:gs>
                </a:gsLst>
                <a:lin ang="5400000" scaled="0"/>
              </a:gradFill>
              <a:ln w="9525">
                <a:solidFill>
                  <a:srgbClr val="969696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5323697" y="5530365"/>
                <a:ext cx="84839" cy="84839"/>
              </a:xfrm>
              <a:prstGeom prst="ellipse">
                <a:avLst/>
              </a:prstGeom>
              <a:gradFill>
                <a:gsLst>
                  <a:gs pos="0">
                    <a:srgbClr val="F0F0F0"/>
                  </a:gs>
                  <a:gs pos="100000">
                    <a:srgbClr val="F8F8F8"/>
                  </a:gs>
                </a:gsLst>
                <a:lin ang="5400000" scaled="0"/>
              </a:gradFill>
              <a:ln w="9525">
                <a:solidFill>
                  <a:srgbClr val="969696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8072832" y="5530365"/>
                <a:ext cx="84839" cy="84839"/>
              </a:xfrm>
              <a:prstGeom prst="ellipse">
                <a:avLst/>
              </a:prstGeom>
              <a:gradFill>
                <a:gsLst>
                  <a:gs pos="0">
                    <a:srgbClr val="F0F0F0"/>
                  </a:gs>
                  <a:gs pos="100000">
                    <a:srgbClr val="F8F8F8"/>
                  </a:gs>
                </a:gsLst>
                <a:lin ang="5400000" scaled="0"/>
              </a:gradFill>
              <a:ln w="9525">
                <a:solidFill>
                  <a:srgbClr val="969696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5297433" y="2262625"/>
                <a:ext cx="28803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ko-KR" altLang="en-US" sz="1200" b="1" dirty="0" smtClean="0">
                    <a:solidFill>
                      <a:schemeClr val="accent3">
                        <a:lumMod val="75000"/>
                      </a:schemeClr>
                    </a:solidFill>
                    <a:latin typeface="+mn-ea"/>
                    <a:cs typeface="Arial" pitchFamily="34" charset="0"/>
                  </a:rPr>
                  <a:t> 전체적인 메인 이미지</a:t>
                </a:r>
                <a:endParaRPr lang="en-US" altLang="ko-KR" sz="1200" b="1" dirty="0" smtClean="0">
                  <a:solidFill>
                    <a:schemeClr val="accent3">
                      <a:lumMod val="75000"/>
                    </a:schemeClr>
                  </a:solidFill>
                  <a:latin typeface="+mn-ea"/>
                  <a:cs typeface="Arial" pitchFamily="34" charset="0"/>
                </a:endParaRPr>
              </a:p>
              <a:p>
                <a:r>
                  <a:rPr lang="en-US" altLang="ko-KR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Arial" pitchFamily="34" charset="0"/>
                  </a:rPr>
                  <a:t> </a:t>
                </a:r>
                <a:endParaRPr lang="en-US" altLang="ko-KR" sz="1200" b="1" dirty="0" smtClean="0">
                  <a:solidFill>
                    <a:schemeClr val="accent3">
                      <a:lumMod val="75000"/>
                    </a:schemeClr>
                  </a:solidFill>
                  <a:latin typeface="+mn-ea"/>
                  <a:cs typeface="Arial" pitchFamily="34" charset="0"/>
                </a:endParaRPr>
              </a:p>
              <a:p>
                <a:pPr>
                  <a:buFont typeface="Arial" pitchFamily="34" charset="0"/>
                  <a:buChar char="•"/>
                </a:pPr>
                <a:r>
                  <a:rPr lang="ko-KR" altLang="en-US" sz="1200" b="1" dirty="0" smtClean="0">
                    <a:solidFill>
                      <a:schemeClr val="accent3">
                        <a:lumMod val="75000"/>
                      </a:schemeClr>
                    </a:solidFill>
                    <a:latin typeface="+mn-ea"/>
                    <a:cs typeface="Arial" pitchFamily="34" charset="0"/>
                  </a:rPr>
                  <a:t>상품</a:t>
                </a:r>
                <a:r>
                  <a:rPr lang="en-US" altLang="ko-KR" sz="1200" b="1" dirty="0" smtClean="0">
                    <a:solidFill>
                      <a:schemeClr val="accent3">
                        <a:lumMod val="75000"/>
                      </a:schemeClr>
                    </a:solidFill>
                    <a:latin typeface="+mn-ea"/>
                    <a:cs typeface="Arial" pitchFamily="34" charset="0"/>
                  </a:rPr>
                  <a:t> </a:t>
                </a:r>
                <a:r>
                  <a:rPr lang="ko-KR" altLang="en-US" sz="1200" b="1" dirty="0" smtClean="0">
                    <a:solidFill>
                      <a:schemeClr val="accent3">
                        <a:lumMod val="75000"/>
                      </a:schemeClr>
                    </a:solidFill>
                    <a:latin typeface="+mn-ea"/>
                    <a:cs typeface="Arial" pitchFamily="34" charset="0"/>
                  </a:rPr>
                  <a:t>카테고리</a:t>
                </a:r>
                <a:r>
                  <a:rPr lang="en-US" altLang="ko-KR" sz="1200" b="1" dirty="0" smtClean="0">
                    <a:solidFill>
                      <a:schemeClr val="accent3">
                        <a:lumMod val="75000"/>
                      </a:schemeClr>
                    </a:solidFill>
                    <a:latin typeface="+mn-ea"/>
                    <a:cs typeface="Arial" pitchFamily="34" charset="0"/>
                  </a:rPr>
                  <a:t>, </a:t>
                </a:r>
                <a:r>
                  <a:rPr lang="ko-KR" altLang="en-US" sz="1200" b="1" dirty="0" smtClean="0">
                    <a:solidFill>
                      <a:schemeClr val="accent3">
                        <a:lumMod val="75000"/>
                      </a:schemeClr>
                    </a:solidFill>
                    <a:latin typeface="+mn-ea"/>
                    <a:cs typeface="Arial" pitchFamily="34" charset="0"/>
                  </a:rPr>
                  <a:t>로그인</a:t>
                </a:r>
                <a:r>
                  <a:rPr lang="en-US" altLang="ko-KR" sz="1200" b="1" dirty="0" smtClean="0">
                    <a:solidFill>
                      <a:schemeClr val="accent3">
                        <a:lumMod val="75000"/>
                      </a:schemeClr>
                    </a:solidFill>
                    <a:latin typeface="+mn-ea"/>
                    <a:cs typeface="Arial" pitchFamily="34" charset="0"/>
                  </a:rPr>
                  <a:t>, </a:t>
                </a:r>
                <a:r>
                  <a:rPr lang="ko-KR" altLang="en-US" sz="1200" b="1" dirty="0" smtClean="0">
                    <a:solidFill>
                      <a:schemeClr val="accent3">
                        <a:lumMod val="75000"/>
                      </a:schemeClr>
                    </a:solidFill>
                    <a:latin typeface="+mn-ea"/>
                    <a:cs typeface="Arial" pitchFamily="34" charset="0"/>
                  </a:rPr>
                  <a:t>회원가입 탭을 </a:t>
                </a:r>
                <a:r>
                  <a:rPr lang="ko-KR" altLang="en-US" sz="1200" b="1" dirty="0">
                    <a:solidFill>
                      <a:schemeClr val="accent3">
                        <a:lumMod val="75000"/>
                      </a:schemeClr>
                    </a:solidFill>
                    <a:latin typeface="+mn-ea"/>
                    <a:cs typeface="Arial" pitchFamily="34" charset="0"/>
                  </a:rPr>
                  <a:t>이동할 수 있는 네비게이션 </a:t>
                </a:r>
                <a:r>
                  <a:rPr lang="ko-KR" altLang="en-US" sz="1200" b="1" dirty="0" smtClean="0">
                    <a:solidFill>
                      <a:schemeClr val="accent3">
                        <a:lumMod val="75000"/>
                      </a:schemeClr>
                    </a:solidFill>
                    <a:latin typeface="+mn-ea"/>
                    <a:cs typeface="Arial" pitchFamily="34" charset="0"/>
                  </a:rPr>
                  <a:t>탭</a:t>
                </a:r>
                <a:endParaRPr lang="en-US" altLang="ko-KR" sz="1200" b="1" dirty="0">
                  <a:solidFill>
                    <a:schemeClr val="accent3">
                      <a:lumMod val="75000"/>
                    </a:schemeClr>
                  </a:solidFill>
                  <a:latin typeface="+mn-ea"/>
                  <a:cs typeface="Arial" pitchFamily="34" charset="0"/>
                </a:endParaRPr>
              </a:p>
            </p:txBody>
          </p:sp>
        </p:grp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42" y="1046204"/>
            <a:ext cx="5398358" cy="556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44407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55952" y="40264"/>
            <a:ext cx="8531225" cy="884238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사용자 측면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인덱스 페이지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(2)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893500" y="1890178"/>
            <a:ext cx="2952328" cy="4106043"/>
            <a:chOff x="6077372" y="1328186"/>
            <a:chExt cx="2952328" cy="4106043"/>
          </a:xfrm>
        </p:grpSpPr>
        <p:grpSp>
          <p:nvGrpSpPr>
            <p:cNvPr id="103" name="그룹 102"/>
            <p:cNvGrpSpPr/>
            <p:nvPr/>
          </p:nvGrpSpPr>
          <p:grpSpPr>
            <a:xfrm>
              <a:off x="6077372" y="1328186"/>
              <a:ext cx="2952328" cy="436246"/>
              <a:chOff x="5261429" y="1509161"/>
              <a:chExt cx="2952328" cy="436246"/>
            </a:xfrm>
          </p:grpSpPr>
          <p:sp>
            <p:nvSpPr>
              <p:cNvPr id="104" name="양쪽 모서리가 둥근 사각형 103"/>
              <p:cNvSpPr/>
              <p:nvPr/>
            </p:nvSpPr>
            <p:spPr>
              <a:xfrm>
                <a:off x="5261429" y="1509161"/>
                <a:ext cx="2952328" cy="436246"/>
              </a:xfrm>
              <a:prstGeom prst="round2SameRect">
                <a:avLst>
                  <a:gd name="adj1" fmla="val 28174"/>
                  <a:gd name="adj2" fmla="val 0"/>
                </a:avLst>
              </a:prstGeom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5400000" scaled="0"/>
              </a:gradFill>
              <a:ln w="9525">
                <a:solidFill>
                  <a:schemeClr val="accent3">
                    <a:lumMod val="50000"/>
                  </a:schemeClr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양쪽 모서리가 둥근 사각형 104"/>
              <p:cNvSpPr/>
              <p:nvPr/>
            </p:nvSpPr>
            <p:spPr>
              <a:xfrm>
                <a:off x="5261429" y="1509161"/>
                <a:ext cx="2952328" cy="218123"/>
              </a:xfrm>
              <a:prstGeom prst="round2SameRect">
                <a:avLst>
                  <a:gd name="adj1" fmla="val 28174"/>
                  <a:gd name="adj2" fmla="val 0"/>
                </a:avLst>
              </a:pr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87341" y="1547515"/>
                <a:ext cx="2726232" cy="372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ko-KR" altLang="en-US" sz="20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cs typeface="Arial" pitchFamily="34" charset="0"/>
                  </a:rPr>
                  <a:t>상세내용</a:t>
                </a:r>
                <a:endParaRPr lang="en-US" altLang="ko-KR" sz="20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Arial" pitchFamily="34" charset="0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5317463" y="1522884"/>
                <a:ext cx="2808000" cy="18000"/>
              </a:xfrm>
              <a:prstGeom prst="rect">
                <a:avLst/>
              </a:prstGeom>
              <a:gradFill>
                <a:gsLst>
                  <a:gs pos="49600">
                    <a:srgbClr val="FFFFFF"/>
                  </a:gs>
                  <a:gs pos="0">
                    <a:srgbClr val="333333">
                      <a:alpha val="0"/>
                    </a:srgbClr>
                  </a:gs>
                  <a:gs pos="100000">
                    <a:srgbClr val="5F5F5F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9" name="그룹 145"/>
            <p:cNvGrpSpPr/>
            <p:nvPr/>
          </p:nvGrpSpPr>
          <p:grpSpPr>
            <a:xfrm>
              <a:off x="6077372" y="1896758"/>
              <a:ext cx="2952328" cy="3537471"/>
              <a:chOff x="5261429" y="2077733"/>
              <a:chExt cx="2952328" cy="3537471"/>
            </a:xfrm>
          </p:grpSpPr>
          <p:sp>
            <p:nvSpPr>
              <p:cNvPr id="111" name="양쪽 모서리가 둥근 사각형 110"/>
              <p:cNvSpPr/>
              <p:nvPr/>
            </p:nvSpPr>
            <p:spPr>
              <a:xfrm>
                <a:off x="5261429" y="2077733"/>
                <a:ext cx="2952328" cy="3416772"/>
              </a:xfrm>
              <a:prstGeom prst="round2SameRect">
                <a:avLst>
                  <a:gd name="adj1" fmla="val 0"/>
                  <a:gd name="adj2" fmla="val 3406"/>
                </a:avLst>
              </a:prstGeom>
              <a:gradFill>
                <a:gsLst>
                  <a:gs pos="0">
                    <a:srgbClr val="F0F0F0"/>
                  </a:gs>
                  <a:gs pos="100000">
                    <a:srgbClr val="F8F8F8"/>
                  </a:gs>
                </a:gsLst>
                <a:lin ang="5400000" scaled="0"/>
              </a:gradFill>
              <a:ln w="9525">
                <a:solidFill>
                  <a:srgbClr val="969696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5323697" y="5530365"/>
                <a:ext cx="84839" cy="84839"/>
              </a:xfrm>
              <a:prstGeom prst="ellipse">
                <a:avLst/>
              </a:prstGeom>
              <a:gradFill>
                <a:gsLst>
                  <a:gs pos="0">
                    <a:srgbClr val="F0F0F0"/>
                  </a:gs>
                  <a:gs pos="100000">
                    <a:srgbClr val="F8F8F8"/>
                  </a:gs>
                </a:gsLst>
                <a:lin ang="5400000" scaled="0"/>
              </a:gradFill>
              <a:ln w="9525">
                <a:solidFill>
                  <a:srgbClr val="969696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8072832" y="5530365"/>
                <a:ext cx="84839" cy="84839"/>
              </a:xfrm>
              <a:prstGeom prst="ellipse">
                <a:avLst/>
              </a:prstGeom>
              <a:gradFill>
                <a:gsLst>
                  <a:gs pos="0">
                    <a:srgbClr val="F0F0F0"/>
                  </a:gs>
                  <a:gs pos="100000">
                    <a:srgbClr val="F8F8F8"/>
                  </a:gs>
                </a:gsLst>
                <a:lin ang="5400000" scaled="0"/>
              </a:gradFill>
              <a:ln w="9525">
                <a:solidFill>
                  <a:srgbClr val="969696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5297433" y="2262625"/>
                <a:ext cx="288032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1. </a:t>
                </a:r>
                <a:r>
                  <a:rPr lang="ko-KR" altLang="en-US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관리자 화면</a:t>
                </a:r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r>
                  <a:rPr lang="en-US" altLang="ko-KR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   - </a:t>
                </a:r>
                <a:r>
                  <a:rPr lang="en-US" altLang="ko-KR" sz="11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admin</a:t>
                </a:r>
                <a:r>
                  <a:rPr lang="ko-KR" altLang="en-US" sz="11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으로 등록한 </a:t>
                </a:r>
                <a:r>
                  <a:rPr lang="en-US" altLang="ko-KR" sz="11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ID</a:t>
                </a:r>
                <a:r>
                  <a:rPr lang="ko-KR" altLang="en-US" sz="11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만 화면에 표출</a:t>
                </a:r>
                <a:endParaRPr lang="en-US" altLang="ko-KR" sz="11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r>
                  <a:rPr lang="en-US" altLang="ko-KR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2. </a:t>
                </a:r>
                <a:r>
                  <a:rPr lang="en-US" altLang="ko-KR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OOO</a:t>
                </a:r>
                <a:r>
                  <a:rPr lang="ko-KR" altLang="en-US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님 환영합니다</a:t>
                </a:r>
                <a:r>
                  <a:rPr lang="en-US" altLang="ko-KR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.</a:t>
                </a:r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r>
                  <a:rPr lang="en-US" altLang="ko-KR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   </a:t>
                </a:r>
                <a:r>
                  <a:rPr lang="en-US" altLang="ko-KR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- </a:t>
                </a:r>
                <a:r>
                  <a:rPr lang="ko-KR" altLang="en-US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회원가입 시 입력한 이름으로 표출</a:t>
                </a:r>
                <a:endParaRPr lang="en-US" altLang="ko-KR" sz="1200" dirty="0" smtClean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r>
                  <a:rPr lang="en-US" altLang="ko-KR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3. </a:t>
                </a:r>
                <a:r>
                  <a:rPr lang="ko-KR" altLang="en-US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장바구니 목록</a:t>
                </a:r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r>
                  <a:rPr lang="en-US" altLang="ko-KR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   </a:t>
                </a:r>
                <a:r>
                  <a:rPr lang="en-US" altLang="ko-KR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- </a:t>
                </a:r>
                <a:r>
                  <a:rPr lang="ko-KR" altLang="en-US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장바구니 목록으로 이동</a:t>
                </a:r>
                <a:endParaRPr lang="en-US" altLang="ko-KR" sz="1200" dirty="0" smtClean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r>
                  <a:rPr lang="en-US" altLang="ko-KR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4. </a:t>
                </a:r>
                <a:r>
                  <a:rPr lang="ko-KR" altLang="en-US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주문 목록</a:t>
                </a:r>
                <a:endParaRPr lang="en-US" altLang="ko-KR" sz="1200" dirty="0" smtClean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r>
                  <a:rPr lang="en-US" altLang="ko-KR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 </a:t>
                </a:r>
                <a:r>
                  <a:rPr lang="en-US" altLang="ko-KR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  - </a:t>
                </a:r>
                <a:r>
                  <a:rPr lang="ko-KR" altLang="en-US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주문 목록으로 이동</a:t>
                </a:r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r>
                  <a:rPr lang="en-US" altLang="ko-KR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5. </a:t>
                </a:r>
                <a:r>
                  <a:rPr lang="ko-KR" altLang="en-US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로그아웃 </a:t>
                </a:r>
                <a:endParaRPr lang="en-US" altLang="ko-KR" sz="1200" dirty="0" smtClean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r>
                  <a:rPr lang="en-US" altLang="ko-KR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 </a:t>
                </a:r>
                <a:r>
                  <a:rPr lang="en-US" altLang="ko-KR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  - </a:t>
                </a:r>
                <a:r>
                  <a:rPr lang="ko-KR" altLang="en-US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로그인한 상태에서만 표출</a:t>
                </a:r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</p:txBody>
          </p:sp>
        </p:grp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70" y="1218496"/>
            <a:ext cx="5560541" cy="5124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8538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55952" y="40264"/>
            <a:ext cx="8531225" cy="884238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사용자 측면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로그인 페이지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893500" y="1890178"/>
            <a:ext cx="2952328" cy="4106043"/>
            <a:chOff x="6077372" y="1328186"/>
            <a:chExt cx="2952328" cy="4106043"/>
          </a:xfrm>
        </p:grpSpPr>
        <p:grpSp>
          <p:nvGrpSpPr>
            <p:cNvPr id="103" name="그룹 102"/>
            <p:cNvGrpSpPr/>
            <p:nvPr/>
          </p:nvGrpSpPr>
          <p:grpSpPr>
            <a:xfrm>
              <a:off x="6077372" y="1328186"/>
              <a:ext cx="2952328" cy="436246"/>
              <a:chOff x="5261429" y="1509161"/>
              <a:chExt cx="2952328" cy="436246"/>
            </a:xfrm>
          </p:grpSpPr>
          <p:sp>
            <p:nvSpPr>
              <p:cNvPr id="104" name="양쪽 모서리가 둥근 사각형 103"/>
              <p:cNvSpPr/>
              <p:nvPr/>
            </p:nvSpPr>
            <p:spPr>
              <a:xfrm>
                <a:off x="5261429" y="1509161"/>
                <a:ext cx="2952328" cy="436246"/>
              </a:xfrm>
              <a:prstGeom prst="round2SameRect">
                <a:avLst>
                  <a:gd name="adj1" fmla="val 28174"/>
                  <a:gd name="adj2" fmla="val 0"/>
                </a:avLst>
              </a:prstGeom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5400000" scaled="0"/>
              </a:gradFill>
              <a:ln w="9525">
                <a:solidFill>
                  <a:schemeClr val="accent3">
                    <a:lumMod val="50000"/>
                  </a:schemeClr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양쪽 모서리가 둥근 사각형 104"/>
              <p:cNvSpPr/>
              <p:nvPr/>
            </p:nvSpPr>
            <p:spPr>
              <a:xfrm>
                <a:off x="5261429" y="1509161"/>
                <a:ext cx="2952328" cy="218123"/>
              </a:xfrm>
              <a:prstGeom prst="round2SameRect">
                <a:avLst>
                  <a:gd name="adj1" fmla="val 28174"/>
                  <a:gd name="adj2" fmla="val 0"/>
                </a:avLst>
              </a:pr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87341" y="1547515"/>
                <a:ext cx="2726232" cy="372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ko-KR" altLang="en-US" sz="20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cs typeface="Arial" pitchFamily="34" charset="0"/>
                  </a:rPr>
                  <a:t>상세내용</a:t>
                </a:r>
                <a:endParaRPr lang="en-US" altLang="ko-KR" sz="20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Arial" pitchFamily="34" charset="0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5317463" y="1522884"/>
                <a:ext cx="2808000" cy="18000"/>
              </a:xfrm>
              <a:prstGeom prst="rect">
                <a:avLst/>
              </a:prstGeom>
              <a:gradFill>
                <a:gsLst>
                  <a:gs pos="49600">
                    <a:srgbClr val="FFFFFF"/>
                  </a:gs>
                  <a:gs pos="0">
                    <a:srgbClr val="333333">
                      <a:alpha val="0"/>
                    </a:srgbClr>
                  </a:gs>
                  <a:gs pos="100000">
                    <a:srgbClr val="5F5F5F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9" name="그룹 145"/>
            <p:cNvGrpSpPr/>
            <p:nvPr/>
          </p:nvGrpSpPr>
          <p:grpSpPr>
            <a:xfrm>
              <a:off x="6077372" y="1799943"/>
              <a:ext cx="2952328" cy="3634286"/>
              <a:chOff x="5261429" y="1980918"/>
              <a:chExt cx="2952328" cy="3634286"/>
            </a:xfrm>
          </p:grpSpPr>
          <p:sp>
            <p:nvSpPr>
              <p:cNvPr id="111" name="양쪽 모서리가 둥근 사각형 110"/>
              <p:cNvSpPr/>
              <p:nvPr/>
            </p:nvSpPr>
            <p:spPr>
              <a:xfrm>
                <a:off x="5261429" y="1980918"/>
                <a:ext cx="2952328" cy="3161939"/>
              </a:xfrm>
              <a:prstGeom prst="round2SameRect">
                <a:avLst>
                  <a:gd name="adj1" fmla="val 0"/>
                  <a:gd name="adj2" fmla="val 3406"/>
                </a:avLst>
              </a:prstGeom>
              <a:gradFill>
                <a:gsLst>
                  <a:gs pos="0">
                    <a:srgbClr val="F0F0F0"/>
                  </a:gs>
                  <a:gs pos="100000">
                    <a:srgbClr val="F8F8F8"/>
                  </a:gs>
                </a:gsLst>
                <a:lin ang="5400000" scaled="0"/>
              </a:gradFill>
              <a:ln w="9525">
                <a:solidFill>
                  <a:srgbClr val="969696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5323697" y="5530365"/>
                <a:ext cx="84839" cy="84839"/>
              </a:xfrm>
              <a:prstGeom prst="ellipse">
                <a:avLst/>
              </a:prstGeom>
              <a:gradFill>
                <a:gsLst>
                  <a:gs pos="0">
                    <a:srgbClr val="F0F0F0"/>
                  </a:gs>
                  <a:gs pos="100000">
                    <a:srgbClr val="F8F8F8"/>
                  </a:gs>
                </a:gsLst>
                <a:lin ang="5400000" scaled="0"/>
              </a:gradFill>
              <a:ln w="9525">
                <a:solidFill>
                  <a:srgbClr val="969696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8072832" y="5530365"/>
                <a:ext cx="84839" cy="84839"/>
              </a:xfrm>
              <a:prstGeom prst="ellipse">
                <a:avLst/>
              </a:prstGeom>
              <a:gradFill>
                <a:gsLst>
                  <a:gs pos="0">
                    <a:srgbClr val="F0F0F0"/>
                  </a:gs>
                  <a:gs pos="100000">
                    <a:srgbClr val="F8F8F8"/>
                  </a:gs>
                </a:gsLst>
                <a:lin ang="5400000" scaled="0"/>
              </a:gradFill>
              <a:ln w="9525">
                <a:solidFill>
                  <a:srgbClr val="969696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5297433" y="2114792"/>
                <a:ext cx="2880320" cy="24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r>
                  <a:rPr lang="en-US" altLang="ko-KR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1. </a:t>
                </a:r>
                <a:r>
                  <a:rPr lang="ko-KR" altLang="en-US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아이디입력</a:t>
                </a:r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pPr marL="342900" indent="-342900">
                  <a:buAutoNum type="arabicPeriod"/>
                </a:pPr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r>
                  <a:rPr lang="en-US" altLang="ko-KR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2. </a:t>
                </a:r>
                <a:r>
                  <a:rPr lang="ko-KR" altLang="en-US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비밀번호입력</a:t>
                </a:r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r>
                  <a:rPr lang="en-US" altLang="ko-KR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3. </a:t>
                </a:r>
                <a:r>
                  <a:rPr lang="ko-KR" altLang="en-US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로그인 버튼</a:t>
                </a:r>
                <a:endParaRPr lang="en-US" altLang="ko-KR" sz="1200" dirty="0" smtClean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r>
                  <a:rPr lang="en-US" altLang="ko-KR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  </a:t>
                </a:r>
                <a:r>
                  <a:rPr lang="en-US" altLang="ko-KR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 - </a:t>
                </a:r>
                <a:r>
                  <a:rPr lang="ko-KR" altLang="en-US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아이디와 패스워드 입력 불일치 시 로그인 실패 문구 표출</a:t>
                </a:r>
                <a:endParaRPr lang="en-US" altLang="ko-KR" sz="1200" dirty="0" smtClean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r>
                  <a:rPr lang="en-US" altLang="ko-KR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 </a:t>
                </a:r>
                <a:r>
                  <a:rPr lang="en-US" altLang="ko-KR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  - </a:t>
                </a:r>
                <a:r>
                  <a:rPr lang="ko-KR" altLang="en-US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일치 시 로그인된 상태로 메인 페이지로 이동 </a:t>
                </a:r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r>
                  <a:rPr lang="en-US" altLang="ko-KR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4. </a:t>
                </a:r>
                <a:r>
                  <a:rPr lang="ko-KR" altLang="en-US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회원가입</a:t>
                </a:r>
                <a:endParaRPr lang="en-US" altLang="ko-KR" sz="1200" dirty="0" smtClean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r>
                  <a:rPr lang="en-US" altLang="ko-KR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   - </a:t>
                </a:r>
                <a:r>
                  <a:rPr lang="ko-KR" altLang="en-US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회원가입 페이지로 이동</a:t>
                </a:r>
                <a:endParaRPr lang="ko-KR" altLang="en-US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</p:txBody>
          </p:sp>
        </p:grp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092508"/>
            <a:ext cx="5462974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14933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55952" y="40264"/>
            <a:ext cx="8531225" cy="884238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사용자 측면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회원 가입 페이지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55952" y="1623910"/>
            <a:ext cx="2952328" cy="4106043"/>
            <a:chOff x="6077372" y="1328186"/>
            <a:chExt cx="2952328" cy="4106043"/>
          </a:xfrm>
        </p:grpSpPr>
        <p:grpSp>
          <p:nvGrpSpPr>
            <p:cNvPr id="23" name="그룹 22"/>
            <p:cNvGrpSpPr/>
            <p:nvPr/>
          </p:nvGrpSpPr>
          <p:grpSpPr>
            <a:xfrm>
              <a:off x="6077372" y="1328186"/>
              <a:ext cx="2952328" cy="436246"/>
              <a:chOff x="5261429" y="1509161"/>
              <a:chExt cx="2952328" cy="436246"/>
            </a:xfrm>
          </p:grpSpPr>
          <p:sp>
            <p:nvSpPr>
              <p:cNvPr id="29" name="양쪽 모서리가 둥근 사각형 28"/>
              <p:cNvSpPr/>
              <p:nvPr/>
            </p:nvSpPr>
            <p:spPr>
              <a:xfrm>
                <a:off x="5261429" y="1509161"/>
                <a:ext cx="2952328" cy="436246"/>
              </a:xfrm>
              <a:prstGeom prst="round2SameRect">
                <a:avLst>
                  <a:gd name="adj1" fmla="val 28174"/>
                  <a:gd name="adj2" fmla="val 0"/>
                </a:avLst>
              </a:prstGeom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5400000" scaled="0"/>
              </a:gradFill>
              <a:ln w="9525">
                <a:solidFill>
                  <a:schemeClr val="accent3">
                    <a:lumMod val="50000"/>
                  </a:schemeClr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양쪽 모서리가 둥근 사각형 29"/>
              <p:cNvSpPr/>
              <p:nvPr/>
            </p:nvSpPr>
            <p:spPr>
              <a:xfrm>
                <a:off x="5261429" y="1509161"/>
                <a:ext cx="2952328" cy="218123"/>
              </a:xfrm>
              <a:prstGeom prst="round2SameRect">
                <a:avLst>
                  <a:gd name="adj1" fmla="val 28174"/>
                  <a:gd name="adj2" fmla="val 0"/>
                </a:avLst>
              </a:pr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/>
              <p:cNvSpPr txBox="1">
                <a:spLocks noChangeArrowheads="1"/>
              </p:cNvSpPr>
              <p:nvPr/>
            </p:nvSpPr>
            <p:spPr bwMode="auto">
              <a:xfrm>
                <a:off x="5387341" y="1547515"/>
                <a:ext cx="2726232" cy="372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ko-KR" altLang="en-US" sz="20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cs typeface="Arial" pitchFamily="34" charset="0"/>
                  </a:rPr>
                  <a:t>상세내용</a:t>
                </a:r>
                <a:endParaRPr lang="en-US" altLang="ko-KR" sz="20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Arial" pitchFamily="34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5317463" y="1522884"/>
                <a:ext cx="2808000" cy="18000"/>
              </a:xfrm>
              <a:prstGeom prst="rect">
                <a:avLst/>
              </a:prstGeom>
              <a:gradFill>
                <a:gsLst>
                  <a:gs pos="49600">
                    <a:srgbClr val="FFFFFF"/>
                  </a:gs>
                  <a:gs pos="0">
                    <a:srgbClr val="333333">
                      <a:alpha val="0"/>
                    </a:srgbClr>
                  </a:gs>
                  <a:gs pos="100000">
                    <a:srgbClr val="5F5F5F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145"/>
            <p:cNvGrpSpPr/>
            <p:nvPr/>
          </p:nvGrpSpPr>
          <p:grpSpPr>
            <a:xfrm>
              <a:off x="6077372" y="1863527"/>
              <a:ext cx="2952328" cy="3570702"/>
              <a:chOff x="5261429" y="2044502"/>
              <a:chExt cx="2952328" cy="3570702"/>
            </a:xfrm>
          </p:grpSpPr>
          <p:sp>
            <p:nvSpPr>
              <p:cNvPr id="25" name="양쪽 모서리가 둥근 사각형 24"/>
              <p:cNvSpPr/>
              <p:nvPr/>
            </p:nvSpPr>
            <p:spPr>
              <a:xfrm>
                <a:off x="5261429" y="2044502"/>
                <a:ext cx="2952328" cy="3570702"/>
              </a:xfrm>
              <a:prstGeom prst="round2SameRect">
                <a:avLst>
                  <a:gd name="adj1" fmla="val 0"/>
                  <a:gd name="adj2" fmla="val 3406"/>
                </a:avLst>
              </a:prstGeom>
              <a:gradFill>
                <a:gsLst>
                  <a:gs pos="0">
                    <a:srgbClr val="F0F0F0"/>
                  </a:gs>
                  <a:gs pos="100000">
                    <a:srgbClr val="F8F8F8"/>
                  </a:gs>
                </a:gsLst>
                <a:lin ang="5400000" scaled="0"/>
              </a:gradFill>
              <a:ln w="9525">
                <a:solidFill>
                  <a:srgbClr val="969696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5323697" y="5530365"/>
                <a:ext cx="84839" cy="84839"/>
              </a:xfrm>
              <a:prstGeom prst="ellipse">
                <a:avLst/>
              </a:prstGeom>
              <a:gradFill>
                <a:gsLst>
                  <a:gs pos="0">
                    <a:srgbClr val="F0F0F0"/>
                  </a:gs>
                  <a:gs pos="100000">
                    <a:srgbClr val="F8F8F8"/>
                  </a:gs>
                </a:gsLst>
                <a:lin ang="5400000" scaled="0"/>
              </a:gradFill>
              <a:ln w="9525">
                <a:solidFill>
                  <a:srgbClr val="969696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8072832" y="5530365"/>
                <a:ext cx="84839" cy="84839"/>
              </a:xfrm>
              <a:prstGeom prst="ellipse">
                <a:avLst/>
              </a:prstGeom>
              <a:gradFill>
                <a:gsLst>
                  <a:gs pos="0">
                    <a:srgbClr val="F0F0F0"/>
                  </a:gs>
                  <a:gs pos="100000">
                    <a:srgbClr val="F8F8F8"/>
                  </a:gs>
                </a:gsLst>
                <a:lin ang="5400000" scaled="0"/>
              </a:gradFill>
              <a:ln w="9525">
                <a:solidFill>
                  <a:srgbClr val="969696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97433" y="2262625"/>
                <a:ext cx="2880320" cy="24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AutoNum type="arabicPeriod"/>
                </a:pPr>
                <a:r>
                  <a:rPr lang="en-US" altLang="ko-KR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ID</a:t>
                </a:r>
                <a:r>
                  <a:rPr lang="ko-KR" altLang="en-US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입력</a:t>
                </a:r>
                <a:r>
                  <a:rPr lang="en-US" altLang="ko-KR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 </a:t>
                </a:r>
                <a:r>
                  <a:rPr lang="en-US" altLang="ko-KR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– </a:t>
                </a:r>
                <a:r>
                  <a:rPr lang="en-US" altLang="ko-KR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  <a:hlinkClick r:id="rId2"/>
                  </a:rPr>
                  <a:t>example@email.com</a:t>
                </a:r>
                <a:r>
                  <a:rPr lang="en-US" altLang="ko-KR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 </a:t>
                </a:r>
                <a:r>
                  <a:rPr lang="ko-KR" altLang="en-US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표출</a:t>
                </a:r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pPr marL="342900" indent="-342900">
                  <a:buAutoNum type="arabicPeriod"/>
                </a:pPr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r>
                  <a:rPr lang="en-US" altLang="ko-KR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2. </a:t>
                </a:r>
                <a:r>
                  <a:rPr lang="ko-KR" altLang="en-US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비밀번호 </a:t>
                </a:r>
                <a:r>
                  <a:rPr lang="ko-KR" altLang="en-US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입력</a:t>
                </a:r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r>
                  <a:rPr lang="en-US" altLang="ko-KR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3. </a:t>
                </a:r>
                <a:r>
                  <a:rPr lang="ko-KR" altLang="en-US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이</a:t>
                </a:r>
                <a:r>
                  <a:rPr lang="ko-KR" altLang="en-US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름</a:t>
                </a:r>
                <a:endParaRPr lang="en-US" altLang="ko-KR" sz="1200" dirty="0" smtClean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r>
                  <a:rPr lang="en-US" altLang="ko-KR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  - </a:t>
                </a:r>
                <a:r>
                  <a:rPr lang="ko-KR" altLang="en-US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이름을 입력해주세요 표출</a:t>
                </a:r>
                <a:endParaRPr lang="en-US" altLang="ko-KR" sz="1200" dirty="0" smtClean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r>
                  <a:rPr lang="en-US" altLang="ko-KR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4. </a:t>
                </a:r>
                <a:r>
                  <a:rPr lang="ko-KR" altLang="en-US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전화번호</a:t>
                </a:r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r>
                  <a:rPr lang="en-US" altLang="ko-KR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  </a:t>
                </a:r>
                <a:r>
                  <a:rPr lang="en-US" altLang="ko-KR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- </a:t>
                </a:r>
                <a:r>
                  <a:rPr lang="ko-KR" altLang="en-US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전화번호를 입력해주세요 표출</a:t>
                </a:r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r>
                  <a:rPr lang="en-US" altLang="ko-KR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5. </a:t>
                </a:r>
                <a:r>
                  <a:rPr lang="ko-KR" altLang="en-US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회원가입 버튼</a:t>
                </a:r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r>
                  <a:rPr lang="en-US" altLang="ko-KR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  </a:t>
                </a:r>
                <a:r>
                  <a:rPr lang="en-US" altLang="ko-KR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- </a:t>
                </a:r>
                <a:r>
                  <a:rPr lang="ko-KR" altLang="en-US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모든 기입란에 정확하게 입력 시 회원가입에 성공</a:t>
                </a:r>
                <a:endParaRPr lang="ko-KR" altLang="en-US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</p:txBody>
          </p:sp>
        </p:grp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1037453"/>
            <a:ext cx="5510213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52613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55952" y="40264"/>
            <a:ext cx="8531225" cy="884238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사용자 측면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상품 페이지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55952" y="2425884"/>
            <a:ext cx="2952328" cy="4106043"/>
            <a:chOff x="6077372" y="1328186"/>
            <a:chExt cx="2952328" cy="4106043"/>
          </a:xfrm>
        </p:grpSpPr>
        <p:grpSp>
          <p:nvGrpSpPr>
            <p:cNvPr id="23" name="그룹 22"/>
            <p:cNvGrpSpPr/>
            <p:nvPr/>
          </p:nvGrpSpPr>
          <p:grpSpPr>
            <a:xfrm>
              <a:off x="6077372" y="1328186"/>
              <a:ext cx="2952328" cy="436246"/>
              <a:chOff x="5261429" y="1509161"/>
              <a:chExt cx="2952328" cy="436246"/>
            </a:xfrm>
          </p:grpSpPr>
          <p:sp>
            <p:nvSpPr>
              <p:cNvPr id="29" name="양쪽 모서리가 둥근 사각형 28"/>
              <p:cNvSpPr/>
              <p:nvPr/>
            </p:nvSpPr>
            <p:spPr>
              <a:xfrm>
                <a:off x="5261429" y="1509161"/>
                <a:ext cx="2952328" cy="436246"/>
              </a:xfrm>
              <a:prstGeom prst="round2SameRect">
                <a:avLst>
                  <a:gd name="adj1" fmla="val 28174"/>
                  <a:gd name="adj2" fmla="val 0"/>
                </a:avLst>
              </a:prstGeom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5400000" scaled="0"/>
              </a:gradFill>
              <a:ln w="9525">
                <a:solidFill>
                  <a:schemeClr val="accent3">
                    <a:lumMod val="50000"/>
                  </a:schemeClr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양쪽 모서리가 둥근 사각형 29"/>
              <p:cNvSpPr/>
              <p:nvPr/>
            </p:nvSpPr>
            <p:spPr>
              <a:xfrm>
                <a:off x="5261429" y="1509161"/>
                <a:ext cx="2952328" cy="218123"/>
              </a:xfrm>
              <a:prstGeom prst="round2SameRect">
                <a:avLst>
                  <a:gd name="adj1" fmla="val 28174"/>
                  <a:gd name="adj2" fmla="val 0"/>
                </a:avLst>
              </a:pr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/>
              <p:cNvSpPr txBox="1">
                <a:spLocks noChangeArrowheads="1"/>
              </p:cNvSpPr>
              <p:nvPr/>
            </p:nvSpPr>
            <p:spPr bwMode="auto">
              <a:xfrm>
                <a:off x="5387341" y="1547515"/>
                <a:ext cx="2726232" cy="372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ko-KR" altLang="en-US" sz="20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cs typeface="Arial" pitchFamily="34" charset="0"/>
                  </a:rPr>
                  <a:t>상세내용</a:t>
                </a:r>
                <a:endParaRPr lang="en-US" altLang="ko-KR" sz="20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Arial" pitchFamily="34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5317463" y="1522884"/>
                <a:ext cx="2808000" cy="18000"/>
              </a:xfrm>
              <a:prstGeom prst="rect">
                <a:avLst/>
              </a:prstGeom>
              <a:gradFill>
                <a:gsLst>
                  <a:gs pos="49600">
                    <a:srgbClr val="FFFFFF"/>
                  </a:gs>
                  <a:gs pos="0">
                    <a:srgbClr val="333333">
                      <a:alpha val="0"/>
                    </a:srgbClr>
                  </a:gs>
                  <a:gs pos="100000">
                    <a:srgbClr val="5F5F5F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145"/>
            <p:cNvGrpSpPr/>
            <p:nvPr/>
          </p:nvGrpSpPr>
          <p:grpSpPr>
            <a:xfrm>
              <a:off x="6077372" y="1799944"/>
              <a:ext cx="2952328" cy="3634285"/>
              <a:chOff x="5261429" y="1980919"/>
              <a:chExt cx="2952328" cy="3634285"/>
            </a:xfrm>
          </p:grpSpPr>
          <p:sp>
            <p:nvSpPr>
              <p:cNvPr id="25" name="양쪽 모서리가 둥근 사각형 24"/>
              <p:cNvSpPr/>
              <p:nvPr/>
            </p:nvSpPr>
            <p:spPr>
              <a:xfrm>
                <a:off x="5261429" y="1980919"/>
                <a:ext cx="2952328" cy="1773212"/>
              </a:xfrm>
              <a:prstGeom prst="round2SameRect">
                <a:avLst>
                  <a:gd name="adj1" fmla="val 0"/>
                  <a:gd name="adj2" fmla="val 3406"/>
                </a:avLst>
              </a:prstGeom>
              <a:gradFill>
                <a:gsLst>
                  <a:gs pos="0">
                    <a:srgbClr val="F0F0F0"/>
                  </a:gs>
                  <a:gs pos="100000">
                    <a:srgbClr val="F8F8F8"/>
                  </a:gs>
                </a:gsLst>
                <a:lin ang="5400000" scaled="0"/>
              </a:gradFill>
              <a:ln w="9525">
                <a:solidFill>
                  <a:srgbClr val="969696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5323697" y="5530365"/>
                <a:ext cx="84839" cy="84839"/>
              </a:xfrm>
              <a:prstGeom prst="ellipse">
                <a:avLst/>
              </a:prstGeom>
              <a:gradFill>
                <a:gsLst>
                  <a:gs pos="0">
                    <a:srgbClr val="F0F0F0"/>
                  </a:gs>
                  <a:gs pos="100000">
                    <a:srgbClr val="F8F8F8"/>
                  </a:gs>
                </a:gsLst>
                <a:lin ang="5400000" scaled="0"/>
              </a:gradFill>
              <a:ln w="9525">
                <a:solidFill>
                  <a:srgbClr val="969696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8072832" y="5530365"/>
                <a:ext cx="84839" cy="84839"/>
              </a:xfrm>
              <a:prstGeom prst="ellipse">
                <a:avLst/>
              </a:prstGeom>
              <a:gradFill>
                <a:gsLst>
                  <a:gs pos="0">
                    <a:srgbClr val="F0F0F0"/>
                  </a:gs>
                  <a:gs pos="100000">
                    <a:srgbClr val="F8F8F8"/>
                  </a:gs>
                </a:gsLst>
                <a:lin ang="5400000" scaled="0"/>
              </a:gradFill>
              <a:ln w="9525">
                <a:solidFill>
                  <a:srgbClr val="969696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310297" y="2138600"/>
                <a:ext cx="28803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t"/>
                <a:r>
                  <a:rPr lang="en-US" altLang="ko-KR" sz="1200" b="1" dirty="0" smtClean="0"/>
                  <a:t>1</a:t>
                </a:r>
                <a:r>
                  <a:rPr lang="en-US" altLang="ko-KR" sz="1200" b="1" dirty="0"/>
                  <a:t>. </a:t>
                </a:r>
                <a:r>
                  <a:rPr lang="ko-KR" altLang="en-US" sz="1200" b="1" dirty="0" smtClean="0"/>
                  <a:t>상품 이름과 사진</a:t>
                </a:r>
                <a:endParaRPr lang="ko-KR" altLang="ko-KR" sz="1200" b="1" dirty="0"/>
              </a:p>
              <a:p>
                <a:pPr fontAlgn="t"/>
                <a:r>
                  <a:rPr lang="en-US" altLang="ko-KR" sz="1200" b="1" dirty="0"/>
                  <a:t>   </a:t>
                </a:r>
                <a:r>
                  <a:rPr lang="en-US" altLang="ko-KR" sz="1200" b="1" dirty="0" smtClean="0"/>
                  <a:t>- </a:t>
                </a:r>
                <a:r>
                  <a:rPr lang="ko-KR" altLang="en-US" sz="1200" b="1" dirty="0" smtClean="0"/>
                  <a:t>관리자가 등록한 상품과 사진 표출</a:t>
                </a:r>
                <a:endParaRPr lang="en-US" altLang="ko-KR" sz="1200" b="1" dirty="0" smtClean="0"/>
              </a:p>
              <a:p>
                <a:pPr fontAlgn="t"/>
                <a:endParaRPr lang="en-US" altLang="ko-KR" sz="1200" b="1" dirty="0"/>
              </a:p>
            </p:txBody>
          </p:sp>
        </p:grp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702" y="1246856"/>
            <a:ext cx="5585255" cy="4980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83788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027619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5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서비스소개</a:t>
            </a:r>
            <a:endParaRPr lang="en-US" altLang="ko-KR" sz="15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790575" lvl="1" indent="-333375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ko-KR" altLang="en-US" sz="15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기획</a:t>
            </a:r>
            <a:endParaRPr lang="en-US" altLang="ko-KR" sz="15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790575" lvl="1" indent="-333375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ko-KR" altLang="en-US" sz="15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팀원 구현 부분</a:t>
            </a:r>
            <a:endParaRPr lang="en-US" altLang="ko-KR" sz="15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790575" lvl="1" indent="-333375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ko-KR" altLang="en-US" sz="15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요구사항정의</a:t>
            </a:r>
            <a:endParaRPr lang="en-US" altLang="ko-KR" sz="15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5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프로젝트개요</a:t>
            </a:r>
            <a:endParaRPr lang="en-US" altLang="ko-KR" sz="15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790575" lvl="1" indent="-333375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ko-KR" altLang="en-US" sz="15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개발환경</a:t>
            </a:r>
            <a:endParaRPr lang="en-US" altLang="ko-KR" sz="15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790575" lvl="1" indent="-333375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ko-KR" altLang="en-US" sz="15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작업일정</a:t>
            </a:r>
            <a:endParaRPr lang="en-US" altLang="ko-KR" sz="15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790575" lvl="1" indent="-333375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ko-KR" altLang="en-US" sz="15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시스템구조</a:t>
            </a:r>
            <a:endParaRPr lang="en-US" altLang="ko-KR" sz="15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790575" lvl="1" indent="-333375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ko-KR" altLang="en-US" sz="15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데이터베이스 구성</a:t>
            </a:r>
            <a:endParaRPr lang="en-US" altLang="ko-KR" sz="15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5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기술 상세내용</a:t>
            </a:r>
            <a:endParaRPr lang="en-US" altLang="ko-KR" sz="15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790575" lvl="1" indent="-333375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ko-KR" altLang="en-US" sz="15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 측면</a:t>
            </a:r>
            <a:endParaRPr lang="en-US" altLang="ko-KR" sz="15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790575" lvl="1" indent="-333375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ko-KR" altLang="en-US" sz="15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 </a:t>
            </a:r>
            <a:r>
              <a:rPr lang="ko-KR" altLang="en-US" sz="15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측면</a:t>
            </a:r>
            <a:endParaRPr lang="en-US" altLang="ko-KR" sz="15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5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결론</a:t>
            </a:r>
            <a:endParaRPr lang="en-US" altLang="ko-KR" sz="15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790575" lvl="1" indent="-333375">
              <a:lnSpc>
                <a:spcPct val="175000"/>
              </a:lnSpc>
              <a:buFont typeface="Arial" panose="020B0604020202020204" pitchFamily="34" charset="0"/>
              <a:buChar char="•"/>
            </a:pPr>
            <a:endParaRPr lang="en-US" altLang="ko-KR" sz="15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55952" y="40264"/>
            <a:ext cx="8531225" cy="884238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Agenda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364474" y="1885077"/>
            <a:ext cx="3054424" cy="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74219" y="4670344"/>
            <a:ext cx="3054424" cy="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849" y="1486322"/>
            <a:ext cx="3054424" cy="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351241" y="2264556"/>
            <a:ext cx="3054424" cy="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371844" y="3092218"/>
            <a:ext cx="3054424" cy="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371844" y="5950178"/>
            <a:ext cx="3054424" cy="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374219" y="2627559"/>
            <a:ext cx="3054424" cy="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364474" y="5504699"/>
            <a:ext cx="3054424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366849" y="3504649"/>
            <a:ext cx="3054424" cy="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348548" y="4280095"/>
            <a:ext cx="3054424" cy="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364474" y="6857970"/>
            <a:ext cx="3054424" cy="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318840" y="3897816"/>
            <a:ext cx="3054424" cy="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374219" y="5115606"/>
            <a:ext cx="3054424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351241" y="6345286"/>
            <a:ext cx="3054424" cy="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355795" y="2354592"/>
            <a:ext cx="4220862" cy="3455543"/>
            <a:chOff x="4355795" y="2354592"/>
            <a:chExt cx="4220862" cy="3455543"/>
          </a:xfrm>
        </p:grpSpPr>
        <p:pic>
          <p:nvPicPr>
            <p:cNvPr id="46" name="Picture 4" descr="C:\Users\editphoto\Desktop\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023" y="2354592"/>
              <a:ext cx="3277634" cy="3455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그림 46" descr="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5519" y="4404200"/>
              <a:ext cx="569151" cy="569151"/>
            </a:xfrm>
            <a:prstGeom prst="rect">
              <a:avLst/>
            </a:prstGeom>
          </p:spPr>
        </p:pic>
        <p:pic>
          <p:nvPicPr>
            <p:cNvPr id="48" name="그림 47" descr="6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55795" y="4404200"/>
              <a:ext cx="569151" cy="569151"/>
            </a:xfrm>
            <a:prstGeom prst="rect">
              <a:avLst/>
            </a:prstGeom>
          </p:spPr>
        </p:pic>
        <p:pic>
          <p:nvPicPr>
            <p:cNvPr id="49" name="그림 48" descr="3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76368" y="4404200"/>
              <a:ext cx="569151" cy="569151"/>
            </a:xfrm>
            <a:prstGeom prst="rect">
              <a:avLst/>
            </a:prstGeom>
          </p:spPr>
        </p:pic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55952" y="40264"/>
            <a:ext cx="8531225" cy="884238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사용자 측면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상품 상세 페이지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036453" y="1864658"/>
            <a:ext cx="2952328" cy="4154395"/>
            <a:chOff x="6077372" y="1328186"/>
            <a:chExt cx="2952328" cy="4154395"/>
          </a:xfrm>
        </p:grpSpPr>
        <p:grpSp>
          <p:nvGrpSpPr>
            <p:cNvPr id="23" name="그룹 22"/>
            <p:cNvGrpSpPr/>
            <p:nvPr/>
          </p:nvGrpSpPr>
          <p:grpSpPr>
            <a:xfrm>
              <a:off x="6077372" y="1328186"/>
              <a:ext cx="2952328" cy="436246"/>
              <a:chOff x="5261429" y="1509161"/>
              <a:chExt cx="2952328" cy="436246"/>
            </a:xfrm>
          </p:grpSpPr>
          <p:sp>
            <p:nvSpPr>
              <p:cNvPr id="29" name="양쪽 모서리가 둥근 사각형 28"/>
              <p:cNvSpPr/>
              <p:nvPr/>
            </p:nvSpPr>
            <p:spPr>
              <a:xfrm>
                <a:off x="5261429" y="1509161"/>
                <a:ext cx="2952328" cy="436246"/>
              </a:xfrm>
              <a:prstGeom prst="round2SameRect">
                <a:avLst>
                  <a:gd name="adj1" fmla="val 28174"/>
                  <a:gd name="adj2" fmla="val 0"/>
                </a:avLst>
              </a:prstGeom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5400000" scaled="0"/>
              </a:gradFill>
              <a:ln w="9525">
                <a:solidFill>
                  <a:schemeClr val="accent3">
                    <a:lumMod val="50000"/>
                  </a:schemeClr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양쪽 모서리가 둥근 사각형 29"/>
              <p:cNvSpPr/>
              <p:nvPr/>
            </p:nvSpPr>
            <p:spPr>
              <a:xfrm>
                <a:off x="5261429" y="1509161"/>
                <a:ext cx="2952328" cy="218123"/>
              </a:xfrm>
              <a:prstGeom prst="round2SameRect">
                <a:avLst>
                  <a:gd name="adj1" fmla="val 28174"/>
                  <a:gd name="adj2" fmla="val 0"/>
                </a:avLst>
              </a:pr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/>
              <p:cNvSpPr txBox="1">
                <a:spLocks noChangeArrowheads="1"/>
              </p:cNvSpPr>
              <p:nvPr/>
            </p:nvSpPr>
            <p:spPr bwMode="auto">
              <a:xfrm>
                <a:off x="5387341" y="1547515"/>
                <a:ext cx="2726232" cy="372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ko-KR" altLang="en-US" sz="20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cs typeface="Arial" pitchFamily="34" charset="0"/>
                  </a:rPr>
                  <a:t>상세내용</a:t>
                </a:r>
                <a:endParaRPr lang="en-US" altLang="ko-KR" sz="20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Arial" pitchFamily="34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5317463" y="1522884"/>
                <a:ext cx="2808000" cy="18000"/>
              </a:xfrm>
              <a:prstGeom prst="rect">
                <a:avLst/>
              </a:prstGeom>
              <a:gradFill>
                <a:gsLst>
                  <a:gs pos="49600">
                    <a:srgbClr val="FFFFFF"/>
                  </a:gs>
                  <a:gs pos="0">
                    <a:srgbClr val="333333">
                      <a:alpha val="0"/>
                    </a:srgbClr>
                  </a:gs>
                  <a:gs pos="100000">
                    <a:srgbClr val="5F5F5F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145"/>
            <p:cNvGrpSpPr/>
            <p:nvPr/>
          </p:nvGrpSpPr>
          <p:grpSpPr>
            <a:xfrm>
              <a:off x="6077372" y="1799944"/>
              <a:ext cx="2952328" cy="3682637"/>
              <a:chOff x="5261429" y="1980919"/>
              <a:chExt cx="2952328" cy="3682637"/>
            </a:xfrm>
          </p:grpSpPr>
          <p:sp>
            <p:nvSpPr>
              <p:cNvPr id="25" name="양쪽 모서리가 둥근 사각형 24"/>
              <p:cNvSpPr/>
              <p:nvPr/>
            </p:nvSpPr>
            <p:spPr>
              <a:xfrm>
                <a:off x="5261429" y="1980919"/>
                <a:ext cx="2952328" cy="3217440"/>
              </a:xfrm>
              <a:prstGeom prst="round2SameRect">
                <a:avLst>
                  <a:gd name="adj1" fmla="val 0"/>
                  <a:gd name="adj2" fmla="val 3406"/>
                </a:avLst>
              </a:prstGeom>
              <a:gradFill>
                <a:gsLst>
                  <a:gs pos="0">
                    <a:srgbClr val="F0F0F0"/>
                  </a:gs>
                  <a:gs pos="100000">
                    <a:srgbClr val="F8F8F8"/>
                  </a:gs>
                </a:gsLst>
                <a:lin ang="5400000" scaled="0"/>
              </a:gradFill>
              <a:ln w="9525">
                <a:solidFill>
                  <a:srgbClr val="969696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5323697" y="5530365"/>
                <a:ext cx="84839" cy="84839"/>
              </a:xfrm>
              <a:prstGeom prst="ellipse">
                <a:avLst/>
              </a:prstGeom>
              <a:gradFill>
                <a:gsLst>
                  <a:gs pos="0">
                    <a:srgbClr val="F0F0F0"/>
                  </a:gs>
                  <a:gs pos="100000">
                    <a:srgbClr val="F8F8F8"/>
                  </a:gs>
                </a:gsLst>
                <a:lin ang="5400000" scaled="0"/>
              </a:gradFill>
              <a:ln w="9525">
                <a:solidFill>
                  <a:srgbClr val="969696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8072832" y="5530365"/>
                <a:ext cx="84839" cy="84839"/>
              </a:xfrm>
              <a:prstGeom prst="ellipse">
                <a:avLst/>
              </a:prstGeom>
              <a:gradFill>
                <a:gsLst>
                  <a:gs pos="0">
                    <a:srgbClr val="F0F0F0"/>
                  </a:gs>
                  <a:gs pos="100000">
                    <a:srgbClr val="F8F8F8"/>
                  </a:gs>
                </a:gsLst>
                <a:lin ang="5400000" scaled="0"/>
              </a:gradFill>
              <a:ln w="9525">
                <a:solidFill>
                  <a:srgbClr val="969696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97433" y="2262625"/>
                <a:ext cx="2880320" cy="340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pPr marL="228600" indent="-228600">
                  <a:buAutoNum type="arabicPeriod"/>
                </a:pPr>
                <a:r>
                  <a:rPr lang="ko-KR" altLang="en-US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상품명 표출</a:t>
                </a:r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r>
                  <a:rPr lang="en-US" altLang="ko-KR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 </a:t>
                </a:r>
                <a:r>
                  <a:rPr lang="en-US" altLang="ko-KR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 -  </a:t>
                </a:r>
                <a:r>
                  <a:rPr lang="ko-KR" altLang="en-US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카테고리</a:t>
                </a:r>
                <a:r>
                  <a:rPr lang="en-US" altLang="ko-KR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, </a:t>
                </a:r>
                <a:r>
                  <a:rPr lang="ko-KR" altLang="en-US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가격</a:t>
                </a:r>
                <a:r>
                  <a:rPr lang="en-US" altLang="ko-KR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, </a:t>
                </a:r>
                <a:r>
                  <a:rPr lang="ko-KR" altLang="en-US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수량</a:t>
                </a:r>
                <a:endParaRPr lang="en-US" altLang="ko-KR" sz="1200" dirty="0" smtClean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r>
                  <a:rPr lang="en-US" altLang="ko-KR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2. </a:t>
                </a:r>
                <a:r>
                  <a:rPr lang="ko-KR" altLang="en-US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구매 수량</a:t>
                </a:r>
                <a:endParaRPr lang="en-US" altLang="ko-KR" sz="1200" dirty="0" smtClean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r>
                  <a:rPr lang="en-US" altLang="ko-KR" sz="11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 </a:t>
                </a:r>
                <a:r>
                  <a:rPr lang="en-US" altLang="ko-KR" sz="11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 -  + or – </a:t>
                </a:r>
                <a:r>
                  <a:rPr lang="ko-KR" altLang="en-US" sz="11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버튼을 사용한 구매 수량 조절</a:t>
                </a:r>
                <a:endParaRPr lang="en-US" altLang="ko-KR" sz="1100" dirty="0" smtClean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endParaRPr lang="en-US" altLang="ko-KR" sz="1200" dirty="0" smtClean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r>
                  <a:rPr lang="en-US" altLang="ko-KR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3. </a:t>
                </a:r>
                <a:r>
                  <a:rPr lang="ko-KR" altLang="en-US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장바구니 버튼</a:t>
                </a:r>
                <a:endParaRPr lang="en-US" altLang="ko-KR" sz="1200" dirty="0" smtClean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r>
                  <a:rPr lang="en-US" altLang="ko-KR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 </a:t>
                </a:r>
                <a:r>
                  <a:rPr lang="en-US" altLang="ko-KR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 -  </a:t>
                </a:r>
                <a:r>
                  <a:rPr lang="ko-KR" altLang="en-US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구매 수량 결정 후 장바구니 버튼 클릭 시 장바구니 목록으로 이동</a:t>
                </a:r>
                <a:endParaRPr lang="en-US" altLang="ko-KR" sz="1200" dirty="0" smtClean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r>
                  <a:rPr lang="en-US" altLang="ko-KR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4. </a:t>
                </a:r>
                <a:r>
                  <a:rPr lang="ko-KR" altLang="en-US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이미지 밑에는 관리자가 해당 상품의 특징을 간략하게 설명</a:t>
                </a:r>
                <a:endParaRPr lang="en-US" altLang="ko-KR" sz="1200" dirty="0" smtClean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r>
                  <a:rPr lang="en-US" altLang="ko-KR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5. </a:t>
                </a:r>
                <a:r>
                  <a:rPr lang="ko-KR" altLang="en-US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로그인한 사용자는 네모칸에 해당 상품에 대한 댓글 작성 가능</a:t>
                </a:r>
                <a:endParaRPr lang="en-US" altLang="ko-KR" sz="1200" dirty="0" smtClean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pPr marL="228600" indent="-228600">
                  <a:buAutoNum type="arabicPeriod"/>
                </a:pPr>
                <a:endParaRPr lang="en-US" altLang="ko-KR" sz="1200" dirty="0" smtClean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</p:txBody>
          </p:sp>
        </p:grp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36821"/>
            <a:ext cx="5579076" cy="5428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95754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55952" y="40264"/>
            <a:ext cx="8531225" cy="884238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사용자 측면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커뮤니티 페이지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댓글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834849" y="2314363"/>
            <a:ext cx="2952328" cy="4106043"/>
            <a:chOff x="6077372" y="1328186"/>
            <a:chExt cx="2952328" cy="4106043"/>
          </a:xfrm>
        </p:grpSpPr>
        <p:grpSp>
          <p:nvGrpSpPr>
            <p:cNvPr id="23" name="그룹 22"/>
            <p:cNvGrpSpPr/>
            <p:nvPr/>
          </p:nvGrpSpPr>
          <p:grpSpPr>
            <a:xfrm>
              <a:off x="6077372" y="1328186"/>
              <a:ext cx="2952328" cy="436246"/>
              <a:chOff x="5261429" y="1509161"/>
              <a:chExt cx="2952328" cy="436246"/>
            </a:xfrm>
          </p:grpSpPr>
          <p:sp>
            <p:nvSpPr>
              <p:cNvPr id="29" name="양쪽 모서리가 둥근 사각형 28"/>
              <p:cNvSpPr/>
              <p:nvPr/>
            </p:nvSpPr>
            <p:spPr>
              <a:xfrm>
                <a:off x="5261429" y="1509161"/>
                <a:ext cx="2952328" cy="436246"/>
              </a:xfrm>
              <a:prstGeom prst="round2SameRect">
                <a:avLst>
                  <a:gd name="adj1" fmla="val 28174"/>
                  <a:gd name="adj2" fmla="val 0"/>
                </a:avLst>
              </a:prstGeom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5400000" scaled="0"/>
              </a:gradFill>
              <a:ln w="9525">
                <a:solidFill>
                  <a:schemeClr val="accent3">
                    <a:lumMod val="50000"/>
                  </a:schemeClr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양쪽 모서리가 둥근 사각형 29"/>
              <p:cNvSpPr/>
              <p:nvPr/>
            </p:nvSpPr>
            <p:spPr>
              <a:xfrm>
                <a:off x="5261429" y="1509161"/>
                <a:ext cx="2952328" cy="218123"/>
              </a:xfrm>
              <a:prstGeom prst="round2SameRect">
                <a:avLst>
                  <a:gd name="adj1" fmla="val 28174"/>
                  <a:gd name="adj2" fmla="val 0"/>
                </a:avLst>
              </a:pr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/>
              <p:cNvSpPr txBox="1">
                <a:spLocks noChangeArrowheads="1"/>
              </p:cNvSpPr>
              <p:nvPr/>
            </p:nvSpPr>
            <p:spPr bwMode="auto">
              <a:xfrm>
                <a:off x="5387341" y="1547515"/>
                <a:ext cx="2726232" cy="372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ko-KR" altLang="en-US" sz="20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cs typeface="Arial" pitchFamily="34" charset="0"/>
                  </a:rPr>
                  <a:t>상세내용</a:t>
                </a:r>
                <a:endParaRPr lang="en-US" altLang="ko-KR" sz="20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Arial" pitchFamily="34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5317463" y="1522884"/>
                <a:ext cx="2808000" cy="18000"/>
              </a:xfrm>
              <a:prstGeom prst="rect">
                <a:avLst/>
              </a:prstGeom>
              <a:gradFill>
                <a:gsLst>
                  <a:gs pos="49600">
                    <a:srgbClr val="FFFFFF"/>
                  </a:gs>
                  <a:gs pos="0">
                    <a:srgbClr val="333333">
                      <a:alpha val="0"/>
                    </a:srgbClr>
                  </a:gs>
                  <a:gs pos="100000">
                    <a:srgbClr val="5F5F5F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145"/>
            <p:cNvGrpSpPr/>
            <p:nvPr/>
          </p:nvGrpSpPr>
          <p:grpSpPr>
            <a:xfrm>
              <a:off x="6077372" y="1799944"/>
              <a:ext cx="2952328" cy="3634285"/>
              <a:chOff x="5261429" y="1980919"/>
              <a:chExt cx="2952328" cy="3634285"/>
            </a:xfrm>
          </p:grpSpPr>
          <p:sp>
            <p:nvSpPr>
              <p:cNvPr id="25" name="양쪽 모서리가 둥근 사각형 24"/>
              <p:cNvSpPr/>
              <p:nvPr/>
            </p:nvSpPr>
            <p:spPr>
              <a:xfrm>
                <a:off x="5261429" y="1980919"/>
                <a:ext cx="2952328" cy="2060182"/>
              </a:xfrm>
              <a:prstGeom prst="round2SameRect">
                <a:avLst>
                  <a:gd name="adj1" fmla="val 0"/>
                  <a:gd name="adj2" fmla="val 3406"/>
                </a:avLst>
              </a:prstGeom>
              <a:gradFill>
                <a:gsLst>
                  <a:gs pos="0">
                    <a:srgbClr val="F0F0F0"/>
                  </a:gs>
                  <a:gs pos="100000">
                    <a:srgbClr val="F8F8F8"/>
                  </a:gs>
                </a:gsLst>
                <a:lin ang="5400000" scaled="0"/>
              </a:gradFill>
              <a:ln w="9525">
                <a:solidFill>
                  <a:srgbClr val="969696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5323697" y="5530365"/>
                <a:ext cx="84839" cy="84839"/>
              </a:xfrm>
              <a:prstGeom prst="ellipse">
                <a:avLst/>
              </a:prstGeom>
              <a:gradFill>
                <a:gsLst>
                  <a:gs pos="0">
                    <a:srgbClr val="F0F0F0"/>
                  </a:gs>
                  <a:gs pos="100000">
                    <a:srgbClr val="F8F8F8"/>
                  </a:gs>
                </a:gsLst>
                <a:lin ang="5400000" scaled="0"/>
              </a:gradFill>
              <a:ln w="9525">
                <a:solidFill>
                  <a:srgbClr val="969696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8072832" y="5530365"/>
                <a:ext cx="84839" cy="84839"/>
              </a:xfrm>
              <a:prstGeom prst="ellipse">
                <a:avLst/>
              </a:prstGeom>
              <a:gradFill>
                <a:gsLst>
                  <a:gs pos="0">
                    <a:srgbClr val="F0F0F0"/>
                  </a:gs>
                  <a:gs pos="100000">
                    <a:srgbClr val="F8F8F8"/>
                  </a:gs>
                </a:gsLst>
                <a:lin ang="5400000" scaled="0"/>
              </a:gradFill>
              <a:ln w="9525">
                <a:solidFill>
                  <a:srgbClr val="969696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1303" y="2102109"/>
                <a:ext cx="288032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r>
                  <a:rPr lang="en-US" altLang="ko-KR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1. </a:t>
                </a:r>
                <a:r>
                  <a:rPr lang="ko-KR" altLang="en-US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댓글 보기</a:t>
                </a:r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r>
                  <a:rPr lang="en-US" altLang="ko-KR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   </a:t>
                </a:r>
                <a:r>
                  <a:rPr lang="en-US" altLang="ko-KR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- </a:t>
                </a:r>
                <a:r>
                  <a:rPr lang="ko-KR" altLang="en-US" sz="9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모든 회원은 상품에 대한 댓글을 볼 수 있음</a:t>
                </a:r>
                <a:endParaRPr lang="en-US" altLang="ko-KR" sz="9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r>
                  <a:rPr lang="en-US" altLang="ko-KR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2. </a:t>
                </a:r>
                <a:r>
                  <a:rPr lang="ko-KR" altLang="en-US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수정</a:t>
                </a:r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r>
                  <a:rPr lang="en-US" altLang="ko-KR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   </a:t>
                </a:r>
                <a:r>
                  <a:rPr lang="en-US" altLang="ko-KR" sz="10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- </a:t>
                </a:r>
                <a:r>
                  <a:rPr lang="ko-KR" altLang="en-US" sz="10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인터셉터를 이용한 작성자만 수정 가능</a:t>
                </a:r>
                <a:endParaRPr lang="en-US" altLang="ko-KR" sz="1000" dirty="0" smtClean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r>
                  <a:rPr lang="en-US" altLang="ko-KR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3. </a:t>
                </a:r>
                <a:r>
                  <a:rPr lang="ko-KR" altLang="en-US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삭제</a:t>
                </a:r>
                <a:endParaRPr lang="en-US" altLang="ko-KR" sz="1200" dirty="0" smtClean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r>
                  <a:rPr lang="en-US" altLang="ko-KR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 </a:t>
                </a:r>
                <a:r>
                  <a:rPr lang="en-US" altLang="ko-KR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  </a:t>
                </a:r>
                <a:r>
                  <a:rPr lang="en-US" altLang="ko-KR" sz="10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- </a:t>
                </a:r>
                <a:r>
                  <a:rPr lang="ko-KR" altLang="en-US" sz="10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인터셉터를 </a:t>
                </a:r>
                <a:r>
                  <a:rPr lang="ko-KR" altLang="en-US" sz="10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이용한 </a:t>
                </a:r>
                <a:r>
                  <a:rPr lang="ko-KR" altLang="en-US" sz="10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작성자만 </a:t>
                </a:r>
                <a:r>
                  <a:rPr lang="ko-KR" altLang="en-US" sz="10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삭</a:t>
                </a:r>
                <a:r>
                  <a:rPr lang="ko-KR" altLang="en-US" sz="10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제</a:t>
                </a:r>
                <a:r>
                  <a:rPr lang="ko-KR" altLang="en-US" sz="10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 </a:t>
                </a:r>
                <a:r>
                  <a:rPr lang="ko-KR" altLang="en-US" sz="10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가능</a:t>
                </a:r>
                <a:endParaRPr lang="en-US" altLang="ko-KR" sz="10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</p:txBody>
          </p:sp>
        </p:grp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52" y="2786121"/>
            <a:ext cx="507682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02277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55952" y="40264"/>
            <a:ext cx="8531225" cy="884238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사용자 측면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상품 구매 페이지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55952" y="1677281"/>
            <a:ext cx="2952328" cy="4106043"/>
            <a:chOff x="6077372" y="1328186"/>
            <a:chExt cx="2952328" cy="4106043"/>
          </a:xfrm>
        </p:grpSpPr>
        <p:grpSp>
          <p:nvGrpSpPr>
            <p:cNvPr id="23" name="그룹 22"/>
            <p:cNvGrpSpPr/>
            <p:nvPr/>
          </p:nvGrpSpPr>
          <p:grpSpPr>
            <a:xfrm>
              <a:off x="6077372" y="1328186"/>
              <a:ext cx="2952328" cy="436246"/>
              <a:chOff x="5261429" y="1509161"/>
              <a:chExt cx="2952328" cy="436246"/>
            </a:xfrm>
          </p:grpSpPr>
          <p:sp>
            <p:nvSpPr>
              <p:cNvPr id="29" name="양쪽 모서리가 둥근 사각형 28"/>
              <p:cNvSpPr/>
              <p:nvPr/>
            </p:nvSpPr>
            <p:spPr>
              <a:xfrm>
                <a:off x="5261429" y="1509161"/>
                <a:ext cx="2952328" cy="436246"/>
              </a:xfrm>
              <a:prstGeom prst="round2SameRect">
                <a:avLst>
                  <a:gd name="adj1" fmla="val 28174"/>
                  <a:gd name="adj2" fmla="val 0"/>
                </a:avLst>
              </a:prstGeom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5400000" scaled="0"/>
              </a:gradFill>
              <a:ln w="9525">
                <a:solidFill>
                  <a:schemeClr val="accent3">
                    <a:lumMod val="50000"/>
                  </a:schemeClr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양쪽 모서리가 둥근 사각형 29"/>
              <p:cNvSpPr/>
              <p:nvPr/>
            </p:nvSpPr>
            <p:spPr>
              <a:xfrm>
                <a:off x="5261429" y="1509161"/>
                <a:ext cx="2952328" cy="218123"/>
              </a:xfrm>
              <a:prstGeom prst="round2SameRect">
                <a:avLst>
                  <a:gd name="adj1" fmla="val 28174"/>
                  <a:gd name="adj2" fmla="val 0"/>
                </a:avLst>
              </a:pr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/>
              <p:cNvSpPr txBox="1">
                <a:spLocks noChangeArrowheads="1"/>
              </p:cNvSpPr>
              <p:nvPr/>
            </p:nvSpPr>
            <p:spPr bwMode="auto">
              <a:xfrm>
                <a:off x="5387341" y="1547515"/>
                <a:ext cx="2726232" cy="372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ko-KR" altLang="en-US" sz="20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cs typeface="Arial" pitchFamily="34" charset="0"/>
                  </a:rPr>
                  <a:t>상세내용</a:t>
                </a:r>
                <a:endParaRPr lang="en-US" altLang="ko-KR" sz="20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Arial" pitchFamily="34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5317463" y="1522884"/>
                <a:ext cx="2808000" cy="18000"/>
              </a:xfrm>
              <a:prstGeom prst="rect">
                <a:avLst/>
              </a:prstGeom>
              <a:gradFill>
                <a:gsLst>
                  <a:gs pos="49600">
                    <a:srgbClr val="FFFFFF"/>
                  </a:gs>
                  <a:gs pos="0">
                    <a:srgbClr val="333333">
                      <a:alpha val="0"/>
                    </a:srgbClr>
                  </a:gs>
                  <a:gs pos="100000">
                    <a:srgbClr val="5F5F5F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145"/>
            <p:cNvGrpSpPr/>
            <p:nvPr/>
          </p:nvGrpSpPr>
          <p:grpSpPr>
            <a:xfrm>
              <a:off x="6077372" y="1799943"/>
              <a:ext cx="2952328" cy="3634286"/>
              <a:chOff x="5261429" y="1980918"/>
              <a:chExt cx="2952328" cy="3634286"/>
            </a:xfrm>
          </p:grpSpPr>
          <p:sp>
            <p:nvSpPr>
              <p:cNvPr id="25" name="양쪽 모서리가 둥근 사각형 24"/>
              <p:cNvSpPr/>
              <p:nvPr/>
            </p:nvSpPr>
            <p:spPr>
              <a:xfrm>
                <a:off x="5261429" y="1980918"/>
                <a:ext cx="2952328" cy="2636197"/>
              </a:xfrm>
              <a:prstGeom prst="round2SameRect">
                <a:avLst>
                  <a:gd name="adj1" fmla="val 0"/>
                  <a:gd name="adj2" fmla="val 3406"/>
                </a:avLst>
              </a:prstGeom>
              <a:gradFill>
                <a:gsLst>
                  <a:gs pos="0">
                    <a:srgbClr val="F0F0F0"/>
                  </a:gs>
                  <a:gs pos="100000">
                    <a:srgbClr val="F8F8F8"/>
                  </a:gs>
                </a:gsLst>
                <a:lin ang="5400000" scaled="0"/>
              </a:gradFill>
              <a:ln w="9525">
                <a:solidFill>
                  <a:srgbClr val="969696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5323697" y="5530365"/>
                <a:ext cx="84839" cy="84839"/>
              </a:xfrm>
              <a:prstGeom prst="ellipse">
                <a:avLst/>
              </a:prstGeom>
              <a:gradFill>
                <a:gsLst>
                  <a:gs pos="0">
                    <a:srgbClr val="F0F0F0"/>
                  </a:gs>
                  <a:gs pos="100000">
                    <a:srgbClr val="F8F8F8"/>
                  </a:gs>
                </a:gsLst>
                <a:lin ang="5400000" scaled="0"/>
              </a:gradFill>
              <a:ln w="9525">
                <a:solidFill>
                  <a:srgbClr val="969696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8072832" y="5530365"/>
                <a:ext cx="84839" cy="84839"/>
              </a:xfrm>
              <a:prstGeom prst="ellipse">
                <a:avLst/>
              </a:prstGeom>
              <a:gradFill>
                <a:gsLst>
                  <a:gs pos="0">
                    <a:srgbClr val="F0F0F0"/>
                  </a:gs>
                  <a:gs pos="100000">
                    <a:srgbClr val="F8F8F8"/>
                  </a:gs>
                </a:gsLst>
                <a:lin ang="5400000" scaled="0"/>
              </a:gradFill>
              <a:ln w="9525">
                <a:solidFill>
                  <a:srgbClr val="969696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97433" y="2124126"/>
                <a:ext cx="288032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AutoNum type="arabicPeriod"/>
                </a:pPr>
                <a:r>
                  <a:rPr lang="ko-KR" altLang="en-US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받는사람을 원하는 이름대로 입력 </a:t>
                </a:r>
                <a:endParaRPr lang="en-US" altLang="ko-KR" sz="1200" dirty="0" smtClean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pPr marL="228600" indent="-228600">
                  <a:buAutoNum type="arabicPeriod"/>
                </a:pPr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pPr marL="228600" indent="-228600">
                  <a:buAutoNum type="arabicPeriod" startAt="2"/>
                </a:pPr>
                <a:r>
                  <a:rPr lang="ko-KR" altLang="en-US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수령인 전화번호를 원하는대로 입력</a:t>
                </a:r>
                <a:endParaRPr lang="en-US" altLang="ko-KR" sz="1200" dirty="0" smtClean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pPr marL="228600" indent="-228600">
                  <a:buAutoNum type="arabicPeriod" startAt="2"/>
                </a:pPr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r>
                  <a:rPr lang="en-US" altLang="ko-KR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3. </a:t>
                </a:r>
                <a:r>
                  <a:rPr lang="ko-KR" altLang="en-US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카카오 </a:t>
                </a:r>
                <a:r>
                  <a:rPr lang="en-US" altLang="ko-KR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API</a:t>
                </a:r>
                <a:r>
                  <a:rPr lang="ko-KR" altLang="en-US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를 활용한 우편번호 검색</a:t>
                </a:r>
                <a:endParaRPr lang="en-US" altLang="ko-KR" sz="1200" dirty="0" smtClean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r>
                  <a:rPr lang="en-US" altLang="ko-KR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4. </a:t>
                </a:r>
                <a:r>
                  <a:rPr lang="ko-KR" altLang="en-US" sz="11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주소와 상세주소를 사용자가 직접 입력</a:t>
                </a:r>
                <a:endParaRPr lang="en-US" altLang="ko-KR" sz="11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</p:txBody>
          </p:sp>
        </p:grp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151" y="1337877"/>
            <a:ext cx="5315335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44091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55952" y="40264"/>
            <a:ext cx="8531225" cy="884238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사용자 측면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상품 장바구니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39822" y="2088497"/>
            <a:ext cx="2952328" cy="4106043"/>
            <a:chOff x="6077372" y="1328186"/>
            <a:chExt cx="2952328" cy="4106043"/>
          </a:xfrm>
        </p:grpSpPr>
        <p:grpSp>
          <p:nvGrpSpPr>
            <p:cNvPr id="23" name="그룹 22"/>
            <p:cNvGrpSpPr/>
            <p:nvPr/>
          </p:nvGrpSpPr>
          <p:grpSpPr>
            <a:xfrm>
              <a:off x="6077372" y="1328186"/>
              <a:ext cx="2952328" cy="436246"/>
              <a:chOff x="5261429" y="1509161"/>
              <a:chExt cx="2952328" cy="436246"/>
            </a:xfrm>
          </p:grpSpPr>
          <p:sp>
            <p:nvSpPr>
              <p:cNvPr id="29" name="양쪽 모서리가 둥근 사각형 28"/>
              <p:cNvSpPr/>
              <p:nvPr/>
            </p:nvSpPr>
            <p:spPr>
              <a:xfrm>
                <a:off x="5261429" y="1509161"/>
                <a:ext cx="2952328" cy="436246"/>
              </a:xfrm>
              <a:prstGeom prst="round2SameRect">
                <a:avLst>
                  <a:gd name="adj1" fmla="val 28174"/>
                  <a:gd name="adj2" fmla="val 0"/>
                </a:avLst>
              </a:prstGeom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5400000" scaled="0"/>
              </a:gradFill>
              <a:ln w="9525">
                <a:solidFill>
                  <a:schemeClr val="accent3">
                    <a:lumMod val="50000"/>
                  </a:schemeClr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양쪽 모서리가 둥근 사각형 29"/>
              <p:cNvSpPr/>
              <p:nvPr/>
            </p:nvSpPr>
            <p:spPr>
              <a:xfrm>
                <a:off x="5261429" y="1509161"/>
                <a:ext cx="2952328" cy="218123"/>
              </a:xfrm>
              <a:prstGeom prst="round2SameRect">
                <a:avLst>
                  <a:gd name="adj1" fmla="val 28174"/>
                  <a:gd name="adj2" fmla="val 0"/>
                </a:avLst>
              </a:pr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/>
              <p:cNvSpPr txBox="1">
                <a:spLocks noChangeArrowheads="1"/>
              </p:cNvSpPr>
              <p:nvPr/>
            </p:nvSpPr>
            <p:spPr bwMode="auto">
              <a:xfrm>
                <a:off x="5387341" y="1547515"/>
                <a:ext cx="2726232" cy="372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ko-KR" altLang="en-US" sz="20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cs typeface="Arial" pitchFamily="34" charset="0"/>
                  </a:rPr>
                  <a:t>상세내용</a:t>
                </a:r>
                <a:endParaRPr lang="en-US" altLang="ko-KR" sz="20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Arial" pitchFamily="34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5317463" y="1522884"/>
                <a:ext cx="2808000" cy="18000"/>
              </a:xfrm>
              <a:prstGeom prst="rect">
                <a:avLst/>
              </a:prstGeom>
              <a:gradFill>
                <a:gsLst>
                  <a:gs pos="49600">
                    <a:srgbClr val="FFFFFF"/>
                  </a:gs>
                  <a:gs pos="0">
                    <a:srgbClr val="333333">
                      <a:alpha val="0"/>
                    </a:srgbClr>
                  </a:gs>
                  <a:gs pos="100000">
                    <a:srgbClr val="5F5F5F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145"/>
            <p:cNvGrpSpPr/>
            <p:nvPr/>
          </p:nvGrpSpPr>
          <p:grpSpPr>
            <a:xfrm>
              <a:off x="6077372" y="1799943"/>
              <a:ext cx="2952328" cy="3634286"/>
              <a:chOff x="5261429" y="1980918"/>
              <a:chExt cx="2952328" cy="3634286"/>
            </a:xfrm>
          </p:grpSpPr>
          <p:sp>
            <p:nvSpPr>
              <p:cNvPr id="25" name="양쪽 모서리가 둥근 사각형 24"/>
              <p:cNvSpPr/>
              <p:nvPr/>
            </p:nvSpPr>
            <p:spPr>
              <a:xfrm>
                <a:off x="5261429" y="1980918"/>
                <a:ext cx="2952328" cy="2422961"/>
              </a:xfrm>
              <a:prstGeom prst="round2SameRect">
                <a:avLst>
                  <a:gd name="adj1" fmla="val 0"/>
                  <a:gd name="adj2" fmla="val 3406"/>
                </a:avLst>
              </a:prstGeom>
              <a:gradFill>
                <a:gsLst>
                  <a:gs pos="0">
                    <a:srgbClr val="F0F0F0"/>
                  </a:gs>
                  <a:gs pos="100000">
                    <a:srgbClr val="F8F8F8"/>
                  </a:gs>
                </a:gsLst>
                <a:lin ang="5400000" scaled="0"/>
              </a:gradFill>
              <a:ln w="9525">
                <a:solidFill>
                  <a:srgbClr val="969696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5323697" y="5530365"/>
                <a:ext cx="84839" cy="84839"/>
              </a:xfrm>
              <a:prstGeom prst="ellipse">
                <a:avLst/>
              </a:prstGeom>
              <a:gradFill>
                <a:gsLst>
                  <a:gs pos="0">
                    <a:srgbClr val="F0F0F0"/>
                  </a:gs>
                  <a:gs pos="100000">
                    <a:srgbClr val="F8F8F8"/>
                  </a:gs>
                </a:gsLst>
                <a:lin ang="5400000" scaled="0"/>
              </a:gradFill>
              <a:ln w="9525">
                <a:solidFill>
                  <a:srgbClr val="969696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8072832" y="5530365"/>
                <a:ext cx="84839" cy="84839"/>
              </a:xfrm>
              <a:prstGeom prst="ellipse">
                <a:avLst/>
              </a:prstGeom>
              <a:gradFill>
                <a:gsLst>
                  <a:gs pos="0">
                    <a:srgbClr val="F0F0F0"/>
                  </a:gs>
                  <a:gs pos="100000">
                    <a:srgbClr val="F8F8F8"/>
                  </a:gs>
                </a:gsLst>
                <a:lin ang="5400000" scaled="0"/>
              </a:gradFill>
              <a:ln w="9525">
                <a:solidFill>
                  <a:srgbClr val="969696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97433" y="2075248"/>
                <a:ext cx="288032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r>
                  <a:rPr lang="en-US" altLang="ko-KR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1. </a:t>
                </a:r>
                <a:r>
                  <a:rPr lang="ko-KR" altLang="en-US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장바구니 목록에서 즉시 삭제</a:t>
                </a:r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pPr marL="342900" indent="-342900">
                  <a:buFont typeface="Wingdings" pitchFamily="2" charset="2"/>
                  <a:buAutoNum type="arabicPeriod"/>
                </a:pPr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r>
                  <a:rPr lang="en-US" altLang="ko-KR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2. </a:t>
                </a:r>
                <a:r>
                  <a:rPr lang="ko-KR" altLang="en-US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상품의 상세 페이지로 이동</a:t>
                </a:r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r>
                  <a:rPr lang="en-US" altLang="ko-KR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3. </a:t>
                </a:r>
                <a:r>
                  <a:rPr lang="ko-KR" altLang="en-US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장바구니에 담겨있는 상품들을 총합하여 </a:t>
                </a:r>
                <a:r>
                  <a:rPr lang="ko-KR" altLang="en-US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결제페이지로 </a:t>
                </a:r>
                <a:r>
                  <a:rPr lang="ko-KR" altLang="en-US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이동</a:t>
                </a:r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r>
                  <a:rPr lang="en-US" altLang="ko-KR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4. </a:t>
                </a:r>
                <a:r>
                  <a:rPr lang="ko-KR" altLang="en-US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모든 상품을 </a:t>
                </a:r>
                <a:r>
                  <a:rPr lang="ko-KR" altLang="en-US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보여주는 리스트로 이동</a:t>
                </a:r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</p:txBody>
          </p:sp>
        </p:grp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44" y="1252150"/>
            <a:ext cx="5335456" cy="4857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75428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55952" y="40264"/>
            <a:ext cx="8531225" cy="884238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관리자 측면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인덱스페이지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상품 등록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341715" y="1124528"/>
            <a:ext cx="2952328" cy="4889094"/>
            <a:chOff x="6077372" y="1328186"/>
            <a:chExt cx="2952328" cy="2653324"/>
          </a:xfrm>
        </p:grpSpPr>
        <p:grpSp>
          <p:nvGrpSpPr>
            <p:cNvPr id="31" name="그룹 30"/>
            <p:cNvGrpSpPr/>
            <p:nvPr/>
          </p:nvGrpSpPr>
          <p:grpSpPr>
            <a:xfrm>
              <a:off x="6077372" y="1328186"/>
              <a:ext cx="2952328" cy="436246"/>
              <a:chOff x="5261429" y="1509161"/>
              <a:chExt cx="2952328" cy="436246"/>
            </a:xfrm>
          </p:grpSpPr>
          <p:sp>
            <p:nvSpPr>
              <p:cNvPr id="37" name="양쪽 모서리가 둥근 사각형 36"/>
              <p:cNvSpPr/>
              <p:nvPr/>
            </p:nvSpPr>
            <p:spPr>
              <a:xfrm>
                <a:off x="5261429" y="1509161"/>
                <a:ext cx="2952328" cy="436246"/>
              </a:xfrm>
              <a:prstGeom prst="round2SameRect">
                <a:avLst>
                  <a:gd name="adj1" fmla="val 28174"/>
                  <a:gd name="adj2" fmla="val 0"/>
                </a:avLst>
              </a:prstGeom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5400000" scaled="0"/>
              </a:gradFill>
              <a:ln w="9525">
                <a:solidFill>
                  <a:schemeClr val="accent3">
                    <a:lumMod val="50000"/>
                  </a:schemeClr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양쪽 모서리가 둥근 사각형 37"/>
              <p:cNvSpPr/>
              <p:nvPr/>
            </p:nvSpPr>
            <p:spPr>
              <a:xfrm>
                <a:off x="5261429" y="1509161"/>
                <a:ext cx="2952328" cy="218123"/>
              </a:xfrm>
              <a:prstGeom prst="round2SameRect">
                <a:avLst>
                  <a:gd name="adj1" fmla="val 28174"/>
                  <a:gd name="adj2" fmla="val 0"/>
                </a:avLst>
              </a:pr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/>
              <p:cNvSpPr txBox="1">
                <a:spLocks noChangeArrowheads="1"/>
              </p:cNvSpPr>
              <p:nvPr/>
            </p:nvSpPr>
            <p:spPr bwMode="auto">
              <a:xfrm>
                <a:off x="5387341" y="1547515"/>
                <a:ext cx="2726232" cy="372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ko-KR" altLang="en-US" sz="20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cs typeface="Arial" pitchFamily="34" charset="0"/>
                  </a:rPr>
                  <a:t>상세내용</a:t>
                </a:r>
                <a:endParaRPr lang="en-US" altLang="ko-KR" sz="20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Arial" pitchFamily="34" charset="0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5317463" y="1522884"/>
                <a:ext cx="2808000" cy="18000"/>
              </a:xfrm>
              <a:prstGeom prst="rect">
                <a:avLst/>
              </a:prstGeom>
              <a:gradFill>
                <a:gsLst>
                  <a:gs pos="49600">
                    <a:srgbClr val="FFFFFF"/>
                  </a:gs>
                  <a:gs pos="0">
                    <a:srgbClr val="333333">
                      <a:alpha val="0"/>
                    </a:srgbClr>
                  </a:gs>
                  <a:gs pos="100000">
                    <a:srgbClr val="5F5F5F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145"/>
            <p:cNvGrpSpPr/>
            <p:nvPr/>
          </p:nvGrpSpPr>
          <p:grpSpPr>
            <a:xfrm>
              <a:off x="6077372" y="1799944"/>
              <a:ext cx="2952328" cy="2181566"/>
              <a:chOff x="5261429" y="1980919"/>
              <a:chExt cx="2952328" cy="2181566"/>
            </a:xfrm>
          </p:grpSpPr>
          <p:sp>
            <p:nvSpPr>
              <p:cNvPr id="33" name="양쪽 모서리가 둥근 사각형 32"/>
              <p:cNvSpPr/>
              <p:nvPr/>
            </p:nvSpPr>
            <p:spPr>
              <a:xfrm>
                <a:off x="5261429" y="1980919"/>
                <a:ext cx="2952328" cy="1883286"/>
              </a:xfrm>
              <a:prstGeom prst="round2SameRect">
                <a:avLst>
                  <a:gd name="adj1" fmla="val 0"/>
                  <a:gd name="adj2" fmla="val 3406"/>
                </a:avLst>
              </a:prstGeom>
              <a:gradFill>
                <a:gsLst>
                  <a:gs pos="0">
                    <a:srgbClr val="F0F0F0"/>
                  </a:gs>
                  <a:gs pos="100000">
                    <a:srgbClr val="F8F8F8"/>
                  </a:gs>
                </a:gsLst>
                <a:lin ang="5400000" scaled="0"/>
              </a:gradFill>
              <a:ln w="9525">
                <a:solidFill>
                  <a:srgbClr val="969696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323697" y="2038827"/>
                <a:ext cx="2880320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r>
                  <a:rPr lang="en-US" altLang="ko-KR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1. </a:t>
                </a:r>
                <a:r>
                  <a:rPr lang="ko-KR" altLang="en-US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상품 등록</a:t>
                </a:r>
                <a:r>
                  <a:rPr lang="en-US" altLang="ko-KR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/</a:t>
                </a:r>
                <a:r>
                  <a:rPr lang="ko-KR" altLang="en-US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수정</a:t>
                </a:r>
                <a:r>
                  <a:rPr lang="en-US" altLang="ko-KR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/</a:t>
                </a:r>
                <a:r>
                  <a:rPr lang="ko-KR" altLang="en-US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삭제</a:t>
                </a:r>
                <a:r>
                  <a:rPr lang="en-US" altLang="ko-KR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/</a:t>
                </a:r>
                <a:r>
                  <a:rPr lang="ko-KR" altLang="en-US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조회 기능</a:t>
                </a:r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pPr marL="342900" indent="-342900">
                  <a:buFont typeface="Wingdings" pitchFamily="2" charset="2"/>
                  <a:buAutoNum type="arabicPeriod"/>
                </a:pPr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r>
                  <a:rPr lang="en-US" altLang="ko-KR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2. </a:t>
                </a:r>
                <a:r>
                  <a:rPr lang="ko-KR" altLang="en-US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상품을 등록 할 카테고리 정렬</a:t>
                </a:r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r>
                  <a:rPr lang="en-US" altLang="ko-KR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3. </a:t>
                </a:r>
                <a:r>
                  <a:rPr lang="ko-KR" altLang="en-US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상품 상세페이지에 나타낼 메인 이미지</a:t>
                </a:r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r>
                  <a:rPr lang="en-US" altLang="ko-KR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4. </a:t>
                </a:r>
                <a:r>
                  <a:rPr lang="ko-KR" altLang="en-US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상품 목록페이지에 나타낼 썸네일 이미지</a:t>
                </a:r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</p:txBody>
          </p:sp>
        </p:grp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5199"/>
            <a:ext cx="5231027" cy="481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89674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55952" y="40264"/>
            <a:ext cx="8531225" cy="884238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관리자 측면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상품 조회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주문 조회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834849" y="1180823"/>
            <a:ext cx="2952328" cy="4106043"/>
            <a:chOff x="6077372" y="1328186"/>
            <a:chExt cx="2952328" cy="4106043"/>
          </a:xfrm>
        </p:grpSpPr>
        <p:grpSp>
          <p:nvGrpSpPr>
            <p:cNvPr id="31" name="그룹 30"/>
            <p:cNvGrpSpPr/>
            <p:nvPr/>
          </p:nvGrpSpPr>
          <p:grpSpPr>
            <a:xfrm>
              <a:off x="6077372" y="1328186"/>
              <a:ext cx="2952328" cy="436246"/>
              <a:chOff x="5261429" y="1509161"/>
              <a:chExt cx="2952328" cy="436246"/>
            </a:xfrm>
          </p:grpSpPr>
          <p:sp>
            <p:nvSpPr>
              <p:cNvPr id="37" name="양쪽 모서리가 둥근 사각형 36"/>
              <p:cNvSpPr/>
              <p:nvPr/>
            </p:nvSpPr>
            <p:spPr>
              <a:xfrm>
                <a:off x="5261429" y="1509161"/>
                <a:ext cx="2952328" cy="436246"/>
              </a:xfrm>
              <a:prstGeom prst="round2SameRect">
                <a:avLst>
                  <a:gd name="adj1" fmla="val 28174"/>
                  <a:gd name="adj2" fmla="val 0"/>
                </a:avLst>
              </a:prstGeom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5400000" scaled="0"/>
              </a:gradFill>
              <a:ln w="9525">
                <a:solidFill>
                  <a:schemeClr val="accent3">
                    <a:lumMod val="50000"/>
                  </a:schemeClr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양쪽 모서리가 둥근 사각형 37"/>
              <p:cNvSpPr/>
              <p:nvPr/>
            </p:nvSpPr>
            <p:spPr>
              <a:xfrm>
                <a:off x="5261429" y="1509161"/>
                <a:ext cx="2952328" cy="218123"/>
              </a:xfrm>
              <a:prstGeom prst="round2SameRect">
                <a:avLst>
                  <a:gd name="adj1" fmla="val 28174"/>
                  <a:gd name="adj2" fmla="val 0"/>
                </a:avLst>
              </a:pr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/>
              <p:cNvSpPr txBox="1">
                <a:spLocks noChangeArrowheads="1"/>
              </p:cNvSpPr>
              <p:nvPr/>
            </p:nvSpPr>
            <p:spPr bwMode="auto">
              <a:xfrm>
                <a:off x="5387341" y="1547515"/>
                <a:ext cx="2726232" cy="372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ko-KR" altLang="en-US" sz="20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cs typeface="Arial" pitchFamily="34" charset="0"/>
                  </a:rPr>
                  <a:t>상세내용</a:t>
                </a:r>
                <a:endParaRPr lang="en-US" altLang="ko-KR" sz="20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Arial" pitchFamily="34" charset="0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5317463" y="1522884"/>
                <a:ext cx="2808000" cy="18000"/>
              </a:xfrm>
              <a:prstGeom prst="rect">
                <a:avLst/>
              </a:prstGeom>
              <a:gradFill>
                <a:gsLst>
                  <a:gs pos="49600">
                    <a:srgbClr val="FFFFFF"/>
                  </a:gs>
                  <a:gs pos="0">
                    <a:srgbClr val="333333">
                      <a:alpha val="0"/>
                    </a:srgbClr>
                  </a:gs>
                  <a:gs pos="100000">
                    <a:srgbClr val="5F5F5F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145"/>
            <p:cNvGrpSpPr/>
            <p:nvPr/>
          </p:nvGrpSpPr>
          <p:grpSpPr>
            <a:xfrm>
              <a:off x="6077372" y="1799944"/>
              <a:ext cx="2952328" cy="3634285"/>
              <a:chOff x="5261429" y="1980919"/>
              <a:chExt cx="2952328" cy="3634285"/>
            </a:xfrm>
          </p:grpSpPr>
          <p:sp>
            <p:nvSpPr>
              <p:cNvPr id="33" name="양쪽 모서리가 둥근 사각형 32"/>
              <p:cNvSpPr/>
              <p:nvPr/>
            </p:nvSpPr>
            <p:spPr>
              <a:xfrm>
                <a:off x="5261429" y="1980919"/>
                <a:ext cx="2952328" cy="1627376"/>
              </a:xfrm>
              <a:prstGeom prst="round2SameRect">
                <a:avLst>
                  <a:gd name="adj1" fmla="val 0"/>
                  <a:gd name="adj2" fmla="val 3406"/>
                </a:avLst>
              </a:prstGeom>
              <a:gradFill>
                <a:gsLst>
                  <a:gs pos="0">
                    <a:srgbClr val="F0F0F0"/>
                  </a:gs>
                  <a:gs pos="100000">
                    <a:srgbClr val="F8F8F8"/>
                  </a:gs>
                </a:gsLst>
                <a:lin ang="5400000" scaled="0"/>
              </a:gradFill>
              <a:ln w="9525">
                <a:solidFill>
                  <a:srgbClr val="969696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5323697" y="5530365"/>
                <a:ext cx="84839" cy="84839"/>
              </a:xfrm>
              <a:prstGeom prst="ellipse">
                <a:avLst/>
              </a:prstGeom>
              <a:gradFill>
                <a:gsLst>
                  <a:gs pos="0">
                    <a:srgbClr val="F0F0F0"/>
                  </a:gs>
                  <a:gs pos="100000">
                    <a:srgbClr val="F8F8F8"/>
                  </a:gs>
                </a:gsLst>
                <a:lin ang="5400000" scaled="0"/>
              </a:gradFill>
              <a:ln w="9525">
                <a:solidFill>
                  <a:srgbClr val="969696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8072832" y="5530365"/>
                <a:ext cx="84839" cy="84839"/>
              </a:xfrm>
              <a:prstGeom prst="ellipse">
                <a:avLst/>
              </a:prstGeom>
              <a:gradFill>
                <a:gsLst>
                  <a:gs pos="0">
                    <a:srgbClr val="F0F0F0"/>
                  </a:gs>
                  <a:gs pos="100000">
                    <a:srgbClr val="F8F8F8"/>
                  </a:gs>
                </a:gsLst>
                <a:lin ang="5400000" scaled="0"/>
              </a:gradFill>
              <a:ln w="9525">
                <a:solidFill>
                  <a:srgbClr val="969696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297433" y="2262625"/>
                <a:ext cx="28803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1</a:t>
                </a:r>
                <a:r>
                  <a:rPr lang="en-US" altLang="ko-KR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. </a:t>
                </a:r>
                <a:r>
                  <a:rPr lang="ko-KR" altLang="en-US" sz="11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잘못 입력된 상품이 </a:t>
                </a:r>
                <a:r>
                  <a:rPr lang="ko-KR" altLang="en-US" sz="11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있을 시 수정 가능</a:t>
                </a:r>
                <a:endParaRPr lang="en-US" altLang="ko-KR" sz="11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pPr marL="342900" indent="-342900">
                  <a:buFont typeface="Wingdings" pitchFamily="2" charset="2"/>
                  <a:buAutoNum type="arabicPeriod"/>
                </a:pPr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r>
                  <a:rPr lang="en-US" altLang="ko-KR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2. </a:t>
                </a:r>
                <a:r>
                  <a:rPr lang="ko-KR" altLang="en-US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상품 목록 페이지에서 즉시 삭제</a:t>
                </a:r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</p:txBody>
          </p:sp>
        </p:grpSp>
      </p:grpSp>
      <p:grpSp>
        <p:nvGrpSpPr>
          <p:cNvPr id="29" name="그룹 28"/>
          <p:cNvGrpSpPr/>
          <p:nvPr/>
        </p:nvGrpSpPr>
        <p:grpSpPr>
          <a:xfrm>
            <a:off x="5778763" y="4143878"/>
            <a:ext cx="2952328" cy="4106043"/>
            <a:chOff x="6077372" y="1328186"/>
            <a:chExt cx="2952328" cy="4106043"/>
          </a:xfrm>
        </p:grpSpPr>
        <p:grpSp>
          <p:nvGrpSpPr>
            <p:cNvPr id="41" name="그룹 40"/>
            <p:cNvGrpSpPr/>
            <p:nvPr/>
          </p:nvGrpSpPr>
          <p:grpSpPr>
            <a:xfrm>
              <a:off x="6077372" y="1328186"/>
              <a:ext cx="2952328" cy="436246"/>
              <a:chOff x="5261429" y="1509161"/>
              <a:chExt cx="2952328" cy="436246"/>
            </a:xfrm>
          </p:grpSpPr>
          <p:sp>
            <p:nvSpPr>
              <p:cNvPr id="47" name="양쪽 모서리가 둥근 사각형 46"/>
              <p:cNvSpPr/>
              <p:nvPr/>
            </p:nvSpPr>
            <p:spPr>
              <a:xfrm>
                <a:off x="5261429" y="1509161"/>
                <a:ext cx="2952328" cy="436246"/>
              </a:xfrm>
              <a:prstGeom prst="round2SameRect">
                <a:avLst>
                  <a:gd name="adj1" fmla="val 28174"/>
                  <a:gd name="adj2" fmla="val 0"/>
                </a:avLst>
              </a:prstGeom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5400000" scaled="0"/>
              </a:gradFill>
              <a:ln w="9525">
                <a:solidFill>
                  <a:schemeClr val="accent3">
                    <a:lumMod val="50000"/>
                  </a:schemeClr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양쪽 모서리가 둥근 사각형 47"/>
              <p:cNvSpPr/>
              <p:nvPr/>
            </p:nvSpPr>
            <p:spPr>
              <a:xfrm>
                <a:off x="5261429" y="1509161"/>
                <a:ext cx="2952328" cy="218123"/>
              </a:xfrm>
              <a:prstGeom prst="round2SameRect">
                <a:avLst>
                  <a:gd name="adj1" fmla="val 28174"/>
                  <a:gd name="adj2" fmla="val 0"/>
                </a:avLst>
              </a:pr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5387341" y="1547515"/>
                <a:ext cx="2726232" cy="372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ko-KR" altLang="en-US" sz="20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cs typeface="Arial" pitchFamily="34" charset="0"/>
                  </a:rPr>
                  <a:t>상세내용</a:t>
                </a:r>
                <a:endParaRPr lang="en-US" altLang="ko-KR" sz="20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Arial" pitchFamily="34" charset="0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317463" y="1522884"/>
                <a:ext cx="2808000" cy="18000"/>
              </a:xfrm>
              <a:prstGeom prst="rect">
                <a:avLst/>
              </a:prstGeom>
              <a:gradFill>
                <a:gsLst>
                  <a:gs pos="49600">
                    <a:srgbClr val="FFFFFF"/>
                  </a:gs>
                  <a:gs pos="0">
                    <a:srgbClr val="333333">
                      <a:alpha val="0"/>
                    </a:srgbClr>
                  </a:gs>
                  <a:gs pos="100000">
                    <a:srgbClr val="5F5F5F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145"/>
            <p:cNvGrpSpPr/>
            <p:nvPr/>
          </p:nvGrpSpPr>
          <p:grpSpPr>
            <a:xfrm>
              <a:off x="6077372" y="1799944"/>
              <a:ext cx="2952328" cy="3634285"/>
              <a:chOff x="5261429" y="1980919"/>
              <a:chExt cx="2952328" cy="3634285"/>
            </a:xfrm>
          </p:grpSpPr>
          <p:sp>
            <p:nvSpPr>
              <p:cNvPr id="43" name="양쪽 모서리가 둥근 사각형 42"/>
              <p:cNvSpPr/>
              <p:nvPr/>
            </p:nvSpPr>
            <p:spPr>
              <a:xfrm>
                <a:off x="5261429" y="1980919"/>
                <a:ext cx="2952328" cy="1627376"/>
              </a:xfrm>
              <a:prstGeom prst="round2SameRect">
                <a:avLst>
                  <a:gd name="adj1" fmla="val 0"/>
                  <a:gd name="adj2" fmla="val 3406"/>
                </a:avLst>
              </a:prstGeom>
              <a:gradFill>
                <a:gsLst>
                  <a:gs pos="0">
                    <a:srgbClr val="F0F0F0"/>
                  </a:gs>
                  <a:gs pos="100000">
                    <a:srgbClr val="F8F8F8"/>
                  </a:gs>
                </a:gsLst>
                <a:lin ang="5400000" scaled="0"/>
              </a:gradFill>
              <a:ln w="9525">
                <a:solidFill>
                  <a:srgbClr val="969696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5323697" y="5530365"/>
                <a:ext cx="84839" cy="84839"/>
              </a:xfrm>
              <a:prstGeom prst="ellipse">
                <a:avLst/>
              </a:prstGeom>
              <a:gradFill>
                <a:gsLst>
                  <a:gs pos="0">
                    <a:srgbClr val="F0F0F0"/>
                  </a:gs>
                  <a:gs pos="100000">
                    <a:srgbClr val="F8F8F8"/>
                  </a:gs>
                </a:gsLst>
                <a:lin ang="5400000" scaled="0"/>
              </a:gradFill>
              <a:ln w="9525">
                <a:solidFill>
                  <a:srgbClr val="969696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8072832" y="5530365"/>
                <a:ext cx="84839" cy="84839"/>
              </a:xfrm>
              <a:prstGeom prst="ellipse">
                <a:avLst/>
              </a:prstGeom>
              <a:gradFill>
                <a:gsLst>
                  <a:gs pos="0">
                    <a:srgbClr val="F0F0F0"/>
                  </a:gs>
                  <a:gs pos="100000">
                    <a:srgbClr val="F8F8F8"/>
                  </a:gs>
                </a:gsLst>
                <a:lin ang="5400000" scaled="0"/>
              </a:gradFill>
              <a:ln w="9525">
                <a:solidFill>
                  <a:srgbClr val="969696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297433" y="2262625"/>
                <a:ext cx="28803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r>
                  <a:rPr lang="en-US" altLang="ko-KR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1. </a:t>
                </a:r>
                <a:r>
                  <a:rPr lang="ko-KR" altLang="en-US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어떤 회원이 무엇을 주문했는지 </a:t>
                </a:r>
                <a:r>
                  <a:rPr lang="ko-KR" altLang="en-US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전체적으로</a:t>
                </a:r>
                <a:r>
                  <a:rPr lang="en-US" altLang="ko-KR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 </a:t>
                </a:r>
                <a:r>
                  <a:rPr lang="ko-KR" altLang="en-US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확인 가능한 페이지</a:t>
                </a:r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</p:txBody>
          </p:sp>
        </p:grp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52" y="1127166"/>
            <a:ext cx="4548200" cy="215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52" y="3616411"/>
            <a:ext cx="4548200" cy="2626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84538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55952" y="40264"/>
            <a:ext cx="8531225" cy="884238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관리자 측면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회원 댓글 조회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5627777" y="2379822"/>
            <a:ext cx="2952328" cy="4106043"/>
            <a:chOff x="6077372" y="1328186"/>
            <a:chExt cx="2952328" cy="4106043"/>
          </a:xfrm>
        </p:grpSpPr>
        <p:grpSp>
          <p:nvGrpSpPr>
            <p:cNvPr id="54" name="그룹 53"/>
            <p:cNvGrpSpPr/>
            <p:nvPr/>
          </p:nvGrpSpPr>
          <p:grpSpPr>
            <a:xfrm>
              <a:off x="6077372" y="1328186"/>
              <a:ext cx="2952328" cy="436246"/>
              <a:chOff x="5261429" y="1509161"/>
              <a:chExt cx="2952328" cy="436246"/>
            </a:xfrm>
          </p:grpSpPr>
          <p:sp>
            <p:nvSpPr>
              <p:cNvPr id="60" name="양쪽 모서리가 둥근 사각형 59"/>
              <p:cNvSpPr/>
              <p:nvPr/>
            </p:nvSpPr>
            <p:spPr>
              <a:xfrm>
                <a:off x="5261429" y="1509161"/>
                <a:ext cx="2952328" cy="436246"/>
              </a:xfrm>
              <a:prstGeom prst="round2SameRect">
                <a:avLst>
                  <a:gd name="adj1" fmla="val 28174"/>
                  <a:gd name="adj2" fmla="val 0"/>
                </a:avLst>
              </a:prstGeom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5400000" scaled="0"/>
              </a:gradFill>
              <a:ln w="9525">
                <a:solidFill>
                  <a:schemeClr val="accent3">
                    <a:lumMod val="50000"/>
                  </a:schemeClr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양쪽 모서리가 둥근 사각형 60"/>
              <p:cNvSpPr/>
              <p:nvPr/>
            </p:nvSpPr>
            <p:spPr>
              <a:xfrm>
                <a:off x="5261429" y="1509161"/>
                <a:ext cx="2952328" cy="218123"/>
              </a:xfrm>
              <a:prstGeom prst="round2SameRect">
                <a:avLst>
                  <a:gd name="adj1" fmla="val 28174"/>
                  <a:gd name="adj2" fmla="val 0"/>
                </a:avLst>
              </a:pr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5387341" y="1547515"/>
                <a:ext cx="2726232" cy="372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ko-KR" altLang="en-US" sz="20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cs typeface="Arial" pitchFamily="34" charset="0"/>
                  </a:rPr>
                  <a:t>상세내용</a:t>
                </a:r>
                <a:endParaRPr lang="en-US" altLang="ko-KR" sz="20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Arial" pitchFamily="34" charset="0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5317463" y="1522884"/>
                <a:ext cx="2808000" cy="18000"/>
              </a:xfrm>
              <a:prstGeom prst="rect">
                <a:avLst/>
              </a:prstGeom>
              <a:gradFill>
                <a:gsLst>
                  <a:gs pos="49600">
                    <a:srgbClr val="FFFFFF"/>
                  </a:gs>
                  <a:gs pos="0">
                    <a:srgbClr val="333333">
                      <a:alpha val="0"/>
                    </a:srgbClr>
                  </a:gs>
                  <a:gs pos="100000">
                    <a:srgbClr val="5F5F5F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145"/>
            <p:cNvGrpSpPr/>
            <p:nvPr/>
          </p:nvGrpSpPr>
          <p:grpSpPr>
            <a:xfrm>
              <a:off x="6077372" y="1799944"/>
              <a:ext cx="2952328" cy="3634285"/>
              <a:chOff x="5261429" y="1980919"/>
              <a:chExt cx="2952328" cy="3634285"/>
            </a:xfrm>
          </p:grpSpPr>
          <p:sp>
            <p:nvSpPr>
              <p:cNvPr id="56" name="양쪽 모서리가 둥근 사각형 55"/>
              <p:cNvSpPr/>
              <p:nvPr/>
            </p:nvSpPr>
            <p:spPr>
              <a:xfrm>
                <a:off x="5261429" y="1980919"/>
                <a:ext cx="2952328" cy="1627376"/>
              </a:xfrm>
              <a:prstGeom prst="round2SameRect">
                <a:avLst>
                  <a:gd name="adj1" fmla="val 0"/>
                  <a:gd name="adj2" fmla="val 3406"/>
                </a:avLst>
              </a:prstGeom>
              <a:gradFill>
                <a:gsLst>
                  <a:gs pos="0">
                    <a:srgbClr val="F0F0F0"/>
                  </a:gs>
                  <a:gs pos="100000">
                    <a:srgbClr val="F8F8F8"/>
                  </a:gs>
                </a:gsLst>
                <a:lin ang="5400000" scaled="0"/>
              </a:gradFill>
              <a:ln w="9525">
                <a:solidFill>
                  <a:srgbClr val="969696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5323697" y="5530365"/>
                <a:ext cx="84839" cy="84839"/>
              </a:xfrm>
              <a:prstGeom prst="ellipse">
                <a:avLst/>
              </a:prstGeom>
              <a:gradFill>
                <a:gsLst>
                  <a:gs pos="0">
                    <a:srgbClr val="F0F0F0"/>
                  </a:gs>
                  <a:gs pos="100000">
                    <a:srgbClr val="F8F8F8"/>
                  </a:gs>
                </a:gsLst>
                <a:lin ang="5400000" scaled="0"/>
              </a:gradFill>
              <a:ln w="9525">
                <a:solidFill>
                  <a:srgbClr val="969696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8072832" y="5530365"/>
                <a:ext cx="84839" cy="84839"/>
              </a:xfrm>
              <a:prstGeom prst="ellipse">
                <a:avLst/>
              </a:prstGeom>
              <a:gradFill>
                <a:gsLst>
                  <a:gs pos="0">
                    <a:srgbClr val="F0F0F0"/>
                  </a:gs>
                  <a:gs pos="100000">
                    <a:srgbClr val="F8F8F8"/>
                  </a:gs>
                </a:gsLst>
                <a:lin ang="5400000" scaled="0"/>
              </a:gradFill>
              <a:ln w="9525">
                <a:solidFill>
                  <a:srgbClr val="969696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297433" y="2262625"/>
                <a:ext cx="28803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</a:endParaRPr>
              </a:p>
              <a:p>
                <a:r>
                  <a:rPr lang="en-US" altLang="ko-KR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1. </a:t>
                </a:r>
                <a:r>
                  <a:rPr lang="ko-KR" altLang="en-US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전체적인 </a:t>
                </a:r>
                <a:r>
                  <a:rPr lang="ko-KR" altLang="en-US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회원의 정보를 </a:t>
                </a:r>
                <a:r>
                  <a:rPr lang="ko-KR" altLang="en-US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조회할 수 </a:t>
                </a:r>
                <a:r>
                  <a:rPr lang="ko-KR" altLang="en-US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있는 </a:t>
                </a:r>
                <a:r>
                  <a:rPr lang="ko-KR" altLang="en-US" sz="1200" dirty="0" smtClean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페이지이며</a:t>
                </a:r>
                <a:r>
                  <a:rPr lang="en-US" altLang="ko-KR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, </a:t>
                </a:r>
                <a:r>
                  <a:rPr lang="ko-KR" altLang="en-US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삭제가 가능함</a:t>
                </a:r>
                <a:r>
                  <a:rPr lang="en-US" altLang="ko-KR" sz="1200" dirty="0">
                    <a:ln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</a:rPr>
                  <a:t>.</a:t>
                </a:r>
              </a:p>
            </p:txBody>
          </p:sp>
        </p:grp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14" y="1275795"/>
            <a:ext cx="5386751" cy="5256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58557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55952" y="40264"/>
            <a:ext cx="8531225" cy="884238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결론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65571" y="1405243"/>
            <a:ext cx="8303665" cy="1204161"/>
            <a:chOff x="458198" y="1143253"/>
            <a:chExt cx="8303665" cy="1204161"/>
          </a:xfrm>
        </p:grpSpPr>
        <p:sp>
          <p:nvSpPr>
            <p:cNvPr id="20" name="AutoShape 5"/>
            <p:cNvSpPr>
              <a:spLocks noChangeAspect="1" noChangeArrowheads="1" noTextEdit="1"/>
            </p:cNvSpPr>
            <p:nvPr/>
          </p:nvSpPr>
          <p:spPr bwMode="auto">
            <a:xfrm>
              <a:off x="458198" y="1143254"/>
              <a:ext cx="7948823" cy="807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458198" y="1143253"/>
              <a:ext cx="8290017" cy="940920"/>
            </a:xfrm>
            <a:custGeom>
              <a:avLst/>
              <a:gdLst/>
              <a:ahLst/>
              <a:cxnLst>
                <a:cxn ang="0">
                  <a:pos x="528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6" y="0"/>
                </a:cxn>
                <a:cxn ang="0">
                  <a:pos x="20" y="2"/>
                </a:cxn>
                <a:cxn ang="0">
                  <a:pos x="14" y="6"/>
                </a:cxn>
                <a:cxn ang="0">
                  <a:pos x="10" y="10"/>
                </a:cxn>
                <a:cxn ang="0">
                  <a:pos x="6" y="16"/>
                </a:cxn>
                <a:cxn ang="0">
                  <a:pos x="2" y="22"/>
                </a:cxn>
                <a:cxn ang="0">
                  <a:pos x="0" y="28"/>
                </a:cxn>
                <a:cxn ang="0">
                  <a:pos x="0" y="36"/>
                </a:cxn>
                <a:cxn ang="0">
                  <a:pos x="0" y="508"/>
                </a:cxn>
                <a:cxn ang="0">
                  <a:pos x="0" y="508"/>
                </a:cxn>
                <a:cxn ang="0">
                  <a:pos x="0" y="516"/>
                </a:cxn>
                <a:cxn ang="0">
                  <a:pos x="2" y="522"/>
                </a:cxn>
                <a:cxn ang="0">
                  <a:pos x="6" y="528"/>
                </a:cxn>
                <a:cxn ang="0">
                  <a:pos x="10" y="532"/>
                </a:cxn>
                <a:cxn ang="0">
                  <a:pos x="14" y="538"/>
                </a:cxn>
                <a:cxn ang="0">
                  <a:pos x="20" y="540"/>
                </a:cxn>
                <a:cxn ang="0">
                  <a:pos x="26" y="542"/>
                </a:cxn>
                <a:cxn ang="0">
                  <a:pos x="34" y="542"/>
                </a:cxn>
                <a:cxn ang="0">
                  <a:pos x="5282" y="542"/>
                </a:cxn>
                <a:cxn ang="0">
                  <a:pos x="5282" y="542"/>
                </a:cxn>
                <a:cxn ang="0">
                  <a:pos x="5290" y="542"/>
                </a:cxn>
                <a:cxn ang="0">
                  <a:pos x="5296" y="540"/>
                </a:cxn>
                <a:cxn ang="0">
                  <a:pos x="5302" y="538"/>
                </a:cxn>
                <a:cxn ang="0">
                  <a:pos x="5306" y="532"/>
                </a:cxn>
                <a:cxn ang="0">
                  <a:pos x="5312" y="528"/>
                </a:cxn>
                <a:cxn ang="0">
                  <a:pos x="5314" y="522"/>
                </a:cxn>
                <a:cxn ang="0">
                  <a:pos x="5316" y="516"/>
                </a:cxn>
                <a:cxn ang="0">
                  <a:pos x="5318" y="508"/>
                </a:cxn>
                <a:cxn ang="0">
                  <a:pos x="5318" y="36"/>
                </a:cxn>
                <a:cxn ang="0">
                  <a:pos x="5318" y="36"/>
                </a:cxn>
                <a:cxn ang="0">
                  <a:pos x="5316" y="28"/>
                </a:cxn>
                <a:cxn ang="0">
                  <a:pos x="5314" y="22"/>
                </a:cxn>
                <a:cxn ang="0">
                  <a:pos x="5312" y="16"/>
                </a:cxn>
                <a:cxn ang="0">
                  <a:pos x="5306" y="10"/>
                </a:cxn>
                <a:cxn ang="0">
                  <a:pos x="5302" y="6"/>
                </a:cxn>
                <a:cxn ang="0">
                  <a:pos x="5296" y="2"/>
                </a:cxn>
                <a:cxn ang="0">
                  <a:pos x="5290" y="0"/>
                </a:cxn>
                <a:cxn ang="0">
                  <a:pos x="5282" y="0"/>
                </a:cxn>
                <a:cxn ang="0">
                  <a:pos x="5282" y="0"/>
                </a:cxn>
              </a:cxnLst>
              <a:rect l="0" t="0" r="r" b="b"/>
              <a:pathLst>
                <a:path w="5318" h="542">
                  <a:moveTo>
                    <a:pt x="528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508"/>
                  </a:lnTo>
                  <a:lnTo>
                    <a:pt x="0" y="508"/>
                  </a:lnTo>
                  <a:lnTo>
                    <a:pt x="0" y="516"/>
                  </a:lnTo>
                  <a:lnTo>
                    <a:pt x="2" y="522"/>
                  </a:lnTo>
                  <a:lnTo>
                    <a:pt x="6" y="528"/>
                  </a:lnTo>
                  <a:lnTo>
                    <a:pt x="10" y="532"/>
                  </a:lnTo>
                  <a:lnTo>
                    <a:pt x="14" y="538"/>
                  </a:lnTo>
                  <a:lnTo>
                    <a:pt x="20" y="540"/>
                  </a:lnTo>
                  <a:lnTo>
                    <a:pt x="26" y="542"/>
                  </a:lnTo>
                  <a:lnTo>
                    <a:pt x="34" y="542"/>
                  </a:lnTo>
                  <a:lnTo>
                    <a:pt x="5282" y="542"/>
                  </a:lnTo>
                  <a:lnTo>
                    <a:pt x="5282" y="542"/>
                  </a:lnTo>
                  <a:lnTo>
                    <a:pt x="5290" y="542"/>
                  </a:lnTo>
                  <a:lnTo>
                    <a:pt x="5296" y="540"/>
                  </a:lnTo>
                  <a:lnTo>
                    <a:pt x="5302" y="538"/>
                  </a:lnTo>
                  <a:lnTo>
                    <a:pt x="5306" y="532"/>
                  </a:lnTo>
                  <a:lnTo>
                    <a:pt x="5312" y="528"/>
                  </a:lnTo>
                  <a:lnTo>
                    <a:pt x="5314" y="522"/>
                  </a:lnTo>
                  <a:lnTo>
                    <a:pt x="5316" y="516"/>
                  </a:lnTo>
                  <a:lnTo>
                    <a:pt x="5318" y="508"/>
                  </a:lnTo>
                  <a:lnTo>
                    <a:pt x="5318" y="36"/>
                  </a:lnTo>
                  <a:lnTo>
                    <a:pt x="5318" y="36"/>
                  </a:lnTo>
                  <a:lnTo>
                    <a:pt x="5316" y="28"/>
                  </a:lnTo>
                  <a:lnTo>
                    <a:pt x="5314" y="22"/>
                  </a:lnTo>
                  <a:lnTo>
                    <a:pt x="5312" y="16"/>
                  </a:lnTo>
                  <a:lnTo>
                    <a:pt x="5306" y="10"/>
                  </a:lnTo>
                  <a:lnTo>
                    <a:pt x="5302" y="6"/>
                  </a:lnTo>
                  <a:lnTo>
                    <a:pt x="5296" y="2"/>
                  </a:lnTo>
                  <a:lnTo>
                    <a:pt x="5290" y="0"/>
                  </a:lnTo>
                  <a:lnTo>
                    <a:pt x="5282" y="0"/>
                  </a:lnTo>
                  <a:lnTo>
                    <a:pt x="5282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noFill/>
              <a:headEnd type="oval"/>
              <a:tailEnd type="oval"/>
            </a:ln>
            <a:effectLst>
              <a:outerShdw blurRad="63500" algn="ctr" rotWithShape="0">
                <a:prstClr val="black">
                  <a:alpha val="3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 bwMode="auto">
            <a:xfrm>
              <a:off x="488362" y="2169993"/>
              <a:ext cx="8244000" cy="177421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86000">
                  <a:schemeClr val="bg1">
                    <a:lumMod val="95000"/>
                  </a:schemeClr>
                </a:gs>
              </a:gsLst>
              <a:lin ang="5400000" scaled="0"/>
            </a:gradFill>
            <a:ln w="50800">
              <a:noFill/>
              <a:headEnd type="oval"/>
              <a:tailEnd type="oval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91"/>
            <p:cNvGrpSpPr/>
            <p:nvPr/>
          </p:nvGrpSpPr>
          <p:grpSpPr>
            <a:xfrm>
              <a:off x="458198" y="1143254"/>
              <a:ext cx="753831" cy="743384"/>
              <a:chOff x="608323" y="1916832"/>
              <a:chExt cx="751488" cy="743384"/>
            </a:xfrm>
          </p:grpSpPr>
          <p:sp>
            <p:nvSpPr>
              <p:cNvPr id="30" name="Freeform 8"/>
              <p:cNvSpPr>
                <a:spLocks/>
              </p:cNvSpPr>
              <p:nvPr/>
            </p:nvSpPr>
            <p:spPr bwMode="auto">
              <a:xfrm>
                <a:off x="608323" y="1916832"/>
                <a:ext cx="712247" cy="712246"/>
              </a:xfrm>
              <a:custGeom>
                <a:avLst/>
                <a:gdLst/>
                <a:ahLst/>
                <a:cxnLst>
                  <a:cxn ang="0">
                    <a:pos x="478" y="0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6"/>
                  </a:cxn>
                  <a:cxn ang="0">
                    <a:pos x="0" y="478"/>
                  </a:cxn>
                  <a:cxn ang="0">
                    <a:pos x="478" y="0"/>
                  </a:cxn>
                </a:cxnLst>
                <a:rect l="0" t="0" r="r" b="b"/>
                <a:pathLst>
                  <a:path w="478" h="478">
                    <a:moveTo>
                      <a:pt x="478" y="0"/>
                    </a:moveTo>
                    <a:lnTo>
                      <a:pt x="34" y="0"/>
                    </a:lnTo>
                    <a:lnTo>
                      <a:pt x="34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0" y="478"/>
                    </a:lnTo>
                    <a:lnTo>
                      <a:pt x="478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288E2D"/>
                  </a:gs>
                  <a:gs pos="45000">
                    <a:srgbClr val="09692C"/>
                  </a:gs>
                  <a:gs pos="22000">
                    <a:srgbClr val="014F14"/>
                  </a:gs>
                </a:gsLst>
                <a:lin ang="13500000" scaled="1"/>
                <a:tileRect/>
              </a:gradFill>
              <a:ln w="50800">
                <a:noFill/>
                <a:headEnd type="oval"/>
                <a:tailEnd type="oval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ko-KR" altLang="en-US" sz="2000" b="1"/>
              </a:p>
            </p:txBody>
          </p:sp>
          <p:sp>
            <p:nvSpPr>
              <p:cNvPr id="31" name="Freeform 8"/>
              <p:cNvSpPr>
                <a:spLocks/>
              </p:cNvSpPr>
              <p:nvPr/>
            </p:nvSpPr>
            <p:spPr bwMode="auto">
              <a:xfrm>
                <a:off x="647564" y="1947970"/>
                <a:ext cx="712247" cy="712246"/>
              </a:xfrm>
              <a:custGeom>
                <a:avLst/>
                <a:gdLst/>
                <a:ahLst/>
                <a:cxnLst>
                  <a:cxn ang="0">
                    <a:pos x="478" y="0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6"/>
                  </a:cxn>
                  <a:cxn ang="0">
                    <a:pos x="0" y="478"/>
                  </a:cxn>
                  <a:cxn ang="0">
                    <a:pos x="478" y="0"/>
                  </a:cxn>
                </a:cxnLst>
                <a:rect l="0" t="0" r="r" b="b"/>
                <a:pathLst>
                  <a:path w="478" h="478">
                    <a:moveTo>
                      <a:pt x="478" y="0"/>
                    </a:moveTo>
                    <a:lnTo>
                      <a:pt x="34" y="0"/>
                    </a:lnTo>
                    <a:lnTo>
                      <a:pt x="34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0" y="478"/>
                    </a:lnTo>
                    <a:lnTo>
                      <a:pt x="478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49000"/>
                    </a:schemeClr>
                  </a:gs>
                  <a:gs pos="30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 w="50800">
                <a:noFill/>
                <a:headEnd type="oval"/>
                <a:tailEnd type="oval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Freeform 45"/>
              <p:cNvSpPr>
                <a:spLocks/>
              </p:cNvSpPr>
              <p:nvPr/>
            </p:nvSpPr>
            <p:spPr bwMode="auto">
              <a:xfrm flipH="1" flipV="1">
                <a:off x="647564" y="2240868"/>
                <a:ext cx="4958" cy="36000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942"/>
                  </a:cxn>
                  <a:cxn ang="0">
                    <a:pos x="2" y="942"/>
                  </a:cxn>
                  <a:cxn ang="0">
                    <a:pos x="4" y="942"/>
                  </a:cxn>
                  <a:cxn ang="0">
                    <a:pos x="4" y="0"/>
                  </a:cxn>
                  <a:cxn ang="0">
                    <a:pos x="2" y="0"/>
                  </a:cxn>
                </a:cxnLst>
                <a:rect l="0" t="0" r="r" b="b"/>
                <a:pathLst>
                  <a:path w="4" h="942">
                    <a:moveTo>
                      <a:pt x="2" y="0"/>
                    </a:moveTo>
                    <a:lnTo>
                      <a:pt x="0" y="0"/>
                    </a:lnTo>
                    <a:lnTo>
                      <a:pt x="0" y="942"/>
                    </a:lnTo>
                    <a:lnTo>
                      <a:pt x="2" y="942"/>
                    </a:lnTo>
                    <a:lnTo>
                      <a:pt x="4" y="942"/>
                    </a:lnTo>
                    <a:lnTo>
                      <a:pt x="4" y="0"/>
                    </a:lnTo>
                    <a:lnTo>
                      <a:pt x="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76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  <a:tileRect/>
              </a:gradFill>
              <a:ln w="19050">
                <a:noFill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Rectangle 68"/>
            <p:cNvSpPr>
              <a:spLocks noChangeArrowheads="1"/>
            </p:cNvSpPr>
            <p:nvPr/>
          </p:nvSpPr>
          <p:spPr bwMode="auto">
            <a:xfrm>
              <a:off x="524123" y="1160208"/>
              <a:ext cx="381417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none" lIns="0" tIns="0" rIns="0" bIns="0" anchor="ctr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bg1"/>
                </a:contourClr>
              </a:sp3d>
            </a:bodyPr>
            <a:lstStyle/>
            <a:p>
              <a:pPr marL="0" lvl="1" indent="4763" defTabSz="1110759" eaLnBrk="0" hangingPunct="0">
                <a:defRPr/>
              </a:pPr>
              <a:r>
                <a:rPr lang="en-US" altLang="ko-KR" sz="2800" b="1" spc="-100" dirty="0" smtClean="0">
                  <a:ln>
                    <a:prstDash val="solid"/>
                  </a:ln>
                  <a:solidFill>
                    <a:prstClr val="white"/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01</a:t>
              </a:r>
              <a:endParaRPr lang="ko-KR" altLang="en-US" sz="2800" b="1" spc="-100" dirty="0" smtClean="0">
                <a:ln>
                  <a:prstDash val="solid"/>
                </a:ln>
                <a:solidFill>
                  <a:prstClr val="white"/>
                </a:solidFill>
                <a:latin typeface="Arial" pitchFamily="34" charset="0"/>
                <a:ea typeface="HY견고딕" pitchFamily="18" charset="-127"/>
                <a:cs typeface="Arial" pitchFamily="34" charset="0"/>
              </a:endParaRPr>
            </a:p>
          </p:txBody>
        </p:sp>
        <p:grpSp>
          <p:nvGrpSpPr>
            <p:cNvPr id="27" name="그룹 462"/>
            <p:cNvGrpSpPr/>
            <p:nvPr/>
          </p:nvGrpSpPr>
          <p:grpSpPr>
            <a:xfrm>
              <a:off x="1219886" y="1245047"/>
              <a:ext cx="7541977" cy="504728"/>
              <a:chOff x="5112060" y="2312876"/>
              <a:chExt cx="6971138" cy="504728"/>
            </a:xfrm>
          </p:grpSpPr>
          <p:sp>
            <p:nvSpPr>
              <p:cNvPr id="28" name="Rectangle 68"/>
              <p:cNvSpPr>
                <a:spLocks noChangeArrowheads="1"/>
              </p:cNvSpPr>
              <p:nvPr/>
            </p:nvSpPr>
            <p:spPr bwMode="auto">
              <a:xfrm flipH="1">
                <a:off x="5148064" y="2312876"/>
                <a:ext cx="5544616" cy="246221"/>
              </a:xfrm>
              <a:prstGeom prst="rect">
                <a:avLst/>
              </a:prstGeom>
              <a:extLst/>
            </p:spPr>
            <p:txBody>
              <a:bodyPr wrap="square" lIns="0" tIns="0" rIns="0" bIns="0">
                <a:spAutoFit/>
              </a:bodyPr>
              <a:lstStyle/>
              <a:p>
                <a:pPr marL="0" lvl="1" indent="4763">
                  <a:defRPr/>
                </a:pPr>
                <a:r>
                  <a:rPr lang="ko-KR" altLang="en-US" sz="1600" b="1" dirty="0" smtClean="0">
                    <a:gradFill flip="none" rotWithShape="1">
                      <a:gsLst>
                        <a:gs pos="100000">
                          <a:srgbClr val="50A66D"/>
                        </a:gs>
                        <a:gs pos="50000">
                          <a:srgbClr val="1A564F"/>
                        </a:gs>
                      </a:gsLst>
                      <a:lin ang="5400000" scaled="1"/>
                      <a:tileRect/>
                    </a:gradFill>
                    <a:latin typeface="Arial" pitchFamily="34" charset="0"/>
                    <a:cs typeface="Arial" pitchFamily="34" charset="0"/>
                  </a:rPr>
                  <a:t>프로젝트 기획 의도</a:t>
                </a:r>
                <a:endParaRPr lang="en-US" altLang="ko-KR" sz="1600" b="1" dirty="0" smtClean="0">
                  <a:gradFill flip="none" rotWithShape="1">
                    <a:gsLst>
                      <a:gs pos="100000">
                        <a:srgbClr val="50A66D"/>
                      </a:gs>
                      <a:gs pos="50000">
                        <a:srgbClr val="1A564F"/>
                      </a:gs>
                    </a:gsLst>
                    <a:lin ang="5400000" scaled="1"/>
                    <a:tileRect/>
                  </a:gra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Rectangle 68"/>
              <p:cNvSpPr>
                <a:spLocks noChangeArrowheads="1"/>
              </p:cNvSpPr>
              <p:nvPr/>
            </p:nvSpPr>
            <p:spPr bwMode="auto">
              <a:xfrm>
                <a:off x="5112060" y="2602160"/>
                <a:ext cx="6971138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0" lvl="1" indent="4763">
                  <a:buFont typeface="Arial" pitchFamily="34" charset="0"/>
                  <a:buChar char="•"/>
                  <a:defRPr/>
                </a:pP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 pitchFamily="34" charset="0"/>
                  </a:rPr>
                  <a:t> </a:t>
                </a:r>
                <a:r>
                  <a:rPr lang="ko-KR" altLang="en-US" sz="1400" b="1" dirty="0">
                    <a:gradFill flip="none" rotWithShape="1">
                      <a:gsLst>
                        <a:gs pos="100000">
                          <a:srgbClr val="328998"/>
                        </a:gs>
                        <a:gs pos="50000">
                          <a:srgbClr val="3898B2"/>
                        </a:gs>
                      </a:gsLst>
                      <a:lin ang="16200000" scaled="1"/>
                      <a:tileRect/>
                    </a:gradFill>
                    <a:latin typeface="Arial" pitchFamily="34" charset="0"/>
                    <a:cs typeface="Arial" pitchFamily="34" charset="0"/>
                  </a:rPr>
                  <a:t>소비자</a:t>
                </a:r>
                <a:r>
                  <a:rPr lang="en-US" altLang="ko-KR" sz="1400" b="1" dirty="0">
                    <a:gradFill flip="none" rotWithShape="1">
                      <a:gsLst>
                        <a:gs pos="100000">
                          <a:srgbClr val="328998"/>
                        </a:gs>
                        <a:gs pos="50000">
                          <a:srgbClr val="3898B2"/>
                        </a:gs>
                      </a:gsLst>
                      <a:lin ang="16200000" scaled="1"/>
                      <a:tileRect/>
                    </a:gra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ko-KR" altLang="en-US" sz="1400" b="1" dirty="0" smtClean="0">
                    <a:gradFill flip="none" rotWithShape="1">
                      <a:gsLst>
                        <a:gs pos="100000">
                          <a:srgbClr val="328998"/>
                        </a:gs>
                        <a:gs pos="50000">
                          <a:srgbClr val="3898B2"/>
                        </a:gs>
                      </a:gsLst>
                      <a:lin ang="16200000" scaled="1"/>
                      <a:tileRect/>
                    </a:gradFill>
                    <a:latin typeface="Arial" pitchFamily="34" charset="0"/>
                    <a:cs typeface="Arial" pitchFamily="34" charset="0"/>
                  </a:rPr>
                  <a:t>관리자</a:t>
                </a:r>
                <a:r>
                  <a:rPr lang="en-US" altLang="ko-KR" sz="1400" b="1" dirty="0">
                    <a:gradFill flip="none" rotWithShape="1">
                      <a:gsLst>
                        <a:gs pos="100000">
                          <a:srgbClr val="328998"/>
                        </a:gs>
                        <a:gs pos="50000">
                          <a:srgbClr val="3898B2"/>
                        </a:gs>
                      </a:gsLst>
                      <a:lin ang="16200000" scaled="1"/>
                      <a:tileRect/>
                    </a:gra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ko-KR" altLang="en-US" sz="1400" b="1" dirty="0" smtClean="0">
                    <a:gradFill flip="none" rotWithShape="1">
                      <a:gsLst>
                        <a:gs pos="100000">
                          <a:srgbClr val="328998"/>
                        </a:gs>
                        <a:gs pos="50000">
                          <a:srgbClr val="3898B2"/>
                        </a:gs>
                      </a:gsLst>
                      <a:lin ang="16200000" scaled="1"/>
                      <a:tileRect/>
                    </a:gradFill>
                    <a:latin typeface="Arial" pitchFamily="34" charset="0"/>
                    <a:cs typeface="Arial" pitchFamily="34" charset="0"/>
                  </a:rPr>
                  <a:t>측면에서 </a:t>
                </a:r>
                <a:r>
                  <a:rPr lang="ko-KR" altLang="en-US" sz="1400" b="1" dirty="0">
                    <a:gradFill flip="none" rotWithShape="1">
                      <a:gsLst>
                        <a:gs pos="100000">
                          <a:srgbClr val="328998"/>
                        </a:gs>
                        <a:gs pos="50000">
                          <a:srgbClr val="3898B2"/>
                        </a:gs>
                      </a:gsLst>
                      <a:lin ang="16200000" scaled="1"/>
                      <a:tileRect/>
                    </a:gradFill>
                    <a:latin typeface="Arial" pitchFamily="34" charset="0"/>
                    <a:cs typeface="Arial" pitchFamily="34" charset="0"/>
                  </a:rPr>
                  <a:t>편리하게 관리 할 수 있는 쇼핑몰</a:t>
                </a:r>
                <a:endParaRPr lang="en-US" altLang="ko-KR" sz="1400" b="1" dirty="0" err="1">
                  <a:gradFill flip="none" rotWithShape="1">
                    <a:gsLst>
                      <a:gs pos="100000">
                        <a:srgbClr val="328998"/>
                      </a:gs>
                      <a:gs pos="50000">
                        <a:srgbClr val="3898B2"/>
                      </a:gs>
                    </a:gsLst>
                    <a:lin ang="16200000" scaled="1"/>
                    <a:tileRect/>
                  </a:gra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33" name="그룹 32"/>
          <p:cNvGrpSpPr/>
          <p:nvPr/>
        </p:nvGrpSpPr>
        <p:grpSpPr>
          <a:xfrm>
            <a:off x="383486" y="3645783"/>
            <a:ext cx="8317313" cy="1282346"/>
            <a:chOff x="335368" y="-1705426"/>
            <a:chExt cx="8317313" cy="1282346"/>
          </a:xfrm>
        </p:grpSpPr>
        <p:sp>
          <p:nvSpPr>
            <p:cNvPr id="34" name="AutoShape 5"/>
            <p:cNvSpPr>
              <a:spLocks noChangeAspect="1" noChangeArrowheads="1" noTextEdit="1"/>
            </p:cNvSpPr>
            <p:nvPr/>
          </p:nvSpPr>
          <p:spPr bwMode="auto">
            <a:xfrm>
              <a:off x="335368" y="-1705426"/>
              <a:ext cx="8317313" cy="807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335368" y="-1705426"/>
              <a:ext cx="8317313" cy="1282346"/>
            </a:xfrm>
            <a:custGeom>
              <a:avLst/>
              <a:gdLst/>
              <a:ahLst/>
              <a:cxnLst>
                <a:cxn ang="0">
                  <a:pos x="528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6" y="0"/>
                </a:cxn>
                <a:cxn ang="0">
                  <a:pos x="20" y="2"/>
                </a:cxn>
                <a:cxn ang="0">
                  <a:pos x="14" y="6"/>
                </a:cxn>
                <a:cxn ang="0">
                  <a:pos x="10" y="10"/>
                </a:cxn>
                <a:cxn ang="0">
                  <a:pos x="6" y="16"/>
                </a:cxn>
                <a:cxn ang="0">
                  <a:pos x="2" y="22"/>
                </a:cxn>
                <a:cxn ang="0">
                  <a:pos x="0" y="28"/>
                </a:cxn>
                <a:cxn ang="0">
                  <a:pos x="0" y="36"/>
                </a:cxn>
                <a:cxn ang="0">
                  <a:pos x="0" y="508"/>
                </a:cxn>
                <a:cxn ang="0">
                  <a:pos x="0" y="508"/>
                </a:cxn>
                <a:cxn ang="0">
                  <a:pos x="0" y="516"/>
                </a:cxn>
                <a:cxn ang="0">
                  <a:pos x="2" y="522"/>
                </a:cxn>
                <a:cxn ang="0">
                  <a:pos x="6" y="528"/>
                </a:cxn>
                <a:cxn ang="0">
                  <a:pos x="10" y="532"/>
                </a:cxn>
                <a:cxn ang="0">
                  <a:pos x="14" y="538"/>
                </a:cxn>
                <a:cxn ang="0">
                  <a:pos x="20" y="540"/>
                </a:cxn>
                <a:cxn ang="0">
                  <a:pos x="26" y="542"/>
                </a:cxn>
                <a:cxn ang="0">
                  <a:pos x="34" y="542"/>
                </a:cxn>
                <a:cxn ang="0">
                  <a:pos x="5282" y="542"/>
                </a:cxn>
                <a:cxn ang="0">
                  <a:pos x="5282" y="542"/>
                </a:cxn>
                <a:cxn ang="0">
                  <a:pos x="5290" y="542"/>
                </a:cxn>
                <a:cxn ang="0">
                  <a:pos x="5296" y="540"/>
                </a:cxn>
                <a:cxn ang="0">
                  <a:pos x="5302" y="538"/>
                </a:cxn>
                <a:cxn ang="0">
                  <a:pos x="5306" y="532"/>
                </a:cxn>
                <a:cxn ang="0">
                  <a:pos x="5312" y="528"/>
                </a:cxn>
                <a:cxn ang="0">
                  <a:pos x="5314" y="522"/>
                </a:cxn>
                <a:cxn ang="0">
                  <a:pos x="5316" y="516"/>
                </a:cxn>
                <a:cxn ang="0">
                  <a:pos x="5318" y="508"/>
                </a:cxn>
                <a:cxn ang="0">
                  <a:pos x="5318" y="36"/>
                </a:cxn>
                <a:cxn ang="0">
                  <a:pos x="5318" y="36"/>
                </a:cxn>
                <a:cxn ang="0">
                  <a:pos x="5316" y="28"/>
                </a:cxn>
                <a:cxn ang="0">
                  <a:pos x="5314" y="22"/>
                </a:cxn>
                <a:cxn ang="0">
                  <a:pos x="5312" y="16"/>
                </a:cxn>
                <a:cxn ang="0">
                  <a:pos x="5306" y="10"/>
                </a:cxn>
                <a:cxn ang="0">
                  <a:pos x="5302" y="6"/>
                </a:cxn>
                <a:cxn ang="0">
                  <a:pos x="5296" y="2"/>
                </a:cxn>
                <a:cxn ang="0">
                  <a:pos x="5290" y="0"/>
                </a:cxn>
                <a:cxn ang="0">
                  <a:pos x="5282" y="0"/>
                </a:cxn>
                <a:cxn ang="0">
                  <a:pos x="5282" y="0"/>
                </a:cxn>
              </a:cxnLst>
              <a:rect l="0" t="0" r="r" b="b"/>
              <a:pathLst>
                <a:path w="5318" h="542">
                  <a:moveTo>
                    <a:pt x="528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508"/>
                  </a:lnTo>
                  <a:lnTo>
                    <a:pt x="0" y="508"/>
                  </a:lnTo>
                  <a:lnTo>
                    <a:pt x="0" y="516"/>
                  </a:lnTo>
                  <a:lnTo>
                    <a:pt x="2" y="522"/>
                  </a:lnTo>
                  <a:lnTo>
                    <a:pt x="6" y="528"/>
                  </a:lnTo>
                  <a:lnTo>
                    <a:pt x="10" y="532"/>
                  </a:lnTo>
                  <a:lnTo>
                    <a:pt x="14" y="538"/>
                  </a:lnTo>
                  <a:lnTo>
                    <a:pt x="20" y="540"/>
                  </a:lnTo>
                  <a:lnTo>
                    <a:pt x="26" y="542"/>
                  </a:lnTo>
                  <a:lnTo>
                    <a:pt x="34" y="542"/>
                  </a:lnTo>
                  <a:lnTo>
                    <a:pt x="5282" y="542"/>
                  </a:lnTo>
                  <a:lnTo>
                    <a:pt x="5282" y="542"/>
                  </a:lnTo>
                  <a:lnTo>
                    <a:pt x="5290" y="542"/>
                  </a:lnTo>
                  <a:lnTo>
                    <a:pt x="5296" y="540"/>
                  </a:lnTo>
                  <a:lnTo>
                    <a:pt x="5302" y="538"/>
                  </a:lnTo>
                  <a:lnTo>
                    <a:pt x="5306" y="532"/>
                  </a:lnTo>
                  <a:lnTo>
                    <a:pt x="5312" y="528"/>
                  </a:lnTo>
                  <a:lnTo>
                    <a:pt x="5314" y="522"/>
                  </a:lnTo>
                  <a:lnTo>
                    <a:pt x="5316" y="516"/>
                  </a:lnTo>
                  <a:lnTo>
                    <a:pt x="5318" y="508"/>
                  </a:lnTo>
                  <a:lnTo>
                    <a:pt x="5318" y="36"/>
                  </a:lnTo>
                  <a:lnTo>
                    <a:pt x="5318" y="36"/>
                  </a:lnTo>
                  <a:lnTo>
                    <a:pt x="5316" y="28"/>
                  </a:lnTo>
                  <a:lnTo>
                    <a:pt x="5314" y="22"/>
                  </a:lnTo>
                  <a:lnTo>
                    <a:pt x="5312" y="16"/>
                  </a:lnTo>
                  <a:lnTo>
                    <a:pt x="5306" y="10"/>
                  </a:lnTo>
                  <a:lnTo>
                    <a:pt x="5302" y="6"/>
                  </a:lnTo>
                  <a:lnTo>
                    <a:pt x="5296" y="2"/>
                  </a:lnTo>
                  <a:lnTo>
                    <a:pt x="5290" y="0"/>
                  </a:lnTo>
                  <a:lnTo>
                    <a:pt x="5282" y="0"/>
                  </a:lnTo>
                  <a:lnTo>
                    <a:pt x="5282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noFill/>
              <a:headEnd type="oval"/>
              <a:tailEnd type="oval"/>
            </a:ln>
            <a:effectLst>
              <a:outerShdw blurRad="63500" algn="ctr" rotWithShape="0">
                <a:prstClr val="black">
                  <a:alpha val="3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 bwMode="auto">
            <a:xfrm>
              <a:off x="366930" y="-549699"/>
              <a:ext cx="8254188" cy="100196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86000">
                  <a:schemeClr val="bg1">
                    <a:lumMod val="95000"/>
                  </a:schemeClr>
                </a:gs>
              </a:gsLst>
              <a:lin ang="5400000" scaled="0"/>
            </a:gradFill>
            <a:ln w="50800">
              <a:noFill/>
              <a:headEnd type="oval"/>
              <a:tailEnd type="oval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" name="그룹 102"/>
            <p:cNvGrpSpPr/>
            <p:nvPr/>
          </p:nvGrpSpPr>
          <p:grpSpPr>
            <a:xfrm>
              <a:off x="335368" y="-1705426"/>
              <a:ext cx="788777" cy="743384"/>
              <a:chOff x="608323" y="1916832"/>
              <a:chExt cx="751488" cy="743384"/>
            </a:xfrm>
          </p:grpSpPr>
          <p:sp>
            <p:nvSpPr>
              <p:cNvPr id="42" name="Freeform 8"/>
              <p:cNvSpPr>
                <a:spLocks/>
              </p:cNvSpPr>
              <p:nvPr/>
            </p:nvSpPr>
            <p:spPr bwMode="auto">
              <a:xfrm>
                <a:off x="608323" y="1916832"/>
                <a:ext cx="712247" cy="712246"/>
              </a:xfrm>
              <a:custGeom>
                <a:avLst/>
                <a:gdLst/>
                <a:ahLst/>
                <a:cxnLst>
                  <a:cxn ang="0">
                    <a:pos x="478" y="0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6"/>
                  </a:cxn>
                  <a:cxn ang="0">
                    <a:pos x="0" y="478"/>
                  </a:cxn>
                  <a:cxn ang="0">
                    <a:pos x="478" y="0"/>
                  </a:cxn>
                </a:cxnLst>
                <a:rect l="0" t="0" r="r" b="b"/>
                <a:pathLst>
                  <a:path w="478" h="478">
                    <a:moveTo>
                      <a:pt x="478" y="0"/>
                    </a:moveTo>
                    <a:lnTo>
                      <a:pt x="34" y="0"/>
                    </a:lnTo>
                    <a:lnTo>
                      <a:pt x="34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0" y="478"/>
                    </a:lnTo>
                    <a:lnTo>
                      <a:pt x="47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1FDFDA"/>
                  </a:gs>
                  <a:gs pos="50000">
                    <a:srgbClr val="009999"/>
                  </a:gs>
                  <a:gs pos="50000">
                    <a:srgbClr val="004846"/>
                  </a:gs>
                </a:gsLst>
                <a:lin ang="2700000" scaled="1"/>
                <a:tileRect/>
              </a:gradFill>
              <a:ln w="920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latinLnBrk="0"/>
                <a:endParaRPr lang="ko-KR" altLang="en-US" sz="2000" b="1" kern="0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647564" y="1947970"/>
                <a:ext cx="712247" cy="712246"/>
              </a:xfrm>
              <a:custGeom>
                <a:avLst/>
                <a:gdLst/>
                <a:ahLst/>
                <a:cxnLst>
                  <a:cxn ang="0">
                    <a:pos x="478" y="0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6"/>
                  </a:cxn>
                  <a:cxn ang="0">
                    <a:pos x="0" y="478"/>
                  </a:cxn>
                  <a:cxn ang="0">
                    <a:pos x="478" y="0"/>
                  </a:cxn>
                </a:cxnLst>
                <a:rect l="0" t="0" r="r" b="b"/>
                <a:pathLst>
                  <a:path w="478" h="478">
                    <a:moveTo>
                      <a:pt x="478" y="0"/>
                    </a:moveTo>
                    <a:lnTo>
                      <a:pt x="34" y="0"/>
                    </a:lnTo>
                    <a:lnTo>
                      <a:pt x="34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0" y="478"/>
                    </a:lnTo>
                    <a:lnTo>
                      <a:pt x="478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49000"/>
                    </a:schemeClr>
                  </a:gs>
                  <a:gs pos="30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 w="50800">
                <a:noFill/>
                <a:headEnd type="oval"/>
                <a:tailEnd type="oval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Freeform 45"/>
              <p:cNvSpPr>
                <a:spLocks/>
              </p:cNvSpPr>
              <p:nvPr/>
            </p:nvSpPr>
            <p:spPr bwMode="auto">
              <a:xfrm flipH="1" flipV="1">
                <a:off x="647564" y="2240868"/>
                <a:ext cx="4958" cy="36000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942"/>
                  </a:cxn>
                  <a:cxn ang="0">
                    <a:pos x="2" y="942"/>
                  </a:cxn>
                  <a:cxn ang="0">
                    <a:pos x="4" y="942"/>
                  </a:cxn>
                  <a:cxn ang="0">
                    <a:pos x="4" y="0"/>
                  </a:cxn>
                  <a:cxn ang="0">
                    <a:pos x="2" y="0"/>
                  </a:cxn>
                </a:cxnLst>
                <a:rect l="0" t="0" r="r" b="b"/>
                <a:pathLst>
                  <a:path w="4" h="942">
                    <a:moveTo>
                      <a:pt x="2" y="0"/>
                    </a:moveTo>
                    <a:lnTo>
                      <a:pt x="0" y="0"/>
                    </a:lnTo>
                    <a:lnTo>
                      <a:pt x="0" y="942"/>
                    </a:lnTo>
                    <a:lnTo>
                      <a:pt x="2" y="942"/>
                    </a:lnTo>
                    <a:lnTo>
                      <a:pt x="4" y="942"/>
                    </a:lnTo>
                    <a:lnTo>
                      <a:pt x="4" y="0"/>
                    </a:lnTo>
                    <a:lnTo>
                      <a:pt x="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76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  <a:tileRect/>
              </a:gradFill>
              <a:ln w="19050">
                <a:noFill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Rectangle 68"/>
            <p:cNvSpPr>
              <a:spLocks noChangeArrowheads="1"/>
            </p:cNvSpPr>
            <p:nvPr/>
          </p:nvSpPr>
          <p:spPr bwMode="auto">
            <a:xfrm>
              <a:off x="404349" y="-1688472"/>
              <a:ext cx="399099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none" lIns="0" tIns="0" rIns="0" bIns="0" anchor="ctr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bg1"/>
                </a:contourClr>
              </a:sp3d>
            </a:bodyPr>
            <a:lstStyle/>
            <a:p>
              <a:pPr marL="0" lvl="1" indent="4763" defTabSz="1110759" eaLnBrk="0" hangingPunct="0">
                <a:defRPr/>
              </a:pPr>
              <a:r>
                <a:rPr lang="en-US" altLang="ko-KR" sz="2800" b="1" spc="-100" dirty="0" smtClean="0">
                  <a:ln>
                    <a:prstDash val="solid"/>
                  </a:ln>
                  <a:solidFill>
                    <a:prstClr val="white"/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02</a:t>
              </a:r>
              <a:endParaRPr lang="ko-KR" altLang="en-US" sz="2800" b="1" spc="-100" dirty="0" smtClean="0">
                <a:ln>
                  <a:prstDash val="solid"/>
                </a:ln>
                <a:solidFill>
                  <a:prstClr val="white"/>
                </a:solidFill>
                <a:latin typeface="Arial" pitchFamily="34" charset="0"/>
                <a:ea typeface="HY견고딕" pitchFamily="18" charset="-127"/>
                <a:cs typeface="Arial" pitchFamily="34" charset="0"/>
              </a:endParaRPr>
            </a:p>
          </p:txBody>
        </p:sp>
        <p:grpSp>
          <p:nvGrpSpPr>
            <p:cNvPr id="39" name="그룹 462"/>
            <p:cNvGrpSpPr/>
            <p:nvPr/>
          </p:nvGrpSpPr>
          <p:grpSpPr>
            <a:xfrm>
              <a:off x="1094688" y="-1603633"/>
              <a:ext cx="7407867" cy="1067151"/>
              <a:chOff x="5112060" y="2312876"/>
              <a:chExt cx="5616624" cy="1067151"/>
            </a:xfrm>
          </p:grpSpPr>
          <p:sp>
            <p:nvSpPr>
              <p:cNvPr id="40" name="Rectangle 68"/>
              <p:cNvSpPr>
                <a:spLocks noChangeArrowheads="1"/>
              </p:cNvSpPr>
              <p:nvPr/>
            </p:nvSpPr>
            <p:spPr bwMode="auto">
              <a:xfrm flipH="1">
                <a:off x="5148064" y="2312876"/>
                <a:ext cx="5580620" cy="246221"/>
              </a:xfrm>
              <a:prstGeom prst="rect">
                <a:avLst/>
              </a:prstGeom>
              <a:extLst/>
            </p:spPr>
            <p:txBody>
              <a:bodyPr wrap="square" lIns="0" tIns="0" rIns="0" bIns="0">
                <a:spAutoFit/>
              </a:bodyPr>
              <a:lstStyle/>
              <a:p>
                <a:pPr marL="0" lvl="1" indent="4763">
                  <a:defRPr/>
                </a:pPr>
                <a:r>
                  <a:rPr lang="ko-KR" altLang="en-US" sz="1600" b="1" dirty="0" smtClean="0">
                    <a:gradFill flip="none" rotWithShape="1">
                      <a:gsLst>
                        <a:gs pos="100000">
                          <a:srgbClr val="328998"/>
                        </a:gs>
                        <a:gs pos="50000">
                          <a:srgbClr val="3898B2"/>
                        </a:gs>
                      </a:gsLst>
                      <a:lin ang="16200000" scaled="1"/>
                      <a:tileRect/>
                    </a:gradFill>
                    <a:latin typeface="Arial" pitchFamily="34" charset="0"/>
                    <a:cs typeface="Arial" pitchFamily="34" charset="0"/>
                  </a:rPr>
                  <a:t>기존 쇼핑몰과 차별성</a:t>
                </a:r>
                <a:endParaRPr lang="en-US" altLang="ko-KR" sz="1600" b="1" dirty="0" smtClean="0">
                  <a:gradFill flip="none" rotWithShape="1">
                    <a:gsLst>
                      <a:gs pos="100000">
                        <a:srgbClr val="328998"/>
                      </a:gs>
                      <a:gs pos="50000">
                        <a:srgbClr val="3898B2"/>
                      </a:gs>
                    </a:gsLst>
                    <a:lin ang="16200000" scaled="1"/>
                    <a:tileRect/>
                  </a:gra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" name="Rectangle 68"/>
              <p:cNvSpPr>
                <a:spLocks noChangeArrowheads="1"/>
              </p:cNvSpPr>
              <p:nvPr/>
            </p:nvSpPr>
            <p:spPr bwMode="auto">
              <a:xfrm>
                <a:off x="5112060" y="2656752"/>
                <a:ext cx="4644516" cy="723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93663" indent="-93663">
                  <a:spcBef>
                    <a:spcPts val="300"/>
                  </a:spcBef>
                  <a:buFont typeface="Arial" pitchFamily="34" charset="0"/>
                  <a:buChar char="–"/>
                  <a:defRPr/>
                </a:pPr>
                <a:r>
                  <a:rPr lang="ko-KR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 pitchFamily="34" charset="0"/>
                  </a:rPr>
                  <a:t> 관리자가 쇼핑몰 운영을 쉽게 하기 위한 도구 제시</a:t>
                </a:r>
                <a:endPara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 pitchFamily="34" charset="0"/>
                </a:endParaRPr>
              </a:p>
              <a:p>
                <a:pPr marL="93663" indent="-93663">
                  <a:spcBef>
                    <a:spcPts val="300"/>
                  </a:spcBef>
                  <a:buFont typeface="Arial" pitchFamily="34" charset="0"/>
                  <a:buChar char="–"/>
                  <a:defRPr/>
                </a:pP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 pitchFamily="34" charset="0"/>
                  </a:rPr>
                  <a:t> </a:t>
                </a:r>
                <a:r>
                  <a:rPr lang="en-US" altLang="ko-K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 pitchFamily="34" charset="0"/>
                  </a:rPr>
                  <a:t>DB </a:t>
                </a:r>
                <a:r>
                  <a:rPr lang="ko-KR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 pitchFamily="34" charset="0"/>
                  </a:rPr>
                  <a:t>데이터를 이용</a:t>
                </a:r>
                <a:endPara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 pitchFamily="34" charset="0"/>
                </a:endParaRPr>
              </a:p>
              <a:p>
                <a:pPr marL="93663" indent="-93663">
                  <a:spcBef>
                    <a:spcPts val="300"/>
                  </a:spcBef>
                  <a:buFont typeface="Arial" pitchFamily="34" charset="0"/>
                  <a:buChar char="–"/>
                  <a:defRPr/>
                </a:pP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 pitchFamily="34" charset="0"/>
                  </a:rPr>
                  <a:t> </a:t>
                </a:r>
                <a:r>
                  <a:rPr lang="ko-KR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 pitchFamily="34" charset="0"/>
                  </a:rPr>
                  <a:t>상품 댓글</a:t>
                </a:r>
                <a:r>
                  <a:rPr lang="en-US" altLang="ko-K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 pitchFamily="34" charset="0"/>
                  </a:rPr>
                  <a:t>(</a:t>
                </a:r>
                <a:r>
                  <a:rPr lang="ko-KR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 pitchFamily="34" charset="0"/>
                  </a:rPr>
                  <a:t>리뷰</a:t>
                </a:r>
                <a:r>
                  <a:rPr lang="en-US" altLang="ko-K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 pitchFamily="34" charset="0"/>
                  </a:rPr>
                  <a:t>)</a:t>
                </a:r>
                <a:r>
                  <a:rPr lang="ko-KR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 pitchFamily="34" charset="0"/>
                  </a:rPr>
                  <a:t>을 통한 회원 간의 커뮤니티 형성</a:t>
                </a:r>
                <a:endPara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 pitchFamily="34" charset="0"/>
                </a:endParaRPr>
              </a:p>
            </p:txBody>
          </p:sp>
        </p:grp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385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latin typeface="나눔고딕" pitchFamily="50" charset="-127"/>
                <a:ea typeface="나눔고딕" pitchFamily="50" charset="-127"/>
              </a:rPr>
              <a:t>감사합니다</a:t>
            </a:r>
            <a:r>
              <a:rPr lang="en-US" altLang="ko-KR" sz="4000" b="1" spc="-2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4000" b="1" spc="-2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027619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5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서비스소개</a:t>
            </a:r>
            <a:endParaRPr lang="en-US" altLang="ko-KR" sz="15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790575" lvl="1" indent="-333375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ko-KR" altLang="en-US" sz="15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기획</a:t>
            </a:r>
            <a:endParaRPr lang="en-US" altLang="ko-KR" sz="15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790575" lvl="1" indent="-333375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ko-KR" altLang="en-US" sz="15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팀원 구현 부분</a:t>
            </a:r>
            <a:endParaRPr lang="en-US" altLang="ko-KR" sz="15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790575" lvl="1" indent="-333375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ko-KR" altLang="en-US" sz="15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요구사항정의</a:t>
            </a:r>
            <a:endParaRPr lang="en-US" altLang="ko-KR" sz="15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500" b="1" spc="-5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프로젝트개요</a:t>
            </a:r>
            <a:endParaRPr lang="en-US" altLang="ko-KR" sz="1500" b="1" spc="-50" dirty="0" smtClean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marL="790575" lvl="1" indent="-333375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ko-KR" altLang="en-US" sz="1500" b="1" spc="-5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개발환경</a:t>
            </a:r>
            <a:endParaRPr lang="en-US" altLang="ko-KR" sz="1500" b="1" spc="-50" dirty="0" smtClean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marL="790575" lvl="1" indent="-333375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ko-KR" altLang="en-US" sz="1500" b="1" spc="-5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작업일정</a:t>
            </a:r>
            <a:endParaRPr lang="en-US" altLang="ko-KR" sz="1500" b="1" spc="-50" dirty="0" smtClean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marL="790575" lvl="1" indent="-333375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ko-KR" altLang="en-US" sz="1500" b="1" spc="-5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시스템구조</a:t>
            </a:r>
            <a:endParaRPr lang="en-US" altLang="ko-KR" sz="1500" b="1" spc="-50" dirty="0" smtClean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marL="790575" lvl="1" indent="-333375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ko-KR" altLang="en-US" sz="1500" b="1" spc="-5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데이터베이스 구성</a:t>
            </a:r>
            <a:endParaRPr lang="en-US" altLang="ko-KR" sz="1500" b="1" spc="-50" dirty="0" smtClean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500" b="1" spc="-5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기술 상세내용</a:t>
            </a:r>
            <a:endParaRPr lang="en-US" altLang="ko-KR" sz="1500" b="1" spc="-50" dirty="0" smtClean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marL="790575" lvl="1" indent="-333375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ko-KR" altLang="en-US" sz="1500" b="1" spc="-5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사용자 측면</a:t>
            </a:r>
            <a:endParaRPr lang="en-US" altLang="ko-KR" sz="1500" b="1" spc="-5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marL="790575" lvl="1" indent="-333375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ko-KR" altLang="en-US" sz="1500" b="1" spc="-5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관리자 측면</a:t>
            </a:r>
            <a:endParaRPr lang="en-US" altLang="ko-KR" sz="1500" b="1" spc="-5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500" b="1" spc="-5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결론</a:t>
            </a:r>
            <a:endParaRPr lang="en-US" altLang="ko-KR" sz="1500" b="1" spc="-50" dirty="0" smtClean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marL="790575" lvl="1" indent="-333375">
              <a:lnSpc>
                <a:spcPct val="175000"/>
              </a:lnSpc>
              <a:buFont typeface="Arial" panose="020B0604020202020204" pitchFamily="34" charset="0"/>
              <a:buChar char="•"/>
            </a:pPr>
            <a:endParaRPr lang="en-US" altLang="ko-KR" sz="15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55952" y="40264"/>
            <a:ext cx="8531225" cy="884238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Agenda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364474" y="1885077"/>
            <a:ext cx="3054424" cy="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74219" y="4670344"/>
            <a:ext cx="3054424" cy="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849" y="1486322"/>
            <a:ext cx="3054424" cy="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351241" y="2264556"/>
            <a:ext cx="3054424" cy="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371844" y="3092218"/>
            <a:ext cx="3054424" cy="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371844" y="5950178"/>
            <a:ext cx="3054424" cy="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374219" y="2627559"/>
            <a:ext cx="3054424" cy="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364474" y="5504699"/>
            <a:ext cx="3054424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366849" y="3504649"/>
            <a:ext cx="3054424" cy="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348548" y="4280095"/>
            <a:ext cx="3054424" cy="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364474" y="6857970"/>
            <a:ext cx="3054424" cy="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318840" y="3897816"/>
            <a:ext cx="3054424" cy="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374219" y="5115606"/>
            <a:ext cx="3054424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351241" y="6345286"/>
            <a:ext cx="3054424" cy="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355795" y="2354592"/>
            <a:ext cx="4220862" cy="3455543"/>
            <a:chOff x="4355795" y="2354592"/>
            <a:chExt cx="4220862" cy="3455543"/>
          </a:xfrm>
        </p:grpSpPr>
        <p:pic>
          <p:nvPicPr>
            <p:cNvPr id="46" name="Picture 4" descr="C:\Users\editphoto\Desktop\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023" y="2354592"/>
              <a:ext cx="3277634" cy="3455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그림 46" descr="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5519" y="4404200"/>
              <a:ext cx="569151" cy="569151"/>
            </a:xfrm>
            <a:prstGeom prst="rect">
              <a:avLst/>
            </a:prstGeom>
          </p:spPr>
        </p:pic>
        <p:pic>
          <p:nvPicPr>
            <p:cNvPr id="48" name="그림 47" descr="6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55795" y="4404200"/>
              <a:ext cx="569151" cy="569151"/>
            </a:xfrm>
            <a:prstGeom prst="rect">
              <a:avLst/>
            </a:prstGeom>
          </p:spPr>
        </p:pic>
        <p:pic>
          <p:nvPicPr>
            <p:cNvPr id="49" name="그림 48" descr="3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76368" y="4404200"/>
              <a:ext cx="569151" cy="569151"/>
            </a:xfrm>
            <a:prstGeom prst="rect">
              <a:avLst/>
            </a:prstGeom>
          </p:spPr>
        </p:pic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1766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55952" y="40264"/>
            <a:ext cx="8531225" cy="884238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프로젝트 기획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18" name="Picture 2" descr="C:\Users\Administrator.Sc-201707071045\Downloads\다운로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94" y="1028616"/>
            <a:ext cx="5300671" cy="269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132284" y="1914826"/>
            <a:ext cx="1593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j-ea"/>
                <a:ea typeface="+mj-ea"/>
              </a:rPr>
              <a:t>Consumer</a:t>
            </a:r>
            <a:endParaRPr lang="ko-KR" altLang="en-US" sz="2000" b="1" dirty="0" smtClean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56793" y="2210794"/>
            <a:ext cx="2009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j-ea"/>
                <a:ea typeface="+mj-ea"/>
              </a:rPr>
              <a:t>Administrator</a:t>
            </a:r>
            <a:endParaRPr lang="ko-KR" altLang="en-US" sz="2000" b="1" dirty="0" smtClean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62401" y="3719124"/>
            <a:ext cx="900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j-ea"/>
                <a:ea typeface="+mj-ea"/>
              </a:rPr>
              <a:t>CEO</a:t>
            </a:r>
            <a:endParaRPr lang="ko-KR" altLang="en-US" sz="2000" b="1" dirty="0" smtClean="0">
              <a:latin typeface="+mj-ea"/>
              <a:ea typeface="+mj-ea"/>
            </a:endParaRPr>
          </a:p>
        </p:txBody>
      </p:sp>
      <p:pic>
        <p:nvPicPr>
          <p:cNvPr id="22" name="Picture 3" descr="G:\SDL\3D IC Conference 2010\입체화살표\입체화살표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521898">
            <a:off x="3925516" y="1092813"/>
            <a:ext cx="746132" cy="850770"/>
          </a:xfrm>
          <a:prstGeom prst="rect">
            <a:avLst/>
          </a:prstGeom>
          <a:noFill/>
        </p:spPr>
      </p:pic>
      <p:pic>
        <p:nvPicPr>
          <p:cNvPr id="23" name="Picture 3" descr="G:\SDL\3D IC Conference 2010\입체화살표\입체화살표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6371050">
            <a:off x="3865396" y="2616128"/>
            <a:ext cx="746131" cy="850770"/>
          </a:xfrm>
          <a:prstGeom prst="rect">
            <a:avLst/>
          </a:prstGeom>
          <a:noFill/>
        </p:spPr>
      </p:pic>
      <p:pic>
        <p:nvPicPr>
          <p:cNvPr id="24" name="Picture 3" descr="G:\SDL\3D IC Conference 2010\입체화살표\입체화살표3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9663620">
            <a:off x="3839721" y="1361806"/>
            <a:ext cx="667620" cy="761249"/>
          </a:xfrm>
          <a:prstGeom prst="rect">
            <a:avLst/>
          </a:prstGeom>
          <a:noFill/>
        </p:spPr>
      </p:pic>
      <p:pic>
        <p:nvPicPr>
          <p:cNvPr id="26" name="Picture 3" descr="G:\SDL\3D IC Conference 2010\입체화살표\입체화살표3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6789393">
            <a:off x="3825123" y="2376226"/>
            <a:ext cx="667621" cy="761251"/>
          </a:xfrm>
          <a:prstGeom prst="rect">
            <a:avLst/>
          </a:prstGeom>
          <a:noFill/>
        </p:spPr>
      </p:pic>
      <p:grpSp>
        <p:nvGrpSpPr>
          <p:cNvPr id="28" name="그룹 27"/>
          <p:cNvGrpSpPr/>
          <p:nvPr/>
        </p:nvGrpSpPr>
        <p:grpSpPr>
          <a:xfrm>
            <a:off x="333948" y="3991292"/>
            <a:ext cx="8236844" cy="2696111"/>
            <a:chOff x="374892" y="3991292"/>
            <a:chExt cx="8236844" cy="2696111"/>
          </a:xfrm>
        </p:grpSpPr>
        <p:grpSp>
          <p:nvGrpSpPr>
            <p:cNvPr id="30" name="그룹 257"/>
            <p:cNvGrpSpPr/>
            <p:nvPr/>
          </p:nvGrpSpPr>
          <p:grpSpPr>
            <a:xfrm flipH="1">
              <a:off x="563960" y="4061016"/>
              <a:ext cx="8047776" cy="2626387"/>
              <a:chOff x="1295636" y="1988840"/>
              <a:chExt cx="3098676" cy="2151858"/>
            </a:xfrm>
          </p:grpSpPr>
          <p:sp>
            <p:nvSpPr>
              <p:cNvPr id="99" name="Freeform 6"/>
              <p:cNvSpPr>
                <a:spLocks/>
              </p:cNvSpPr>
              <p:nvPr/>
            </p:nvSpPr>
            <p:spPr bwMode="auto">
              <a:xfrm>
                <a:off x="1295636" y="1988840"/>
                <a:ext cx="3098676" cy="2151858"/>
              </a:xfrm>
              <a:custGeom>
                <a:avLst/>
                <a:gdLst/>
                <a:ahLst/>
                <a:cxnLst>
                  <a:cxn ang="0">
                    <a:pos x="2088" y="1418"/>
                  </a:cxn>
                  <a:cxn ang="0">
                    <a:pos x="2088" y="1418"/>
                  </a:cxn>
                  <a:cxn ang="0">
                    <a:pos x="2086" y="1424"/>
                  </a:cxn>
                  <a:cxn ang="0">
                    <a:pos x="2084" y="1430"/>
                  </a:cxn>
                  <a:cxn ang="0">
                    <a:pos x="2078" y="1440"/>
                  </a:cxn>
                  <a:cxn ang="0">
                    <a:pos x="2068" y="1448"/>
                  </a:cxn>
                  <a:cxn ang="0">
                    <a:pos x="2062" y="1450"/>
                  </a:cxn>
                  <a:cxn ang="0">
                    <a:pos x="2056" y="1450"/>
                  </a:cxn>
                  <a:cxn ang="0">
                    <a:pos x="32" y="1450"/>
                  </a:cxn>
                  <a:cxn ang="0">
                    <a:pos x="32" y="1450"/>
                  </a:cxn>
                  <a:cxn ang="0">
                    <a:pos x="26" y="1450"/>
                  </a:cxn>
                  <a:cxn ang="0">
                    <a:pos x="20" y="1448"/>
                  </a:cxn>
                  <a:cxn ang="0">
                    <a:pos x="10" y="1440"/>
                  </a:cxn>
                  <a:cxn ang="0">
                    <a:pos x="2" y="1430"/>
                  </a:cxn>
                  <a:cxn ang="0">
                    <a:pos x="0" y="1424"/>
                  </a:cxn>
                  <a:cxn ang="0">
                    <a:pos x="0" y="1418"/>
                  </a:cxn>
                  <a:cxn ang="0">
                    <a:pos x="0" y="32"/>
                  </a:cxn>
                  <a:cxn ang="0">
                    <a:pos x="0" y="32"/>
                  </a:cxn>
                  <a:cxn ang="0">
                    <a:pos x="0" y="26"/>
                  </a:cxn>
                  <a:cxn ang="0">
                    <a:pos x="2" y="20"/>
                  </a:cxn>
                  <a:cxn ang="0">
                    <a:pos x="10" y="10"/>
                  </a:cxn>
                  <a:cxn ang="0">
                    <a:pos x="20" y="2"/>
                  </a:cxn>
                  <a:cxn ang="0">
                    <a:pos x="26" y="0"/>
                  </a:cxn>
                  <a:cxn ang="0">
                    <a:pos x="32" y="0"/>
                  </a:cxn>
                  <a:cxn ang="0">
                    <a:pos x="2056" y="0"/>
                  </a:cxn>
                  <a:cxn ang="0">
                    <a:pos x="2056" y="0"/>
                  </a:cxn>
                  <a:cxn ang="0">
                    <a:pos x="2062" y="0"/>
                  </a:cxn>
                  <a:cxn ang="0">
                    <a:pos x="2068" y="2"/>
                  </a:cxn>
                  <a:cxn ang="0">
                    <a:pos x="2078" y="10"/>
                  </a:cxn>
                  <a:cxn ang="0">
                    <a:pos x="2084" y="20"/>
                  </a:cxn>
                  <a:cxn ang="0">
                    <a:pos x="2086" y="26"/>
                  </a:cxn>
                  <a:cxn ang="0">
                    <a:pos x="2088" y="32"/>
                  </a:cxn>
                  <a:cxn ang="0">
                    <a:pos x="2088" y="1418"/>
                  </a:cxn>
                </a:cxnLst>
                <a:rect l="0" t="0" r="r" b="b"/>
                <a:pathLst>
                  <a:path w="2088" h="1450">
                    <a:moveTo>
                      <a:pt x="2088" y="1418"/>
                    </a:moveTo>
                    <a:lnTo>
                      <a:pt x="2088" y="1418"/>
                    </a:lnTo>
                    <a:lnTo>
                      <a:pt x="2086" y="1424"/>
                    </a:lnTo>
                    <a:lnTo>
                      <a:pt x="2084" y="1430"/>
                    </a:lnTo>
                    <a:lnTo>
                      <a:pt x="2078" y="1440"/>
                    </a:lnTo>
                    <a:lnTo>
                      <a:pt x="2068" y="1448"/>
                    </a:lnTo>
                    <a:lnTo>
                      <a:pt x="2062" y="1450"/>
                    </a:lnTo>
                    <a:lnTo>
                      <a:pt x="2056" y="1450"/>
                    </a:lnTo>
                    <a:lnTo>
                      <a:pt x="32" y="1450"/>
                    </a:lnTo>
                    <a:lnTo>
                      <a:pt x="32" y="1450"/>
                    </a:lnTo>
                    <a:lnTo>
                      <a:pt x="26" y="1450"/>
                    </a:lnTo>
                    <a:lnTo>
                      <a:pt x="20" y="1448"/>
                    </a:lnTo>
                    <a:lnTo>
                      <a:pt x="10" y="1440"/>
                    </a:lnTo>
                    <a:lnTo>
                      <a:pt x="2" y="1430"/>
                    </a:lnTo>
                    <a:lnTo>
                      <a:pt x="0" y="1424"/>
                    </a:lnTo>
                    <a:lnTo>
                      <a:pt x="0" y="1418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26"/>
                    </a:lnTo>
                    <a:lnTo>
                      <a:pt x="2" y="20"/>
                    </a:lnTo>
                    <a:lnTo>
                      <a:pt x="10" y="10"/>
                    </a:lnTo>
                    <a:lnTo>
                      <a:pt x="20" y="2"/>
                    </a:lnTo>
                    <a:lnTo>
                      <a:pt x="26" y="0"/>
                    </a:lnTo>
                    <a:lnTo>
                      <a:pt x="32" y="0"/>
                    </a:lnTo>
                    <a:lnTo>
                      <a:pt x="2056" y="0"/>
                    </a:lnTo>
                    <a:lnTo>
                      <a:pt x="2056" y="0"/>
                    </a:lnTo>
                    <a:lnTo>
                      <a:pt x="2062" y="0"/>
                    </a:lnTo>
                    <a:lnTo>
                      <a:pt x="2068" y="2"/>
                    </a:lnTo>
                    <a:lnTo>
                      <a:pt x="2078" y="10"/>
                    </a:lnTo>
                    <a:lnTo>
                      <a:pt x="2084" y="20"/>
                    </a:lnTo>
                    <a:lnTo>
                      <a:pt x="2086" y="26"/>
                    </a:lnTo>
                    <a:lnTo>
                      <a:pt x="2088" y="32"/>
                    </a:lnTo>
                    <a:lnTo>
                      <a:pt x="2088" y="1418"/>
                    </a:lnTo>
                    <a:close/>
                  </a:path>
                </a:pathLst>
              </a:custGeom>
              <a:solidFill>
                <a:schemeClr val="bg1"/>
              </a:solidFill>
              <a:ln w="50800">
                <a:noFill/>
                <a:headEnd type="oval"/>
                <a:tailEnd type="oval"/>
              </a:ln>
              <a:effectLst>
                <a:outerShdw blurRad="635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Freeform 6"/>
              <p:cNvSpPr>
                <a:spLocks/>
              </p:cNvSpPr>
              <p:nvPr/>
            </p:nvSpPr>
            <p:spPr bwMode="auto">
              <a:xfrm>
                <a:off x="1332974" y="2020769"/>
                <a:ext cx="3024000" cy="2088000"/>
              </a:xfrm>
              <a:custGeom>
                <a:avLst/>
                <a:gdLst/>
                <a:ahLst/>
                <a:cxnLst>
                  <a:cxn ang="0">
                    <a:pos x="2088" y="1418"/>
                  </a:cxn>
                  <a:cxn ang="0">
                    <a:pos x="2088" y="1418"/>
                  </a:cxn>
                  <a:cxn ang="0">
                    <a:pos x="2086" y="1424"/>
                  </a:cxn>
                  <a:cxn ang="0">
                    <a:pos x="2084" y="1430"/>
                  </a:cxn>
                  <a:cxn ang="0">
                    <a:pos x="2078" y="1440"/>
                  </a:cxn>
                  <a:cxn ang="0">
                    <a:pos x="2068" y="1448"/>
                  </a:cxn>
                  <a:cxn ang="0">
                    <a:pos x="2062" y="1450"/>
                  </a:cxn>
                  <a:cxn ang="0">
                    <a:pos x="2056" y="1450"/>
                  </a:cxn>
                  <a:cxn ang="0">
                    <a:pos x="32" y="1450"/>
                  </a:cxn>
                  <a:cxn ang="0">
                    <a:pos x="32" y="1450"/>
                  </a:cxn>
                  <a:cxn ang="0">
                    <a:pos x="26" y="1450"/>
                  </a:cxn>
                  <a:cxn ang="0">
                    <a:pos x="20" y="1448"/>
                  </a:cxn>
                  <a:cxn ang="0">
                    <a:pos x="10" y="1440"/>
                  </a:cxn>
                  <a:cxn ang="0">
                    <a:pos x="2" y="1430"/>
                  </a:cxn>
                  <a:cxn ang="0">
                    <a:pos x="0" y="1424"/>
                  </a:cxn>
                  <a:cxn ang="0">
                    <a:pos x="0" y="1418"/>
                  </a:cxn>
                  <a:cxn ang="0">
                    <a:pos x="0" y="32"/>
                  </a:cxn>
                  <a:cxn ang="0">
                    <a:pos x="0" y="32"/>
                  </a:cxn>
                  <a:cxn ang="0">
                    <a:pos x="0" y="26"/>
                  </a:cxn>
                  <a:cxn ang="0">
                    <a:pos x="2" y="20"/>
                  </a:cxn>
                  <a:cxn ang="0">
                    <a:pos x="10" y="10"/>
                  </a:cxn>
                  <a:cxn ang="0">
                    <a:pos x="20" y="2"/>
                  </a:cxn>
                  <a:cxn ang="0">
                    <a:pos x="26" y="0"/>
                  </a:cxn>
                  <a:cxn ang="0">
                    <a:pos x="32" y="0"/>
                  </a:cxn>
                  <a:cxn ang="0">
                    <a:pos x="2056" y="0"/>
                  </a:cxn>
                  <a:cxn ang="0">
                    <a:pos x="2056" y="0"/>
                  </a:cxn>
                  <a:cxn ang="0">
                    <a:pos x="2062" y="0"/>
                  </a:cxn>
                  <a:cxn ang="0">
                    <a:pos x="2068" y="2"/>
                  </a:cxn>
                  <a:cxn ang="0">
                    <a:pos x="2078" y="10"/>
                  </a:cxn>
                  <a:cxn ang="0">
                    <a:pos x="2084" y="20"/>
                  </a:cxn>
                  <a:cxn ang="0">
                    <a:pos x="2086" y="26"/>
                  </a:cxn>
                  <a:cxn ang="0">
                    <a:pos x="2088" y="32"/>
                  </a:cxn>
                  <a:cxn ang="0">
                    <a:pos x="2088" y="1418"/>
                  </a:cxn>
                </a:cxnLst>
                <a:rect l="0" t="0" r="r" b="b"/>
                <a:pathLst>
                  <a:path w="2088" h="1450">
                    <a:moveTo>
                      <a:pt x="2088" y="1418"/>
                    </a:moveTo>
                    <a:lnTo>
                      <a:pt x="2088" y="1418"/>
                    </a:lnTo>
                    <a:lnTo>
                      <a:pt x="2086" y="1424"/>
                    </a:lnTo>
                    <a:lnTo>
                      <a:pt x="2084" y="1430"/>
                    </a:lnTo>
                    <a:lnTo>
                      <a:pt x="2078" y="1440"/>
                    </a:lnTo>
                    <a:lnTo>
                      <a:pt x="2068" y="1448"/>
                    </a:lnTo>
                    <a:lnTo>
                      <a:pt x="2062" y="1450"/>
                    </a:lnTo>
                    <a:lnTo>
                      <a:pt x="2056" y="1450"/>
                    </a:lnTo>
                    <a:lnTo>
                      <a:pt x="32" y="1450"/>
                    </a:lnTo>
                    <a:lnTo>
                      <a:pt x="32" y="1450"/>
                    </a:lnTo>
                    <a:lnTo>
                      <a:pt x="26" y="1450"/>
                    </a:lnTo>
                    <a:lnTo>
                      <a:pt x="20" y="1448"/>
                    </a:lnTo>
                    <a:lnTo>
                      <a:pt x="10" y="1440"/>
                    </a:lnTo>
                    <a:lnTo>
                      <a:pt x="2" y="1430"/>
                    </a:lnTo>
                    <a:lnTo>
                      <a:pt x="0" y="1424"/>
                    </a:lnTo>
                    <a:lnTo>
                      <a:pt x="0" y="1418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26"/>
                    </a:lnTo>
                    <a:lnTo>
                      <a:pt x="2" y="20"/>
                    </a:lnTo>
                    <a:lnTo>
                      <a:pt x="10" y="10"/>
                    </a:lnTo>
                    <a:lnTo>
                      <a:pt x="20" y="2"/>
                    </a:lnTo>
                    <a:lnTo>
                      <a:pt x="26" y="0"/>
                    </a:lnTo>
                    <a:lnTo>
                      <a:pt x="32" y="0"/>
                    </a:lnTo>
                    <a:lnTo>
                      <a:pt x="2056" y="0"/>
                    </a:lnTo>
                    <a:lnTo>
                      <a:pt x="2056" y="0"/>
                    </a:lnTo>
                    <a:lnTo>
                      <a:pt x="2062" y="0"/>
                    </a:lnTo>
                    <a:lnTo>
                      <a:pt x="2068" y="2"/>
                    </a:lnTo>
                    <a:lnTo>
                      <a:pt x="2078" y="10"/>
                    </a:lnTo>
                    <a:lnTo>
                      <a:pt x="2084" y="20"/>
                    </a:lnTo>
                    <a:lnTo>
                      <a:pt x="2086" y="26"/>
                    </a:lnTo>
                    <a:lnTo>
                      <a:pt x="2088" y="32"/>
                    </a:lnTo>
                    <a:lnTo>
                      <a:pt x="2088" y="1418"/>
                    </a:lnTo>
                    <a:close/>
                  </a:path>
                </a:pathLst>
              </a:custGeom>
              <a:solidFill>
                <a:srgbClr val="ECECEC"/>
              </a:solidFill>
              <a:ln w="15875">
                <a:solidFill>
                  <a:srgbClr val="00B0F0"/>
                </a:solidFill>
                <a:headEnd type="oval"/>
                <a:tailEnd type="oval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24"/>
            <p:cNvGrpSpPr/>
            <p:nvPr/>
          </p:nvGrpSpPr>
          <p:grpSpPr>
            <a:xfrm>
              <a:off x="969239" y="4823323"/>
              <a:ext cx="7189613" cy="866258"/>
              <a:chOff x="613657" y="3753036"/>
              <a:chExt cx="7927094" cy="955115"/>
            </a:xfrm>
          </p:grpSpPr>
          <p:sp>
            <p:nvSpPr>
              <p:cNvPr id="85" name="Freeform 38"/>
              <p:cNvSpPr>
                <a:spLocks/>
              </p:cNvSpPr>
              <p:nvPr/>
            </p:nvSpPr>
            <p:spPr bwMode="auto">
              <a:xfrm>
                <a:off x="613657" y="3753036"/>
                <a:ext cx="743878" cy="954104"/>
              </a:xfrm>
              <a:custGeom>
                <a:avLst/>
                <a:gdLst/>
                <a:ahLst/>
                <a:cxnLst>
                  <a:cxn ang="0">
                    <a:pos x="736" y="944"/>
                  </a:cxn>
                  <a:cxn ang="0">
                    <a:pos x="0" y="928"/>
                  </a:cxn>
                  <a:cxn ang="0">
                    <a:pos x="0" y="18"/>
                  </a:cxn>
                  <a:cxn ang="0">
                    <a:pos x="736" y="0"/>
                  </a:cxn>
                  <a:cxn ang="0">
                    <a:pos x="736" y="944"/>
                  </a:cxn>
                </a:cxnLst>
                <a:rect l="0" t="0" r="r" b="b"/>
                <a:pathLst>
                  <a:path w="736" h="944">
                    <a:moveTo>
                      <a:pt x="736" y="944"/>
                    </a:moveTo>
                    <a:lnTo>
                      <a:pt x="0" y="928"/>
                    </a:lnTo>
                    <a:lnTo>
                      <a:pt x="0" y="18"/>
                    </a:lnTo>
                    <a:lnTo>
                      <a:pt x="736" y="0"/>
                    </a:lnTo>
                    <a:lnTo>
                      <a:pt x="736" y="94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97DA"/>
                  </a:gs>
                  <a:gs pos="71000">
                    <a:srgbClr val="034376"/>
                  </a:gs>
                  <a:gs pos="71000">
                    <a:srgbClr val="032849"/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86" name="Freeform 39"/>
              <p:cNvSpPr>
                <a:spLocks/>
              </p:cNvSpPr>
              <p:nvPr/>
            </p:nvSpPr>
            <p:spPr bwMode="auto">
              <a:xfrm>
                <a:off x="613657" y="3753036"/>
                <a:ext cx="743878" cy="954104"/>
              </a:xfrm>
              <a:custGeom>
                <a:avLst/>
                <a:gdLst/>
                <a:ahLst/>
                <a:cxnLst>
                  <a:cxn ang="0">
                    <a:pos x="736" y="944"/>
                  </a:cxn>
                  <a:cxn ang="0">
                    <a:pos x="0" y="928"/>
                  </a:cxn>
                  <a:cxn ang="0">
                    <a:pos x="0" y="18"/>
                  </a:cxn>
                  <a:cxn ang="0">
                    <a:pos x="736" y="0"/>
                  </a:cxn>
                  <a:cxn ang="0">
                    <a:pos x="736" y="944"/>
                  </a:cxn>
                </a:cxnLst>
                <a:rect l="0" t="0" r="r" b="b"/>
                <a:pathLst>
                  <a:path w="736" h="944">
                    <a:moveTo>
                      <a:pt x="736" y="944"/>
                    </a:moveTo>
                    <a:lnTo>
                      <a:pt x="0" y="928"/>
                    </a:lnTo>
                    <a:lnTo>
                      <a:pt x="0" y="18"/>
                    </a:lnTo>
                    <a:lnTo>
                      <a:pt x="736" y="0"/>
                    </a:lnTo>
                    <a:lnTo>
                      <a:pt x="736" y="94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Freeform 40"/>
              <p:cNvSpPr>
                <a:spLocks/>
              </p:cNvSpPr>
              <p:nvPr/>
            </p:nvSpPr>
            <p:spPr bwMode="auto">
              <a:xfrm>
                <a:off x="1357535" y="3753036"/>
                <a:ext cx="101070" cy="954104"/>
              </a:xfrm>
              <a:custGeom>
                <a:avLst/>
                <a:gdLst/>
                <a:ahLst/>
                <a:cxnLst>
                  <a:cxn ang="0">
                    <a:pos x="0" y="944"/>
                  </a:cxn>
                  <a:cxn ang="0">
                    <a:pos x="100" y="910"/>
                  </a:cxn>
                  <a:cxn ang="0">
                    <a:pos x="100" y="36"/>
                  </a:cxn>
                  <a:cxn ang="0">
                    <a:pos x="0" y="0"/>
                  </a:cxn>
                  <a:cxn ang="0">
                    <a:pos x="0" y="944"/>
                  </a:cxn>
                </a:cxnLst>
                <a:rect l="0" t="0" r="r" b="b"/>
                <a:pathLst>
                  <a:path w="100" h="944">
                    <a:moveTo>
                      <a:pt x="0" y="944"/>
                    </a:moveTo>
                    <a:lnTo>
                      <a:pt x="100" y="910"/>
                    </a:lnTo>
                    <a:lnTo>
                      <a:pt x="100" y="36"/>
                    </a:lnTo>
                    <a:lnTo>
                      <a:pt x="0" y="0"/>
                    </a:lnTo>
                    <a:lnTo>
                      <a:pt x="0" y="944"/>
                    </a:lnTo>
                    <a:close/>
                  </a:path>
                </a:pathLst>
              </a:custGeom>
              <a:solidFill>
                <a:srgbClr val="A09F9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Freeform 41"/>
              <p:cNvSpPr>
                <a:spLocks/>
              </p:cNvSpPr>
              <p:nvPr/>
            </p:nvSpPr>
            <p:spPr bwMode="auto">
              <a:xfrm>
                <a:off x="1357535" y="3753036"/>
                <a:ext cx="101070" cy="954104"/>
              </a:xfrm>
              <a:custGeom>
                <a:avLst/>
                <a:gdLst/>
                <a:ahLst/>
                <a:cxnLst>
                  <a:cxn ang="0">
                    <a:pos x="0" y="944"/>
                  </a:cxn>
                  <a:cxn ang="0">
                    <a:pos x="100" y="910"/>
                  </a:cxn>
                  <a:cxn ang="0">
                    <a:pos x="100" y="36"/>
                  </a:cxn>
                  <a:cxn ang="0">
                    <a:pos x="0" y="0"/>
                  </a:cxn>
                  <a:cxn ang="0">
                    <a:pos x="0" y="944"/>
                  </a:cxn>
                </a:cxnLst>
                <a:rect l="0" t="0" r="r" b="b"/>
                <a:pathLst>
                  <a:path w="100" h="944">
                    <a:moveTo>
                      <a:pt x="0" y="944"/>
                    </a:moveTo>
                    <a:lnTo>
                      <a:pt x="100" y="910"/>
                    </a:lnTo>
                    <a:lnTo>
                      <a:pt x="100" y="36"/>
                    </a:lnTo>
                    <a:lnTo>
                      <a:pt x="0" y="0"/>
                    </a:lnTo>
                    <a:lnTo>
                      <a:pt x="0" y="944"/>
                    </a:lnTo>
                  </a:path>
                </a:pathLst>
              </a:custGeom>
              <a:gradFill flip="none" rotWithShape="1">
                <a:gsLst>
                  <a:gs pos="1000">
                    <a:srgbClr val="0097DA"/>
                  </a:gs>
                  <a:gs pos="100000">
                    <a:srgbClr val="034376"/>
                  </a:gs>
                  <a:gs pos="71000">
                    <a:srgbClr val="032849"/>
                  </a:gs>
                </a:gsLst>
                <a:lin ang="0" scaled="1"/>
                <a:tileRect/>
              </a:gradFill>
              <a:ln>
                <a:noFill/>
              </a:ln>
              <a:effectLst>
                <a:innerShdw blurRad="469900">
                  <a:prstClr val="black">
                    <a:alpha val="6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89" name="Freeform 42"/>
              <p:cNvSpPr>
                <a:spLocks noEditPoints="1"/>
              </p:cNvSpPr>
              <p:nvPr/>
            </p:nvSpPr>
            <p:spPr bwMode="auto">
              <a:xfrm>
                <a:off x="1353492" y="3753036"/>
                <a:ext cx="2021" cy="954104"/>
              </a:xfrm>
              <a:custGeom>
                <a:avLst/>
                <a:gdLst/>
                <a:ahLst/>
                <a:cxnLst>
                  <a:cxn ang="0">
                    <a:pos x="0" y="944"/>
                  </a:cxn>
                  <a:cxn ang="0">
                    <a:pos x="0" y="944"/>
                  </a:cxn>
                  <a:cxn ang="0">
                    <a:pos x="2" y="944"/>
                  </a:cxn>
                  <a:cxn ang="0">
                    <a:pos x="0" y="94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0" y="0"/>
                  </a:cxn>
                </a:cxnLst>
                <a:rect l="0" t="0" r="r" b="b"/>
                <a:pathLst>
                  <a:path w="2" h="944">
                    <a:moveTo>
                      <a:pt x="0" y="944"/>
                    </a:moveTo>
                    <a:lnTo>
                      <a:pt x="0" y="944"/>
                    </a:lnTo>
                    <a:lnTo>
                      <a:pt x="2" y="944"/>
                    </a:lnTo>
                    <a:lnTo>
                      <a:pt x="0" y="944"/>
                    </a:lnTo>
                    <a:close/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8E6E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Freeform 43"/>
              <p:cNvSpPr>
                <a:spLocks/>
              </p:cNvSpPr>
              <p:nvPr/>
            </p:nvSpPr>
            <p:spPr bwMode="auto">
              <a:xfrm>
                <a:off x="1353492" y="4707140"/>
                <a:ext cx="2021" cy="10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Freeform 45"/>
              <p:cNvSpPr>
                <a:spLocks/>
              </p:cNvSpPr>
              <p:nvPr/>
            </p:nvSpPr>
            <p:spPr bwMode="auto">
              <a:xfrm>
                <a:off x="1353492" y="3755057"/>
                <a:ext cx="4043" cy="95208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942"/>
                  </a:cxn>
                  <a:cxn ang="0">
                    <a:pos x="2" y="942"/>
                  </a:cxn>
                  <a:cxn ang="0">
                    <a:pos x="4" y="942"/>
                  </a:cxn>
                  <a:cxn ang="0">
                    <a:pos x="4" y="0"/>
                  </a:cxn>
                  <a:cxn ang="0">
                    <a:pos x="2" y="0"/>
                  </a:cxn>
                </a:cxnLst>
                <a:rect l="0" t="0" r="r" b="b"/>
                <a:pathLst>
                  <a:path w="4" h="942">
                    <a:moveTo>
                      <a:pt x="2" y="0"/>
                    </a:moveTo>
                    <a:lnTo>
                      <a:pt x="0" y="0"/>
                    </a:lnTo>
                    <a:lnTo>
                      <a:pt x="0" y="942"/>
                    </a:lnTo>
                    <a:lnTo>
                      <a:pt x="2" y="942"/>
                    </a:lnTo>
                    <a:lnTo>
                      <a:pt x="4" y="942"/>
                    </a:lnTo>
                    <a:lnTo>
                      <a:pt x="4" y="0"/>
                    </a:lnTo>
                    <a:lnTo>
                      <a:pt x="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76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  <a:tileRect/>
              </a:gradFill>
              <a:ln w="19050">
                <a:noFill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Freeform 47"/>
              <p:cNvSpPr>
                <a:spLocks/>
              </p:cNvSpPr>
              <p:nvPr/>
            </p:nvSpPr>
            <p:spPr bwMode="auto">
              <a:xfrm>
                <a:off x="1361578" y="4707140"/>
                <a:ext cx="1011" cy="10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8E6E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Freeform 48"/>
              <p:cNvSpPr>
                <a:spLocks/>
              </p:cNvSpPr>
              <p:nvPr/>
            </p:nvSpPr>
            <p:spPr bwMode="auto">
              <a:xfrm>
                <a:off x="1361578" y="4707140"/>
                <a:ext cx="1011" cy="10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Freeform 44"/>
              <p:cNvSpPr>
                <a:spLocks/>
              </p:cNvSpPr>
              <p:nvPr/>
            </p:nvSpPr>
            <p:spPr bwMode="auto">
              <a:xfrm>
                <a:off x="1353492" y="3753036"/>
                <a:ext cx="2021" cy="20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0" y="0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Freeform 51"/>
              <p:cNvSpPr>
                <a:spLocks/>
              </p:cNvSpPr>
              <p:nvPr/>
            </p:nvSpPr>
            <p:spPr bwMode="auto">
              <a:xfrm>
                <a:off x="1395942" y="3837935"/>
                <a:ext cx="36385" cy="782284"/>
              </a:xfrm>
              <a:custGeom>
                <a:avLst/>
                <a:gdLst/>
                <a:ahLst/>
                <a:cxnLst>
                  <a:cxn ang="0">
                    <a:pos x="0" y="774"/>
                  </a:cxn>
                  <a:cxn ang="0">
                    <a:pos x="36" y="768"/>
                  </a:cxn>
                  <a:cxn ang="0">
                    <a:pos x="36" y="10"/>
                  </a:cxn>
                  <a:cxn ang="0">
                    <a:pos x="0" y="0"/>
                  </a:cxn>
                  <a:cxn ang="0">
                    <a:pos x="0" y="774"/>
                  </a:cxn>
                </a:cxnLst>
                <a:rect l="0" t="0" r="r" b="b"/>
                <a:pathLst>
                  <a:path w="36" h="774">
                    <a:moveTo>
                      <a:pt x="0" y="774"/>
                    </a:moveTo>
                    <a:lnTo>
                      <a:pt x="36" y="768"/>
                    </a:lnTo>
                    <a:lnTo>
                      <a:pt x="36" y="10"/>
                    </a:lnTo>
                    <a:lnTo>
                      <a:pt x="0" y="0"/>
                    </a:lnTo>
                    <a:lnTo>
                      <a:pt x="0" y="774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65000"/>
                    </a:schemeClr>
                  </a:gs>
                  <a:gs pos="100000">
                    <a:schemeClr val="bg1">
                      <a:lumMod val="50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3500000" scaled="1"/>
                <a:tileRect/>
              </a:gradFill>
              <a:ln w="19050">
                <a:noFill/>
                <a:headEnd type="oval"/>
                <a:tailEnd type="oval"/>
              </a:ln>
              <a:effectLst>
                <a:innerShdw blurRad="4699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Rectangle 52"/>
              <p:cNvSpPr>
                <a:spLocks noChangeArrowheads="1"/>
              </p:cNvSpPr>
              <p:nvPr/>
            </p:nvSpPr>
            <p:spPr bwMode="auto">
              <a:xfrm>
                <a:off x="1397795" y="3876342"/>
                <a:ext cx="7142956" cy="711535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  <a:headEnd type="oval"/>
                <a:tailEnd type="oval"/>
              </a:ln>
              <a:effectLst>
                <a:outerShdw blurRad="635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Rectangle 52"/>
              <p:cNvSpPr>
                <a:spLocks noChangeArrowheads="1"/>
              </p:cNvSpPr>
              <p:nvPr/>
            </p:nvSpPr>
            <p:spPr bwMode="auto">
              <a:xfrm>
                <a:off x="8491783" y="3876342"/>
                <a:ext cx="48967" cy="711535"/>
              </a:xfrm>
              <a:prstGeom prst="rect">
                <a:avLst/>
              </a:prstGeom>
              <a:gradFill flip="none" rotWithShape="1">
                <a:gsLst>
                  <a:gs pos="0">
                    <a:srgbClr val="60E8F6"/>
                  </a:gs>
                  <a:gs pos="50000">
                    <a:srgbClr val="0A87FF"/>
                  </a:gs>
                  <a:gs pos="50000">
                    <a:srgbClr val="1B4D89"/>
                  </a:gs>
                </a:gsLst>
                <a:lin ang="2700000" scaled="1"/>
                <a:tileRect/>
              </a:gradFill>
              <a:ln w="50800">
                <a:noFill/>
                <a:headEnd type="oval"/>
                <a:tailEnd type="oval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 flipH="1">
                <a:off x="1414695" y="3899770"/>
                <a:ext cx="7044582" cy="664677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1"/>
                  </a:gs>
                  <a:gs pos="18000">
                    <a:schemeClr val="bg1">
                      <a:lumMod val="8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19050">
                <a:noFill/>
                <a:headEnd type="oval"/>
                <a:tailEnd type="oval"/>
              </a:ln>
              <a:effectLst>
                <a:innerShdw blurRad="469900">
                  <a:srgbClr val="000000">
                    <a:alpha val="11000"/>
                  </a:srgbClr>
                </a:inn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2" name="그룹 307"/>
            <p:cNvGrpSpPr/>
            <p:nvPr/>
          </p:nvGrpSpPr>
          <p:grpSpPr>
            <a:xfrm>
              <a:off x="969239" y="5728362"/>
              <a:ext cx="7189613" cy="866259"/>
              <a:chOff x="613657" y="3753036"/>
              <a:chExt cx="7927094" cy="955115"/>
            </a:xfrm>
          </p:grpSpPr>
          <p:sp>
            <p:nvSpPr>
              <p:cNvPr id="71" name="Freeform 38"/>
              <p:cNvSpPr>
                <a:spLocks/>
              </p:cNvSpPr>
              <p:nvPr/>
            </p:nvSpPr>
            <p:spPr bwMode="auto">
              <a:xfrm>
                <a:off x="613657" y="3753036"/>
                <a:ext cx="743878" cy="954104"/>
              </a:xfrm>
              <a:custGeom>
                <a:avLst/>
                <a:gdLst/>
                <a:ahLst/>
                <a:cxnLst>
                  <a:cxn ang="0">
                    <a:pos x="736" y="944"/>
                  </a:cxn>
                  <a:cxn ang="0">
                    <a:pos x="0" y="928"/>
                  </a:cxn>
                  <a:cxn ang="0">
                    <a:pos x="0" y="18"/>
                  </a:cxn>
                  <a:cxn ang="0">
                    <a:pos x="736" y="0"/>
                  </a:cxn>
                  <a:cxn ang="0">
                    <a:pos x="736" y="944"/>
                  </a:cxn>
                </a:cxnLst>
                <a:rect l="0" t="0" r="r" b="b"/>
                <a:pathLst>
                  <a:path w="736" h="944">
                    <a:moveTo>
                      <a:pt x="736" y="944"/>
                    </a:moveTo>
                    <a:lnTo>
                      <a:pt x="0" y="928"/>
                    </a:lnTo>
                    <a:lnTo>
                      <a:pt x="0" y="18"/>
                    </a:lnTo>
                    <a:lnTo>
                      <a:pt x="736" y="0"/>
                    </a:lnTo>
                    <a:lnTo>
                      <a:pt x="736" y="94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1FDFDA"/>
                  </a:gs>
                  <a:gs pos="50000">
                    <a:srgbClr val="009999"/>
                  </a:gs>
                  <a:gs pos="50000">
                    <a:srgbClr val="004846"/>
                  </a:gs>
                </a:gsLst>
                <a:lin ang="2700000" scaled="1"/>
                <a:tileRect/>
              </a:gradFill>
              <a:ln w="920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/>
                <a:endParaRPr lang="ko-KR" altLang="en-US" kern="0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72" name="Freeform 39"/>
              <p:cNvSpPr>
                <a:spLocks/>
              </p:cNvSpPr>
              <p:nvPr/>
            </p:nvSpPr>
            <p:spPr bwMode="auto">
              <a:xfrm>
                <a:off x="613657" y="3753036"/>
                <a:ext cx="743878" cy="954104"/>
              </a:xfrm>
              <a:custGeom>
                <a:avLst/>
                <a:gdLst/>
                <a:ahLst/>
                <a:cxnLst>
                  <a:cxn ang="0">
                    <a:pos x="736" y="944"/>
                  </a:cxn>
                  <a:cxn ang="0">
                    <a:pos x="0" y="928"/>
                  </a:cxn>
                  <a:cxn ang="0">
                    <a:pos x="0" y="18"/>
                  </a:cxn>
                  <a:cxn ang="0">
                    <a:pos x="736" y="0"/>
                  </a:cxn>
                  <a:cxn ang="0">
                    <a:pos x="736" y="944"/>
                  </a:cxn>
                </a:cxnLst>
                <a:rect l="0" t="0" r="r" b="b"/>
                <a:pathLst>
                  <a:path w="736" h="944">
                    <a:moveTo>
                      <a:pt x="736" y="944"/>
                    </a:moveTo>
                    <a:lnTo>
                      <a:pt x="0" y="928"/>
                    </a:lnTo>
                    <a:lnTo>
                      <a:pt x="0" y="18"/>
                    </a:lnTo>
                    <a:lnTo>
                      <a:pt x="736" y="0"/>
                    </a:lnTo>
                    <a:lnTo>
                      <a:pt x="736" y="94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40"/>
              <p:cNvSpPr>
                <a:spLocks/>
              </p:cNvSpPr>
              <p:nvPr/>
            </p:nvSpPr>
            <p:spPr bwMode="auto">
              <a:xfrm>
                <a:off x="1357535" y="3753036"/>
                <a:ext cx="101070" cy="954104"/>
              </a:xfrm>
              <a:custGeom>
                <a:avLst/>
                <a:gdLst/>
                <a:ahLst/>
                <a:cxnLst>
                  <a:cxn ang="0">
                    <a:pos x="0" y="944"/>
                  </a:cxn>
                  <a:cxn ang="0">
                    <a:pos x="100" y="910"/>
                  </a:cxn>
                  <a:cxn ang="0">
                    <a:pos x="100" y="36"/>
                  </a:cxn>
                  <a:cxn ang="0">
                    <a:pos x="0" y="0"/>
                  </a:cxn>
                  <a:cxn ang="0">
                    <a:pos x="0" y="944"/>
                  </a:cxn>
                </a:cxnLst>
                <a:rect l="0" t="0" r="r" b="b"/>
                <a:pathLst>
                  <a:path w="100" h="944">
                    <a:moveTo>
                      <a:pt x="0" y="944"/>
                    </a:moveTo>
                    <a:lnTo>
                      <a:pt x="100" y="910"/>
                    </a:lnTo>
                    <a:lnTo>
                      <a:pt x="100" y="36"/>
                    </a:lnTo>
                    <a:lnTo>
                      <a:pt x="0" y="0"/>
                    </a:lnTo>
                    <a:lnTo>
                      <a:pt x="0" y="944"/>
                    </a:lnTo>
                    <a:close/>
                  </a:path>
                </a:pathLst>
              </a:custGeom>
              <a:solidFill>
                <a:srgbClr val="A09F9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41"/>
              <p:cNvSpPr>
                <a:spLocks/>
              </p:cNvSpPr>
              <p:nvPr/>
            </p:nvSpPr>
            <p:spPr bwMode="auto">
              <a:xfrm>
                <a:off x="1357535" y="3753036"/>
                <a:ext cx="101070" cy="954104"/>
              </a:xfrm>
              <a:custGeom>
                <a:avLst/>
                <a:gdLst/>
                <a:ahLst/>
                <a:cxnLst>
                  <a:cxn ang="0">
                    <a:pos x="0" y="944"/>
                  </a:cxn>
                  <a:cxn ang="0">
                    <a:pos x="100" y="910"/>
                  </a:cxn>
                  <a:cxn ang="0">
                    <a:pos x="100" y="36"/>
                  </a:cxn>
                  <a:cxn ang="0">
                    <a:pos x="0" y="0"/>
                  </a:cxn>
                  <a:cxn ang="0">
                    <a:pos x="0" y="944"/>
                  </a:cxn>
                </a:cxnLst>
                <a:rect l="0" t="0" r="r" b="b"/>
                <a:pathLst>
                  <a:path w="100" h="944">
                    <a:moveTo>
                      <a:pt x="0" y="944"/>
                    </a:moveTo>
                    <a:lnTo>
                      <a:pt x="100" y="910"/>
                    </a:lnTo>
                    <a:lnTo>
                      <a:pt x="100" y="36"/>
                    </a:lnTo>
                    <a:lnTo>
                      <a:pt x="0" y="0"/>
                    </a:lnTo>
                    <a:lnTo>
                      <a:pt x="0" y="944"/>
                    </a:lnTo>
                  </a:path>
                </a:pathLst>
              </a:custGeom>
              <a:gradFill flip="none" rotWithShape="1">
                <a:gsLst>
                  <a:gs pos="0">
                    <a:srgbClr val="1FDFDA"/>
                  </a:gs>
                  <a:gs pos="50000">
                    <a:srgbClr val="009999"/>
                  </a:gs>
                  <a:gs pos="50000">
                    <a:srgbClr val="004846"/>
                  </a:gs>
                </a:gsLst>
                <a:lin ang="2700000" scaled="1"/>
                <a:tileRect/>
              </a:gradFill>
              <a:ln w="92075" cap="flat" cmpd="sng" algn="ctr">
                <a:noFill/>
                <a:prstDash val="solid"/>
              </a:ln>
              <a:effectLst>
                <a:innerShdw blurRad="469900">
                  <a:srgbClr val="000000">
                    <a:alpha val="50000"/>
                  </a:srgbClr>
                </a:innerShdw>
              </a:effectLst>
            </p:spPr>
            <p:txBody>
              <a:bodyPr rtlCol="0" anchor="ctr"/>
              <a:lstStyle/>
              <a:p>
                <a:pPr algn="ctr" latinLnBrk="0"/>
                <a:endParaRPr lang="ko-KR" altLang="en-US" kern="0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75" name="Freeform 42"/>
              <p:cNvSpPr>
                <a:spLocks noEditPoints="1"/>
              </p:cNvSpPr>
              <p:nvPr/>
            </p:nvSpPr>
            <p:spPr bwMode="auto">
              <a:xfrm>
                <a:off x="1353492" y="3753036"/>
                <a:ext cx="2021" cy="954104"/>
              </a:xfrm>
              <a:custGeom>
                <a:avLst/>
                <a:gdLst/>
                <a:ahLst/>
                <a:cxnLst>
                  <a:cxn ang="0">
                    <a:pos x="0" y="944"/>
                  </a:cxn>
                  <a:cxn ang="0">
                    <a:pos x="0" y="944"/>
                  </a:cxn>
                  <a:cxn ang="0">
                    <a:pos x="2" y="944"/>
                  </a:cxn>
                  <a:cxn ang="0">
                    <a:pos x="0" y="94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0" y="0"/>
                  </a:cxn>
                </a:cxnLst>
                <a:rect l="0" t="0" r="r" b="b"/>
                <a:pathLst>
                  <a:path w="2" h="944">
                    <a:moveTo>
                      <a:pt x="0" y="944"/>
                    </a:moveTo>
                    <a:lnTo>
                      <a:pt x="0" y="944"/>
                    </a:lnTo>
                    <a:lnTo>
                      <a:pt x="2" y="944"/>
                    </a:lnTo>
                    <a:lnTo>
                      <a:pt x="0" y="944"/>
                    </a:lnTo>
                    <a:close/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8E6E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43"/>
              <p:cNvSpPr>
                <a:spLocks/>
              </p:cNvSpPr>
              <p:nvPr/>
            </p:nvSpPr>
            <p:spPr bwMode="auto">
              <a:xfrm>
                <a:off x="1353492" y="4707140"/>
                <a:ext cx="2021" cy="10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45"/>
              <p:cNvSpPr>
                <a:spLocks/>
              </p:cNvSpPr>
              <p:nvPr/>
            </p:nvSpPr>
            <p:spPr bwMode="auto">
              <a:xfrm>
                <a:off x="1353492" y="3755057"/>
                <a:ext cx="4043" cy="95208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942"/>
                  </a:cxn>
                  <a:cxn ang="0">
                    <a:pos x="2" y="942"/>
                  </a:cxn>
                  <a:cxn ang="0">
                    <a:pos x="4" y="942"/>
                  </a:cxn>
                  <a:cxn ang="0">
                    <a:pos x="4" y="0"/>
                  </a:cxn>
                  <a:cxn ang="0">
                    <a:pos x="2" y="0"/>
                  </a:cxn>
                </a:cxnLst>
                <a:rect l="0" t="0" r="r" b="b"/>
                <a:pathLst>
                  <a:path w="4" h="942">
                    <a:moveTo>
                      <a:pt x="2" y="0"/>
                    </a:moveTo>
                    <a:lnTo>
                      <a:pt x="0" y="0"/>
                    </a:lnTo>
                    <a:lnTo>
                      <a:pt x="0" y="942"/>
                    </a:lnTo>
                    <a:lnTo>
                      <a:pt x="2" y="942"/>
                    </a:lnTo>
                    <a:lnTo>
                      <a:pt x="4" y="942"/>
                    </a:lnTo>
                    <a:lnTo>
                      <a:pt x="4" y="0"/>
                    </a:lnTo>
                    <a:lnTo>
                      <a:pt x="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76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  <a:tileRect/>
              </a:gradFill>
              <a:ln w="19050">
                <a:noFill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Freeform 47"/>
              <p:cNvSpPr>
                <a:spLocks/>
              </p:cNvSpPr>
              <p:nvPr/>
            </p:nvSpPr>
            <p:spPr bwMode="auto">
              <a:xfrm>
                <a:off x="1361578" y="4707140"/>
                <a:ext cx="1011" cy="10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8E6E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48"/>
              <p:cNvSpPr>
                <a:spLocks/>
              </p:cNvSpPr>
              <p:nvPr/>
            </p:nvSpPr>
            <p:spPr bwMode="auto">
              <a:xfrm>
                <a:off x="1361578" y="4707140"/>
                <a:ext cx="1011" cy="10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44"/>
              <p:cNvSpPr>
                <a:spLocks/>
              </p:cNvSpPr>
              <p:nvPr/>
            </p:nvSpPr>
            <p:spPr bwMode="auto">
              <a:xfrm>
                <a:off x="1353492" y="3753036"/>
                <a:ext cx="2021" cy="20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0" y="0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51"/>
              <p:cNvSpPr>
                <a:spLocks/>
              </p:cNvSpPr>
              <p:nvPr/>
            </p:nvSpPr>
            <p:spPr bwMode="auto">
              <a:xfrm>
                <a:off x="1395942" y="3837935"/>
                <a:ext cx="36385" cy="782284"/>
              </a:xfrm>
              <a:custGeom>
                <a:avLst/>
                <a:gdLst/>
                <a:ahLst/>
                <a:cxnLst>
                  <a:cxn ang="0">
                    <a:pos x="0" y="774"/>
                  </a:cxn>
                  <a:cxn ang="0">
                    <a:pos x="36" y="768"/>
                  </a:cxn>
                  <a:cxn ang="0">
                    <a:pos x="36" y="10"/>
                  </a:cxn>
                  <a:cxn ang="0">
                    <a:pos x="0" y="0"/>
                  </a:cxn>
                  <a:cxn ang="0">
                    <a:pos x="0" y="774"/>
                  </a:cxn>
                </a:cxnLst>
                <a:rect l="0" t="0" r="r" b="b"/>
                <a:pathLst>
                  <a:path w="36" h="774">
                    <a:moveTo>
                      <a:pt x="0" y="774"/>
                    </a:moveTo>
                    <a:lnTo>
                      <a:pt x="36" y="768"/>
                    </a:lnTo>
                    <a:lnTo>
                      <a:pt x="36" y="10"/>
                    </a:lnTo>
                    <a:lnTo>
                      <a:pt x="0" y="0"/>
                    </a:lnTo>
                    <a:lnTo>
                      <a:pt x="0" y="774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65000"/>
                    </a:schemeClr>
                  </a:gs>
                  <a:gs pos="100000">
                    <a:schemeClr val="bg1">
                      <a:lumMod val="50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3500000" scaled="1"/>
                <a:tileRect/>
              </a:gradFill>
              <a:ln w="19050">
                <a:noFill/>
                <a:headEnd type="oval"/>
                <a:tailEnd type="oval"/>
              </a:ln>
              <a:effectLst>
                <a:innerShdw blurRad="4699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Rectangle 52"/>
              <p:cNvSpPr>
                <a:spLocks noChangeArrowheads="1"/>
              </p:cNvSpPr>
              <p:nvPr/>
            </p:nvSpPr>
            <p:spPr bwMode="auto">
              <a:xfrm>
                <a:off x="1397795" y="3801968"/>
                <a:ext cx="7142956" cy="862125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  <a:headEnd type="oval"/>
                <a:tailEnd type="oval"/>
              </a:ln>
              <a:effectLst>
                <a:outerShdw blurRad="635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Rectangle 52"/>
              <p:cNvSpPr>
                <a:spLocks noChangeArrowheads="1"/>
              </p:cNvSpPr>
              <p:nvPr/>
            </p:nvSpPr>
            <p:spPr bwMode="auto">
              <a:xfrm>
                <a:off x="8491783" y="3876342"/>
                <a:ext cx="48967" cy="711535"/>
              </a:xfrm>
              <a:prstGeom prst="rect">
                <a:avLst/>
              </a:prstGeom>
              <a:gradFill flip="none" rotWithShape="1">
                <a:gsLst>
                  <a:gs pos="0">
                    <a:srgbClr val="1FDFDA"/>
                  </a:gs>
                  <a:gs pos="50000">
                    <a:srgbClr val="009999"/>
                  </a:gs>
                  <a:gs pos="50000">
                    <a:srgbClr val="004846"/>
                  </a:gs>
                </a:gsLst>
                <a:lin ang="2700000" scaled="1"/>
                <a:tileRect/>
              </a:gradFill>
              <a:ln w="920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/>
                <a:endParaRPr lang="ko-KR" altLang="en-US" kern="0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 flipH="1">
                <a:off x="1414696" y="3825394"/>
                <a:ext cx="7044582" cy="805348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1"/>
                  </a:gs>
                  <a:gs pos="18000">
                    <a:schemeClr val="bg1">
                      <a:lumMod val="8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19050">
                <a:noFill/>
                <a:headEnd type="oval"/>
                <a:tailEnd type="oval"/>
              </a:ln>
              <a:effectLst>
                <a:innerShdw blurRad="469900">
                  <a:srgbClr val="000000">
                    <a:alpha val="11000"/>
                  </a:srgbClr>
                </a:inn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" name="Rectangle 68"/>
            <p:cNvSpPr>
              <a:spLocks noChangeArrowheads="1"/>
            </p:cNvSpPr>
            <p:nvPr/>
          </p:nvSpPr>
          <p:spPr bwMode="auto">
            <a:xfrm>
              <a:off x="1087603" y="5106843"/>
              <a:ext cx="43152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none" lIns="0" tIns="0" rIns="0" bIns="0" anchor="ctr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bg1"/>
                </a:contourClr>
              </a:sp3d>
            </a:bodyPr>
            <a:lstStyle/>
            <a:p>
              <a:pPr marL="0" lvl="1" indent="4763" algn="ctr" defTabSz="1110759" eaLnBrk="0" fontAlgn="auto" latinLnBrk="1" hangingPunct="0">
                <a:lnSpc>
                  <a:spcPct val="100000"/>
                </a:lnSpc>
                <a:spcAft>
                  <a:spcPts val="0"/>
                </a:spcAft>
                <a:defRPr/>
              </a:pPr>
              <a:r>
                <a:rPr lang="ko-KR" altLang="en-US" b="1" spc="-100" dirty="0" smtClean="0">
                  <a:ln>
                    <a:prstDash val="solid"/>
                  </a:ln>
                  <a:solidFill>
                    <a:schemeClr val="bg1"/>
                  </a:solidFill>
                  <a:effectLst>
                    <a:outerShdw blurRad="215900" algn="ctr" rotWithShape="0">
                      <a:srgbClr val="000000">
                        <a:alpha val="80000"/>
                      </a:srgbClr>
                    </a:outerShdw>
                  </a:effectLst>
                  <a:latin typeface="Arial" pitchFamily="34" charset="0"/>
                  <a:ea typeface="HY견고딕" pitchFamily="18" charset="-127"/>
                  <a:cs typeface="Arial" pitchFamily="34" charset="0"/>
                </a:rPr>
                <a:t>의도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787710" y="5123013"/>
              <a:ext cx="6046110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lvl="1" indent="4763">
                <a:buFont typeface="Arial" pitchFamily="34" charset="0"/>
                <a:buChar char="•"/>
                <a:defRPr/>
              </a:pPr>
              <a:r>
                <a:rPr lang="ko-KR" altLang="en-US" sz="1400" b="1" dirty="0" smtClean="0">
                  <a:gradFill flip="none" rotWithShape="1">
                    <a:gsLst>
                      <a:gs pos="100000">
                        <a:srgbClr val="328998"/>
                      </a:gs>
                      <a:gs pos="50000">
                        <a:srgbClr val="3898B2"/>
                      </a:gs>
                    </a:gsLst>
                    <a:lin ang="16200000" scaled="1"/>
                    <a:tileRect/>
                  </a:gradFill>
                  <a:latin typeface="Arial" pitchFamily="34" charset="0"/>
                  <a:cs typeface="Arial" pitchFamily="34" charset="0"/>
                </a:rPr>
                <a:t>소비자</a:t>
              </a:r>
              <a:r>
                <a:rPr lang="en-US" altLang="ko-KR" sz="1400" b="1" dirty="0" smtClean="0">
                  <a:gradFill flip="none" rotWithShape="1">
                    <a:gsLst>
                      <a:gs pos="100000">
                        <a:srgbClr val="328998"/>
                      </a:gs>
                      <a:gs pos="50000">
                        <a:srgbClr val="3898B2"/>
                      </a:gs>
                    </a:gsLst>
                    <a:lin ang="16200000" scaled="1"/>
                    <a:tileRect/>
                  </a:gradFill>
                  <a:latin typeface="Arial" pitchFamily="34" charset="0"/>
                  <a:cs typeface="Arial" pitchFamily="34" charset="0"/>
                </a:rPr>
                <a:t>, </a:t>
              </a:r>
              <a:r>
                <a:rPr lang="ko-KR" altLang="en-US" sz="1400" b="1" dirty="0" smtClean="0">
                  <a:gradFill flip="none" rotWithShape="1">
                    <a:gsLst>
                      <a:gs pos="100000">
                        <a:srgbClr val="328998"/>
                      </a:gs>
                      <a:gs pos="50000">
                        <a:srgbClr val="3898B2"/>
                      </a:gs>
                    </a:gsLst>
                    <a:lin ang="16200000" scaled="1"/>
                    <a:tileRect/>
                  </a:gradFill>
                  <a:latin typeface="Arial" pitchFamily="34" charset="0"/>
                  <a:cs typeface="Arial" pitchFamily="34" charset="0"/>
                </a:rPr>
                <a:t>관리자</a:t>
              </a:r>
              <a:r>
                <a:rPr lang="en-US" altLang="ko-KR" sz="1400" b="1" dirty="0">
                  <a:gradFill flip="none" rotWithShape="1">
                    <a:gsLst>
                      <a:gs pos="100000">
                        <a:srgbClr val="328998"/>
                      </a:gs>
                      <a:gs pos="50000">
                        <a:srgbClr val="3898B2"/>
                      </a:gs>
                    </a:gsLst>
                    <a:lin ang="16200000" scaled="1"/>
                    <a:tileRect/>
                  </a:gradFill>
                  <a:latin typeface="Arial" pitchFamily="34" charset="0"/>
                  <a:cs typeface="Arial" pitchFamily="34" charset="0"/>
                </a:rPr>
                <a:t> </a:t>
              </a:r>
              <a:r>
                <a:rPr lang="ko-KR" altLang="en-US" sz="1400" b="1" dirty="0" smtClean="0">
                  <a:gradFill flip="none" rotWithShape="1">
                    <a:gsLst>
                      <a:gs pos="100000">
                        <a:srgbClr val="328998"/>
                      </a:gs>
                      <a:gs pos="50000">
                        <a:srgbClr val="3898B2"/>
                      </a:gs>
                    </a:gsLst>
                    <a:lin ang="16200000" scaled="1"/>
                    <a:tileRect/>
                  </a:gradFill>
                  <a:latin typeface="Arial" pitchFamily="34" charset="0"/>
                  <a:cs typeface="Arial" pitchFamily="34" charset="0"/>
                </a:rPr>
                <a:t>측면에서 편리하게 관리 할 수 있는 쇼핑몰</a:t>
              </a:r>
              <a:endParaRPr lang="en-US" altLang="ko-KR" sz="1400" b="1" dirty="0" err="1" smtClean="0">
                <a:gradFill flip="none" rotWithShape="1">
                  <a:gsLst>
                    <a:gs pos="100000">
                      <a:srgbClr val="328998"/>
                    </a:gs>
                    <a:gs pos="50000">
                      <a:srgbClr val="3898B2"/>
                    </a:gs>
                  </a:gsLst>
                  <a:lin ang="16200000" scaled="1"/>
                  <a:tileRect/>
                </a:gra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760414" y="5830762"/>
              <a:ext cx="6324544" cy="64633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lvl="1" indent="4763">
                <a:buFont typeface="Arial" pitchFamily="34" charset="0"/>
                <a:buChar char="•"/>
                <a:defRPr/>
              </a:pPr>
              <a:r>
                <a:rPr lang="ko-KR" altLang="en-US" sz="1400" b="1" dirty="0" smtClean="0">
                  <a:gradFill flip="none" rotWithShape="1">
                    <a:gsLst>
                      <a:gs pos="100000">
                        <a:srgbClr val="002060"/>
                      </a:gs>
                      <a:gs pos="50000">
                        <a:schemeClr val="tx2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latin typeface="Arial" pitchFamily="34" charset="0"/>
                  <a:cs typeface="Arial" pitchFamily="34" charset="0"/>
                </a:rPr>
                <a:t>양말가게 관련 쇼핑몰을 개발</a:t>
              </a:r>
              <a:r>
                <a:rPr lang="en-US" altLang="ko-KR" sz="1400" b="1" dirty="0">
                  <a:gradFill flip="none" rotWithShape="1">
                    <a:gsLst>
                      <a:gs pos="100000">
                        <a:srgbClr val="002060"/>
                      </a:gs>
                      <a:gs pos="50000">
                        <a:schemeClr val="tx2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latin typeface="Arial" pitchFamily="34" charset="0"/>
                  <a:cs typeface="Arial" pitchFamily="34" charset="0"/>
                </a:rPr>
                <a:t>.</a:t>
              </a:r>
              <a:r>
                <a:rPr lang="en-US" altLang="ko-KR" sz="1400" b="1" dirty="0" smtClean="0">
                  <a:gradFill flip="none" rotWithShape="1">
                    <a:gsLst>
                      <a:gs pos="100000">
                        <a:srgbClr val="002060"/>
                      </a:gs>
                      <a:gs pos="50000">
                        <a:schemeClr val="tx2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latin typeface="Arial" pitchFamily="34" charset="0"/>
                  <a:cs typeface="Arial" pitchFamily="34" charset="0"/>
                </a:rPr>
                <a:t> </a:t>
              </a:r>
            </a:p>
            <a:p>
              <a:pPr marL="0" lvl="1" indent="4763">
                <a:buFont typeface="Arial" pitchFamily="34" charset="0"/>
                <a:buChar char="•"/>
                <a:defRPr/>
              </a:pPr>
              <a:r>
                <a:rPr lang="ko-KR" altLang="en-US" sz="1400" b="1" dirty="0" smtClean="0">
                  <a:gradFill flip="none" rotWithShape="1">
                    <a:gsLst>
                      <a:gs pos="100000">
                        <a:srgbClr val="002060"/>
                      </a:gs>
                      <a:gs pos="50000">
                        <a:schemeClr val="tx2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latin typeface="Arial" pitchFamily="34" charset="0"/>
                  <a:cs typeface="Arial" pitchFamily="34" charset="0"/>
                </a:rPr>
                <a:t>각종 온라인 양말가게 쇼핑몰</a:t>
              </a:r>
              <a:r>
                <a:rPr lang="en-US" altLang="ko-KR" sz="1400" b="1" dirty="0" smtClean="0">
                  <a:gradFill flip="none" rotWithShape="1">
                    <a:gsLst>
                      <a:gs pos="100000">
                        <a:srgbClr val="002060"/>
                      </a:gs>
                      <a:gs pos="50000">
                        <a:schemeClr val="tx2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latin typeface="Arial" pitchFamily="34" charset="0"/>
                  <a:cs typeface="Arial" pitchFamily="34" charset="0"/>
                </a:rPr>
                <a:t>, </a:t>
              </a:r>
              <a:r>
                <a:rPr lang="ko-KR" altLang="en-US" sz="1400" b="1" dirty="0" smtClean="0">
                  <a:gradFill flip="none" rotWithShape="1">
                    <a:gsLst>
                      <a:gs pos="100000">
                        <a:srgbClr val="002060"/>
                      </a:gs>
                      <a:gs pos="50000">
                        <a:schemeClr val="tx2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latin typeface="Arial" pitchFamily="34" charset="0"/>
                  <a:cs typeface="Arial" pitchFamily="34" charset="0"/>
                </a:rPr>
                <a:t>사이트 등을 벤치마킹</a:t>
              </a:r>
              <a:endParaRPr lang="en-US" altLang="ko-KR" sz="1400" b="1" dirty="0" smtClean="0">
                <a:gradFill flip="none" rotWithShape="1">
                  <a:gsLst>
                    <a:gs pos="100000">
                      <a:srgbClr val="002060"/>
                    </a:gs>
                    <a:gs pos="50000">
                      <a:schemeClr val="tx2">
                        <a:lumMod val="75000"/>
                      </a:schemeClr>
                    </a:gs>
                  </a:gsLst>
                  <a:lin ang="5400000" scaled="1"/>
                  <a:tileRect/>
                </a:gradFill>
                <a:latin typeface="Arial" pitchFamily="34" charset="0"/>
                <a:cs typeface="Arial" pitchFamily="34" charset="0"/>
              </a:endParaRPr>
            </a:p>
            <a:p>
              <a:pPr marL="0" lvl="1" indent="4763">
                <a:buFont typeface="Arial" pitchFamily="34" charset="0"/>
                <a:buChar char="•"/>
                <a:defRPr/>
              </a:pPr>
              <a:r>
                <a:rPr lang="ko-KR" altLang="en-US" sz="1400" b="1" dirty="0" smtClean="0">
                  <a:gradFill flip="none" rotWithShape="1">
                    <a:gsLst>
                      <a:gs pos="100000">
                        <a:srgbClr val="002060"/>
                      </a:gs>
                      <a:gs pos="50000">
                        <a:schemeClr val="tx2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latin typeface="Arial" pitchFamily="34" charset="0"/>
                  <a:cs typeface="Arial" pitchFamily="34" charset="0"/>
                </a:rPr>
                <a:t>도</a:t>
              </a:r>
              <a:r>
                <a:rPr lang="en-US" altLang="ko-KR" sz="1400" b="1" dirty="0" smtClean="0">
                  <a:gradFill flip="none" rotWithShape="1">
                    <a:gsLst>
                      <a:gs pos="100000">
                        <a:srgbClr val="002060"/>
                      </a:gs>
                      <a:gs pos="50000">
                        <a:schemeClr val="tx2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latin typeface="Arial" pitchFamily="34" charset="0"/>
                  <a:cs typeface="Arial" pitchFamily="34" charset="0"/>
                </a:rPr>
                <a:t>,</a:t>
              </a:r>
              <a:r>
                <a:rPr lang="ko-KR" altLang="en-US" sz="1400" b="1" dirty="0" smtClean="0">
                  <a:gradFill flip="none" rotWithShape="1">
                    <a:gsLst>
                      <a:gs pos="100000">
                        <a:srgbClr val="002060"/>
                      </a:gs>
                      <a:gs pos="50000">
                        <a:schemeClr val="tx2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latin typeface="Arial" pitchFamily="34" charset="0"/>
                  <a:cs typeface="Arial" pitchFamily="34" charset="0"/>
                </a:rPr>
                <a:t>소매 사이트로서 좀 더 싸게 구입할 수 있는 쇼핑몰 구상</a:t>
              </a:r>
              <a:endParaRPr lang="en-US" altLang="ko-KR" sz="1400" b="1" dirty="0" smtClean="0">
                <a:gradFill flip="none" rotWithShape="1">
                  <a:gsLst>
                    <a:gs pos="100000">
                      <a:srgbClr val="002060"/>
                    </a:gs>
                    <a:gs pos="50000">
                      <a:schemeClr val="tx2">
                        <a:lumMod val="75000"/>
                      </a:schemeClr>
                    </a:gs>
                  </a:gsLst>
                  <a:lin ang="5400000" scaled="1"/>
                  <a:tileRect/>
                </a:gra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ectangle 68"/>
            <p:cNvSpPr>
              <a:spLocks noChangeArrowheads="1"/>
            </p:cNvSpPr>
            <p:nvPr/>
          </p:nvSpPr>
          <p:spPr bwMode="auto">
            <a:xfrm>
              <a:off x="1062582" y="5871369"/>
              <a:ext cx="431528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none" lIns="0" tIns="0" rIns="0" bIns="0" anchor="ctr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bg1"/>
                </a:contourClr>
              </a:sp3d>
            </a:bodyPr>
            <a:lstStyle/>
            <a:p>
              <a:pPr marL="0" lvl="1" indent="4763" algn="ctr" defTabSz="1110759" eaLnBrk="0" fontAlgn="auto" latinLnBrk="1" hangingPunct="0">
                <a:lnSpc>
                  <a:spcPct val="100000"/>
                </a:lnSpc>
                <a:spcAft>
                  <a:spcPts val="0"/>
                </a:spcAft>
                <a:defRPr/>
              </a:pPr>
              <a:r>
                <a:rPr lang="ko-KR" altLang="en-US" b="1" spc="-100" dirty="0" smtClean="0">
                  <a:ln>
                    <a:prstDash val="solid"/>
                  </a:ln>
                  <a:solidFill>
                    <a:schemeClr val="bg1"/>
                  </a:solidFill>
                  <a:effectLst>
                    <a:outerShdw blurRad="215900" algn="ctr" rotWithShape="0">
                      <a:srgbClr val="000000">
                        <a:alpha val="80000"/>
                      </a:srgbClr>
                    </a:outerShdw>
                  </a:effectLst>
                  <a:latin typeface="Arial" pitchFamily="34" charset="0"/>
                  <a:ea typeface="HY견고딕" pitchFamily="18" charset="-127"/>
                  <a:cs typeface="Arial" pitchFamily="34" charset="0"/>
                </a:rPr>
                <a:t>벤치</a:t>
              </a:r>
              <a:endParaRPr lang="en-US" altLang="ko-KR" b="1" spc="-100" dirty="0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215900" algn="ctr" rotWithShape="0">
                    <a:srgbClr val="000000">
                      <a:alpha val="80000"/>
                    </a:srgbClr>
                  </a:outerShdw>
                </a:effectLst>
                <a:latin typeface="Arial" pitchFamily="34" charset="0"/>
                <a:ea typeface="HY견고딕" pitchFamily="18" charset="-127"/>
                <a:cs typeface="Arial" pitchFamily="34" charset="0"/>
              </a:endParaRPr>
            </a:p>
            <a:p>
              <a:pPr marL="0" lvl="1" indent="4763" algn="ctr" defTabSz="1110759" eaLnBrk="0" fontAlgn="auto" latinLnBrk="1" hangingPunct="0">
                <a:lnSpc>
                  <a:spcPct val="100000"/>
                </a:lnSpc>
                <a:spcAft>
                  <a:spcPts val="0"/>
                </a:spcAft>
                <a:defRPr/>
              </a:pPr>
              <a:r>
                <a:rPr lang="ko-KR" altLang="en-US" b="1" spc="-100" dirty="0" err="1" smtClean="0">
                  <a:ln>
                    <a:prstDash val="solid"/>
                  </a:ln>
                  <a:solidFill>
                    <a:schemeClr val="bg1"/>
                  </a:solidFill>
                  <a:effectLst>
                    <a:outerShdw blurRad="215900" algn="ctr" rotWithShape="0">
                      <a:srgbClr val="000000">
                        <a:alpha val="80000"/>
                      </a:srgbClr>
                    </a:outerShdw>
                  </a:effectLst>
                  <a:latin typeface="Arial" pitchFamily="34" charset="0"/>
                  <a:ea typeface="HY견고딕" pitchFamily="18" charset="-127"/>
                  <a:cs typeface="Arial" pitchFamily="34" charset="0"/>
                </a:rPr>
                <a:t>마킹</a:t>
              </a:r>
              <a:endParaRPr lang="en-US" altLang="ko-KR" b="1" spc="-100" dirty="0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215900" algn="ctr" rotWithShape="0">
                    <a:srgbClr val="000000">
                      <a:alpha val="80000"/>
                    </a:srgbClr>
                  </a:outerShdw>
                </a:effectLst>
                <a:latin typeface="Arial" pitchFamily="34" charset="0"/>
                <a:ea typeface="HY견고딕" pitchFamily="18" charset="-127"/>
                <a:cs typeface="Arial" pitchFamily="34" charset="0"/>
              </a:endParaRPr>
            </a:p>
          </p:txBody>
        </p:sp>
        <p:grpSp>
          <p:nvGrpSpPr>
            <p:cNvPr id="50" name="그룹 258"/>
            <p:cNvGrpSpPr/>
            <p:nvPr/>
          </p:nvGrpSpPr>
          <p:grpSpPr>
            <a:xfrm>
              <a:off x="7383439" y="6124659"/>
              <a:ext cx="1131721" cy="520533"/>
              <a:chOff x="3214279" y="3300425"/>
              <a:chExt cx="1131721" cy="520533"/>
            </a:xfrm>
          </p:grpSpPr>
          <p:grpSp>
            <p:nvGrpSpPr>
              <p:cNvPr id="65" name="그룹 272"/>
              <p:cNvGrpSpPr/>
              <p:nvPr/>
            </p:nvGrpSpPr>
            <p:grpSpPr>
              <a:xfrm>
                <a:off x="3214279" y="3300425"/>
                <a:ext cx="1131721" cy="520533"/>
                <a:chOff x="3214279" y="3300425"/>
                <a:chExt cx="1131721" cy="520533"/>
              </a:xfrm>
            </p:grpSpPr>
            <p:sp>
              <p:nvSpPr>
                <p:cNvPr id="67" name="Freeform 8"/>
                <p:cNvSpPr>
                  <a:spLocks/>
                </p:cNvSpPr>
                <p:nvPr/>
              </p:nvSpPr>
              <p:spPr bwMode="auto">
                <a:xfrm>
                  <a:off x="3214279" y="3300425"/>
                  <a:ext cx="1131721" cy="520533"/>
                </a:xfrm>
                <a:custGeom>
                  <a:avLst/>
                  <a:gdLst/>
                  <a:ahLst/>
                  <a:cxnLst>
                    <a:cxn ang="0">
                      <a:pos x="336" y="0"/>
                    </a:cxn>
                    <a:cxn ang="0">
                      <a:pos x="0" y="356"/>
                    </a:cxn>
                    <a:cxn ang="0">
                      <a:pos x="742" y="356"/>
                    </a:cxn>
                    <a:cxn ang="0">
                      <a:pos x="742" y="356"/>
                    </a:cxn>
                    <a:cxn ang="0">
                      <a:pos x="748" y="356"/>
                    </a:cxn>
                    <a:cxn ang="0">
                      <a:pos x="754" y="352"/>
                    </a:cxn>
                    <a:cxn ang="0">
                      <a:pos x="760" y="348"/>
                    </a:cxn>
                    <a:cxn ang="0">
                      <a:pos x="764" y="344"/>
                    </a:cxn>
                    <a:cxn ang="0">
                      <a:pos x="768" y="336"/>
                    </a:cxn>
                    <a:cxn ang="0">
                      <a:pos x="770" y="330"/>
                    </a:cxn>
                    <a:cxn ang="0">
                      <a:pos x="772" y="322"/>
                    </a:cxn>
                    <a:cxn ang="0">
                      <a:pos x="774" y="312"/>
                    </a:cxn>
                    <a:cxn ang="0">
                      <a:pos x="774" y="0"/>
                    </a:cxn>
                    <a:cxn ang="0">
                      <a:pos x="336" y="0"/>
                    </a:cxn>
                  </a:cxnLst>
                  <a:rect l="0" t="0" r="r" b="b"/>
                  <a:pathLst>
                    <a:path w="774" h="356">
                      <a:moveTo>
                        <a:pt x="336" y="0"/>
                      </a:moveTo>
                      <a:lnTo>
                        <a:pt x="0" y="356"/>
                      </a:lnTo>
                      <a:lnTo>
                        <a:pt x="742" y="356"/>
                      </a:lnTo>
                      <a:lnTo>
                        <a:pt x="742" y="356"/>
                      </a:lnTo>
                      <a:lnTo>
                        <a:pt x="748" y="356"/>
                      </a:lnTo>
                      <a:lnTo>
                        <a:pt x="754" y="352"/>
                      </a:lnTo>
                      <a:lnTo>
                        <a:pt x="760" y="348"/>
                      </a:lnTo>
                      <a:lnTo>
                        <a:pt x="764" y="344"/>
                      </a:lnTo>
                      <a:lnTo>
                        <a:pt x="768" y="336"/>
                      </a:lnTo>
                      <a:lnTo>
                        <a:pt x="770" y="330"/>
                      </a:lnTo>
                      <a:lnTo>
                        <a:pt x="772" y="322"/>
                      </a:lnTo>
                      <a:lnTo>
                        <a:pt x="774" y="312"/>
                      </a:lnTo>
                      <a:lnTo>
                        <a:pt x="774" y="0"/>
                      </a:lnTo>
                      <a:lnTo>
                        <a:pt x="336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60E8F6"/>
                    </a:gs>
                    <a:gs pos="50000">
                      <a:srgbClr val="0A87FF"/>
                    </a:gs>
                    <a:gs pos="50000">
                      <a:srgbClr val="1B4D89"/>
                    </a:gs>
                  </a:gsLst>
                  <a:lin ang="2700000" scaled="1"/>
                  <a:tileRect/>
                </a:gradFill>
                <a:ln w="50800">
                  <a:noFill/>
                  <a:headEnd type="oval"/>
                  <a:tailEnd type="oval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자유형 67"/>
                <p:cNvSpPr/>
                <p:nvPr/>
              </p:nvSpPr>
              <p:spPr>
                <a:xfrm>
                  <a:off x="3226879" y="3304344"/>
                  <a:ext cx="1105173" cy="499306"/>
                </a:xfrm>
                <a:custGeom>
                  <a:avLst/>
                  <a:gdLst>
                    <a:gd name="connsiteX0" fmla="*/ 0 w 1127125"/>
                    <a:gd name="connsiteY0" fmla="*/ 511175 h 511175"/>
                    <a:gd name="connsiteX1" fmla="*/ 501650 w 1127125"/>
                    <a:gd name="connsiteY1" fmla="*/ 0 h 511175"/>
                    <a:gd name="connsiteX2" fmla="*/ 1127125 w 1127125"/>
                    <a:gd name="connsiteY2" fmla="*/ 0 h 511175"/>
                    <a:gd name="connsiteX3" fmla="*/ 0 w 1127125"/>
                    <a:gd name="connsiteY3" fmla="*/ 511175 h 511175"/>
                    <a:gd name="connsiteX0" fmla="*/ 0 w 1127125"/>
                    <a:gd name="connsiteY0" fmla="*/ 511175 h 511175"/>
                    <a:gd name="connsiteX1" fmla="*/ 501650 w 1127125"/>
                    <a:gd name="connsiteY1" fmla="*/ 0 h 511175"/>
                    <a:gd name="connsiteX2" fmla="*/ 1127125 w 1127125"/>
                    <a:gd name="connsiteY2" fmla="*/ 0 h 511175"/>
                    <a:gd name="connsiteX3" fmla="*/ 0 w 1127125"/>
                    <a:gd name="connsiteY3" fmla="*/ 511175 h 511175"/>
                    <a:gd name="connsiteX0" fmla="*/ 0 w 1127125"/>
                    <a:gd name="connsiteY0" fmla="*/ 511175 h 511175"/>
                    <a:gd name="connsiteX1" fmla="*/ 501650 w 1127125"/>
                    <a:gd name="connsiteY1" fmla="*/ 0 h 511175"/>
                    <a:gd name="connsiteX2" fmla="*/ 1127125 w 1127125"/>
                    <a:gd name="connsiteY2" fmla="*/ 0 h 511175"/>
                    <a:gd name="connsiteX3" fmla="*/ 0 w 1127125"/>
                    <a:gd name="connsiteY3" fmla="*/ 511175 h 511175"/>
                    <a:gd name="connsiteX0" fmla="*/ 0 w 1105173"/>
                    <a:gd name="connsiteY0" fmla="*/ 499306 h 499306"/>
                    <a:gd name="connsiteX1" fmla="*/ 479698 w 1105173"/>
                    <a:gd name="connsiteY1" fmla="*/ 0 h 499306"/>
                    <a:gd name="connsiteX2" fmla="*/ 1105173 w 1105173"/>
                    <a:gd name="connsiteY2" fmla="*/ 0 h 499306"/>
                    <a:gd name="connsiteX3" fmla="*/ 0 w 1105173"/>
                    <a:gd name="connsiteY3" fmla="*/ 499306 h 499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5173" h="499306">
                      <a:moveTo>
                        <a:pt x="0" y="499306"/>
                      </a:moveTo>
                      <a:lnTo>
                        <a:pt x="479698" y="0"/>
                      </a:lnTo>
                      <a:lnTo>
                        <a:pt x="1105173" y="0"/>
                      </a:lnTo>
                      <a:cubicBezTo>
                        <a:pt x="477933" y="64538"/>
                        <a:pt x="188941" y="300215"/>
                        <a:pt x="0" y="49930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chemeClr val="bg1">
                        <a:alpha val="60000"/>
                      </a:schemeClr>
                    </a:gs>
                    <a:gs pos="50000">
                      <a:schemeClr val="bg1">
                        <a:alpha val="0"/>
                      </a:schemeClr>
                    </a:gs>
                  </a:gsLst>
                  <a:lin ang="13500000" scaled="1"/>
                  <a:tileRect/>
                </a:gradFill>
                <a:ln w="50800">
                  <a:noFill/>
                  <a:headEnd type="oval"/>
                  <a:tailEnd type="oval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자유형 60"/>
                <p:cNvSpPr/>
                <p:nvPr/>
              </p:nvSpPr>
              <p:spPr>
                <a:xfrm>
                  <a:off x="3217069" y="3301269"/>
                  <a:ext cx="1120899" cy="518256"/>
                </a:xfrm>
                <a:custGeom>
                  <a:avLst/>
                  <a:gdLst>
                    <a:gd name="connsiteX0" fmla="*/ 0 w 1126331"/>
                    <a:gd name="connsiteY0" fmla="*/ 502443 h 502443"/>
                    <a:gd name="connsiteX1" fmla="*/ 495300 w 1126331"/>
                    <a:gd name="connsiteY1" fmla="*/ 21431 h 502443"/>
                    <a:gd name="connsiteX2" fmla="*/ 1126331 w 1126331"/>
                    <a:gd name="connsiteY2" fmla="*/ 0 h 502443"/>
                    <a:gd name="connsiteX3" fmla="*/ 0 w 1126331"/>
                    <a:gd name="connsiteY3" fmla="*/ 502443 h 502443"/>
                    <a:gd name="connsiteX0" fmla="*/ 0 w 1126331"/>
                    <a:gd name="connsiteY0" fmla="*/ 511398 h 511398"/>
                    <a:gd name="connsiteX1" fmla="*/ 514052 w 1126331"/>
                    <a:gd name="connsiteY1" fmla="*/ 0 h 511398"/>
                    <a:gd name="connsiteX2" fmla="*/ 1126331 w 1126331"/>
                    <a:gd name="connsiteY2" fmla="*/ 8955 h 511398"/>
                    <a:gd name="connsiteX3" fmla="*/ 0 w 1126331"/>
                    <a:gd name="connsiteY3" fmla="*/ 511398 h 511398"/>
                    <a:gd name="connsiteX0" fmla="*/ 0 w 1126331"/>
                    <a:gd name="connsiteY0" fmla="*/ 511398 h 511398"/>
                    <a:gd name="connsiteX1" fmla="*/ 514052 w 1126331"/>
                    <a:gd name="connsiteY1" fmla="*/ 0 h 511398"/>
                    <a:gd name="connsiteX2" fmla="*/ 1126331 w 1126331"/>
                    <a:gd name="connsiteY2" fmla="*/ 8955 h 511398"/>
                    <a:gd name="connsiteX3" fmla="*/ 0 w 1126331"/>
                    <a:gd name="connsiteY3" fmla="*/ 511398 h 511398"/>
                    <a:gd name="connsiteX0" fmla="*/ 0 w 1126331"/>
                    <a:gd name="connsiteY0" fmla="*/ 511398 h 511398"/>
                    <a:gd name="connsiteX1" fmla="*/ 514052 w 1126331"/>
                    <a:gd name="connsiteY1" fmla="*/ 0 h 511398"/>
                    <a:gd name="connsiteX2" fmla="*/ 1126331 w 1126331"/>
                    <a:gd name="connsiteY2" fmla="*/ 8955 h 511398"/>
                    <a:gd name="connsiteX3" fmla="*/ 0 w 1126331"/>
                    <a:gd name="connsiteY3" fmla="*/ 511398 h 511398"/>
                    <a:gd name="connsiteX0" fmla="*/ 0 w 1120899"/>
                    <a:gd name="connsiteY0" fmla="*/ 518256 h 518256"/>
                    <a:gd name="connsiteX1" fmla="*/ 514052 w 1120899"/>
                    <a:gd name="connsiteY1" fmla="*/ 6858 h 518256"/>
                    <a:gd name="connsiteX2" fmla="*/ 1120899 w 1120899"/>
                    <a:gd name="connsiteY2" fmla="*/ 0 h 518256"/>
                    <a:gd name="connsiteX3" fmla="*/ 0 w 1120899"/>
                    <a:gd name="connsiteY3" fmla="*/ 518256 h 518256"/>
                    <a:gd name="connsiteX0" fmla="*/ 0 w 1120899"/>
                    <a:gd name="connsiteY0" fmla="*/ 518256 h 518256"/>
                    <a:gd name="connsiteX1" fmla="*/ 489657 w 1120899"/>
                    <a:gd name="connsiteY1" fmla="*/ 5333 h 518256"/>
                    <a:gd name="connsiteX2" fmla="*/ 1120899 w 1120899"/>
                    <a:gd name="connsiteY2" fmla="*/ 0 h 518256"/>
                    <a:gd name="connsiteX3" fmla="*/ 0 w 1120899"/>
                    <a:gd name="connsiteY3" fmla="*/ 518256 h 518256"/>
                    <a:gd name="connsiteX0" fmla="*/ 0 w 1120899"/>
                    <a:gd name="connsiteY0" fmla="*/ 518256 h 518256"/>
                    <a:gd name="connsiteX1" fmla="*/ 489657 w 1120899"/>
                    <a:gd name="connsiteY1" fmla="*/ 5333 h 518256"/>
                    <a:gd name="connsiteX2" fmla="*/ 1120899 w 1120899"/>
                    <a:gd name="connsiteY2" fmla="*/ 0 h 518256"/>
                    <a:gd name="connsiteX3" fmla="*/ 0 w 1120899"/>
                    <a:gd name="connsiteY3" fmla="*/ 518256 h 518256"/>
                    <a:gd name="connsiteX0" fmla="*/ 0 w 1120899"/>
                    <a:gd name="connsiteY0" fmla="*/ 518256 h 518256"/>
                    <a:gd name="connsiteX1" fmla="*/ 489657 w 1120899"/>
                    <a:gd name="connsiteY1" fmla="*/ 5333 h 518256"/>
                    <a:gd name="connsiteX2" fmla="*/ 1120899 w 1120899"/>
                    <a:gd name="connsiteY2" fmla="*/ 0 h 518256"/>
                    <a:gd name="connsiteX3" fmla="*/ 0 w 1120899"/>
                    <a:gd name="connsiteY3" fmla="*/ 518256 h 518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20899" h="518256">
                      <a:moveTo>
                        <a:pt x="0" y="518256"/>
                      </a:moveTo>
                      <a:lnTo>
                        <a:pt x="489657" y="5333"/>
                      </a:lnTo>
                      <a:lnTo>
                        <a:pt x="1120899" y="0"/>
                      </a:lnTo>
                      <a:cubicBezTo>
                        <a:pt x="497892" y="7367"/>
                        <a:pt x="198053" y="503088"/>
                        <a:pt x="0" y="51825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chemeClr val="bg1">
                        <a:alpha val="60000"/>
                      </a:schemeClr>
                    </a:gs>
                    <a:gs pos="50000">
                      <a:schemeClr val="bg1">
                        <a:alpha val="0"/>
                      </a:schemeClr>
                    </a:gs>
                  </a:gsLst>
                  <a:lin ang="13500000" scaled="1"/>
                  <a:tileRect/>
                </a:gradFill>
                <a:ln w="50800">
                  <a:noFill/>
                  <a:headEnd type="oval"/>
                  <a:tailEnd type="oval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Freeform 8"/>
                <p:cNvSpPr>
                  <a:spLocks/>
                </p:cNvSpPr>
                <p:nvPr/>
              </p:nvSpPr>
              <p:spPr bwMode="auto">
                <a:xfrm>
                  <a:off x="3214279" y="3300425"/>
                  <a:ext cx="1131721" cy="520533"/>
                </a:xfrm>
                <a:custGeom>
                  <a:avLst/>
                  <a:gdLst>
                    <a:gd name="connsiteX0" fmla="*/ 10000 w 10000"/>
                    <a:gd name="connsiteY0" fmla="*/ 0 h 10000"/>
                    <a:gd name="connsiteX1" fmla="*/ 0 w 10000"/>
                    <a:gd name="connsiteY1" fmla="*/ 10000 h 10000"/>
                    <a:gd name="connsiteX2" fmla="*/ 9587 w 10000"/>
                    <a:gd name="connsiteY2" fmla="*/ 10000 h 10000"/>
                    <a:gd name="connsiteX3" fmla="*/ 9587 w 10000"/>
                    <a:gd name="connsiteY3" fmla="*/ 10000 h 10000"/>
                    <a:gd name="connsiteX4" fmla="*/ 9664 w 10000"/>
                    <a:gd name="connsiteY4" fmla="*/ 10000 h 10000"/>
                    <a:gd name="connsiteX5" fmla="*/ 9742 w 10000"/>
                    <a:gd name="connsiteY5" fmla="*/ 9888 h 10000"/>
                    <a:gd name="connsiteX6" fmla="*/ 9819 w 10000"/>
                    <a:gd name="connsiteY6" fmla="*/ 9775 h 10000"/>
                    <a:gd name="connsiteX7" fmla="*/ 9871 w 10000"/>
                    <a:gd name="connsiteY7" fmla="*/ 9663 h 10000"/>
                    <a:gd name="connsiteX8" fmla="*/ 9922 w 10000"/>
                    <a:gd name="connsiteY8" fmla="*/ 9438 h 10000"/>
                    <a:gd name="connsiteX9" fmla="*/ 9948 w 10000"/>
                    <a:gd name="connsiteY9" fmla="*/ 9270 h 10000"/>
                    <a:gd name="connsiteX10" fmla="*/ 9974 w 10000"/>
                    <a:gd name="connsiteY10" fmla="*/ 9045 h 10000"/>
                    <a:gd name="connsiteX11" fmla="*/ 10000 w 10000"/>
                    <a:gd name="connsiteY11" fmla="*/ 8764 h 10000"/>
                    <a:gd name="connsiteX12" fmla="*/ 10000 w 10000"/>
                    <a:gd name="connsiteY12" fmla="*/ 0 h 10000"/>
                    <a:gd name="connsiteX0" fmla="*/ 10000 w 10000"/>
                    <a:gd name="connsiteY0" fmla="*/ 0 h 10000"/>
                    <a:gd name="connsiteX1" fmla="*/ 0 w 10000"/>
                    <a:gd name="connsiteY1" fmla="*/ 10000 h 10000"/>
                    <a:gd name="connsiteX2" fmla="*/ 9587 w 10000"/>
                    <a:gd name="connsiteY2" fmla="*/ 10000 h 10000"/>
                    <a:gd name="connsiteX3" fmla="*/ 9587 w 10000"/>
                    <a:gd name="connsiteY3" fmla="*/ 10000 h 10000"/>
                    <a:gd name="connsiteX4" fmla="*/ 9664 w 10000"/>
                    <a:gd name="connsiteY4" fmla="*/ 10000 h 10000"/>
                    <a:gd name="connsiteX5" fmla="*/ 9742 w 10000"/>
                    <a:gd name="connsiteY5" fmla="*/ 9888 h 10000"/>
                    <a:gd name="connsiteX6" fmla="*/ 9819 w 10000"/>
                    <a:gd name="connsiteY6" fmla="*/ 9775 h 10000"/>
                    <a:gd name="connsiteX7" fmla="*/ 9871 w 10000"/>
                    <a:gd name="connsiteY7" fmla="*/ 9663 h 10000"/>
                    <a:gd name="connsiteX8" fmla="*/ 9922 w 10000"/>
                    <a:gd name="connsiteY8" fmla="*/ 9438 h 10000"/>
                    <a:gd name="connsiteX9" fmla="*/ 9948 w 10000"/>
                    <a:gd name="connsiteY9" fmla="*/ 9270 h 10000"/>
                    <a:gd name="connsiteX10" fmla="*/ 9974 w 10000"/>
                    <a:gd name="connsiteY10" fmla="*/ 9045 h 10000"/>
                    <a:gd name="connsiteX11" fmla="*/ 10000 w 10000"/>
                    <a:gd name="connsiteY11" fmla="*/ 8764 h 10000"/>
                    <a:gd name="connsiteX12" fmla="*/ 10000 w 10000"/>
                    <a:gd name="connsiteY12" fmla="*/ 0 h 10000"/>
                    <a:gd name="connsiteX0" fmla="*/ 10000 w 10000"/>
                    <a:gd name="connsiteY0" fmla="*/ 0 h 10000"/>
                    <a:gd name="connsiteX1" fmla="*/ 0 w 10000"/>
                    <a:gd name="connsiteY1" fmla="*/ 10000 h 10000"/>
                    <a:gd name="connsiteX2" fmla="*/ 9587 w 10000"/>
                    <a:gd name="connsiteY2" fmla="*/ 10000 h 10000"/>
                    <a:gd name="connsiteX3" fmla="*/ 9587 w 10000"/>
                    <a:gd name="connsiteY3" fmla="*/ 10000 h 10000"/>
                    <a:gd name="connsiteX4" fmla="*/ 9664 w 10000"/>
                    <a:gd name="connsiteY4" fmla="*/ 10000 h 10000"/>
                    <a:gd name="connsiteX5" fmla="*/ 9742 w 10000"/>
                    <a:gd name="connsiteY5" fmla="*/ 9888 h 10000"/>
                    <a:gd name="connsiteX6" fmla="*/ 9819 w 10000"/>
                    <a:gd name="connsiteY6" fmla="*/ 9775 h 10000"/>
                    <a:gd name="connsiteX7" fmla="*/ 9871 w 10000"/>
                    <a:gd name="connsiteY7" fmla="*/ 9663 h 10000"/>
                    <a:gd name="connsiteX8" fmla="*/ 9922 w 10000"/>
                    <a:gd name="connsiteY8" fmla="*/ 9438 h 10000"/>
                    <a:gd name="connsiteX9" fmla="*/ 9948 w 10000"/>
                    <a:gd name="connsiteY9" fmla="*/ 9270 h 10000"/>
                    <a:gd name="connsiteX10" fmla="*/ 9974 w 10000"/>
                    <a:gd name="connsiteY10" fmla="*/ 9045 h 10000"/>
                    <a:gd name="connsiteX11" fmla="*/ 10000 w 10000"/>
                    <a:gd name="connsiteY11" fmla="*/ 8764 h 10000"/>
                    <a:gd name="connsiteX12" fmla="*/ 10000 w 10000"/>
                    <a:gd name="connsiteY12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00" h="10000">
                      <a:moveTo>
                        <a:pt x="10000" y="0"/>
                      </a:moveTo>
                      <a:cubicBezTo>
                        <a:pt x="9256" y="9320"/>
                        <a:pt x="5400" y="8647"/>
                        <a:pt x="0" y="10000"/>
                      </a:cubicBezTo>
                      <a:lnTo>
                        <a:pt x="9587" y="10000"/>
                      </a:lnTo>
                      <a:lnTo>
                        <a:pt x="9587" y="10000"/>
                      </a:lnTo>
                      <a:lnTo>
                        <a:pt x="9664" y="10000"/>
                      </a:lnTo>
                      <a:cubicBezTo>
                        <a:pt x="9690" y="9963"/>
                        <a:pt x="9716" y="9925"/>
                        <a:pt x="9742" y="9888"/>
                      </a:cubicBezTo>
                      <a:lnTo>
                        <a:pt x="9819" y="9775"/>
                      </a:lnTo>
                      <a:cubicBezTo>
                        <a:pt x="9836" y="9738"/>
                        <a:pt x="9854" y="9700"/>
                        <a:pt x="9871" y="9663"/>
                      </a:cubicBezTo>
                      <a:lnTo>
                        <a:pt x="9922" y="9438"/>
                      </a:lnTo>
                      <a:cubicBezTo>
                        <a:pt x="9931" y="9382"/>
                        <a:pt x="9939" y="9326"/>
                        <a:pt x="9948" y="9270"/>
                      </a:cubicBezTo>
                      <a:cubicBezTo>
                        <a:pt x="9957" y="9195"/>
                        <a:pt x="9965" y="9120"/>
                        <a:pt x="9974" y="9045"/>
                      </a:cubicBezTo>
                      <a:cubicBezTo>
                        <a:pt x="9983" y="8951"/>
                        <a:pt x="9991" y="8858"/>
                        <a:pt x="10000" y="8764"/>
                      </a:cubicBezTo>
                      <a:lnTo>
                        <a:pt x="1000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chemeClr val="bg1">
                        <a:alpha val="60000"/>
                      </a:schemeClr>
                    </a:gs>
                    <a:gs pos="50000">
                      <a:schemeClr val="bg1">
                        <a:alpha val="0"/>
                      </a:schemeClr>
                    </a:gs>
                  </a:gsLst>
                  <a:lin ang="7200000" scaled="0"/>
                  <a:tileRect/>
                </a:gradFill>
                <a:ln w="50800">
                  <a:noFill/>
                  <a:headEnd type="oval"/>
                  <a:tailEnd type="oval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6" name="Freeform 9"/>
              <p:cNvSpPr>
                <a:spLocks/>
              </p:cNvSpPr>
              <p:nvPr/>
            </p:nvSpPr>
            <p:spPr bwMode="auto">
              <a:xfrm>
                <a:off x="3218423" y="3304032"/>
                <a:ext cx="1127358" cy="515493"/>
              </a:xfrm>
              <a:custGeom>
                <a:avLst/>
                <a:gdLst/>
                <a:ahLst/>
                <a:cxnLst>
                  <a:cxn ang="0">
                    <a:pos x="344" y="4"/>
                  </a:cxn>
                  <a:cxn ang="0">
                    <a:pos x="342" y="0"/>
                  </a:cxn>
                  <a:cxn ang="0">
                    <a:pos x="0" y="364"/>
                  </a:cxn>
                  <a:cxn ang="0">
                    <a:pos x="750" y="364"/>
                  </a:cxn>
                  <a:cxn ang="0">
                    <a:pos x="750" y="364"/>
                  </a:cxn>
                  <a:cxn ang="0">
                    <a:pos x="756" y="362"/>
                  </a:cxn>
                  <a:cxn ang="0">
                    <a:pos x="764" y="360"/>
                  </a:cxn>
                  <a:cxn ang="0">
                    <a:pos x="770" y="356"/>
                  </a:cxn>
                  <a:cxn ang="0">
                    <a:pos x="776" y="350"/>
                  </a:cxn>
                  <a:cxn ang="0">
                    <a:pos x="776" y="350"/>
                  </a:cxn>
                  <a:cxn ang="0">
                    <a:pos x="780" y="342"/>
                  </a:cxn>
                  <a:cxn ang="0">
                    <a:pos x="782" y="334"/>
                  </a:cxn>
                  <a:cxn ang="0">
                    <a:pos x="784" y="326"/>
                  </a:cxn>
                  <a:cxn ang="0">
                    <a:pos x="786" y="316"/>
                  </a:cxn>
                  <a:cxn ang="0">
                    <a:pos x="786" y="0"/>
                  </a:cxn>
                  <a:cxn ang="0">
                    <a:pos x="342" y="0"/>
                  </a:cxn>
                  <a:cxn ang="0">
                    <a:pos x="342" y="0"/>
                  </a:cxn>
                  <a:cxn ang="0">
                    <a:pos x="344" y="4"/>
                  </a:cxn>
                  <a:cxn ang="0">
                    <a:pos x="344" y="8"/>
                  </a:cxn>
                  <a:cxn ang="0">
                    <a:pos x="778" y="8"/>
                  </a:cxn>
                  <a:cxn ang="0">
                    <a:pos x="778" y="316"/>
                  </a:cxn>
                  <a:cxn ang="0">
                    <a:pos x="778" y="316"/>
                  </a:cxn>
                  <a:cxn ang="0">
                    <a:pos x="776" y="324"/>
                  </a:cxn>
                  <a:cxn ang="0">
                    <a:pos x="774" y="332"/>
                  </a:cxn>
                  <a:cxn ang="0">
                    <a:pos x="768" y="344"/>
                  </a:cxn>
                  <a:cxn ang="0">
                    <a:pos x="768" y="344"/>
                  </a:cxn>
                  <a:cxn ang="0">
                    <a:pos x="764" y="350"/>
                  </a:cxn>
                  <a:cxn ang="0">
                    <a:pos x="760" y="354"/>
                  </a:cxn>
                  <a:cxn ang="0">
                    <a:pos x="754" y="356"/>
                  </a:cxn>
                  <a:cxn ang="0">
                    <a:pos x="750" y="356"/>
                  </a:cxn>
                  <a:cxn ang="0">
                    <a:pos x="18" y="356"/>
                  </a:cxn>
                  <a:cxn ang="0">
                    <a:pos x="348" y="6"/>
                  </a:cxn>
                  <a:cxn ang="0">
                    <a:pos x="344" y="4"/>
                  </a:cxn>
                  <a:cxn ang="0">
                    <a:pos x="344" y="8"/>
                  </a:cxn>
                  <a:cxn ang="0">
                    <a:pos x="344" y="4"/>
                  </a:cxn>
                </a:cxnLst>
                <a:rect l="0" t="0" r="r" b="b"/>
                <a:pathLst>
                  <a:path w="786" h="364">
                    <a:moveTo>
                      <a:pt x="344" y="4"/>
                    </a:moveTo>
                    <a:lnTo>
                      <a:pt x="342" y="0"/>
                    </a:lnTo>
                    <a:lnTo>
                      <a:pt x="0" y="364"/>
                    </a:lnTo>
                    <a:lnTo>
                      <a:pt x="750" y="364"/>
                    </a:lnTo>
                    <a:lnTo>
                      <a:pt x="750" y="364"/>
                    </a:lnTo>
                    <a:lnTo>
                      <a:pt x="756" y="362"/>
                    </a:lnTo>
                    <a:lnTo>
                      <a:pt x="764" y="360"/>
                    </a:lnTo>
                    <a:lnTo>
                      <a:pt x="770" y="356"/>
                    </a:lnTo>
                    <a:lnTo>
                      <a:pt x="776" y="350"/>
                    </a:lnTo>
                    <a:lnTo>
                      <a:pt x="776" y="350"/>
                    </a:lnTo>
                    <a:lnTo>
                      <a:pt x="780" y="342"/>
                    </a:lnTo>
                    <a:lnTo>
                      <a:pt x="782" y="334"/>
                    </a:lnTo>
                    <a:lnTo>
                      <a:pt x="784" y="326"/>
                    </a:lnTo>
                    <a:lnTo>
                      <a:pt x="786" y="316"/>
                    </a:lnTo>
                    <a:lnTo>
                      <a:pt x="786" y="0"/>
                    </a:lnTo>
                    <a:lnTo>
                      <a:pt x="342" y="0"/>
                    </a:lnTo>
                    <a:lnTo>
                      <a:pt x="342" y="0"/>
                    </a:lnTo>
                    <a:lnTo>
                      <a:pt x="344" y="4"/>
                    </a:lnTo>
                    <a:lnTo>
                      <a:pt x="344" y="8"/>
                    </a:lnTo>
                    <a:lnTo>
                      <a:pt x="778" y="8"/>
                    </a:lnTo>
                    <a:lnTo>
                      <a:pt x="778" y="316"/>
                    </a:lnTo>
                    <a:lnTo>
                      <a:pt x="778" y="316"/>
                    </a:lnTo>
                    <a:lnTo>
                      <a:pt x="776" y="324"/>
                    </a:lnTo>
                    <a:lnTo>
                      <a:pt x="774" y="332"/>
                    </a:lnTo>
                    <a:lnTo>
                      <a:pt x="768" y="344"/>
                    </a:lnTo>
                    <a:lnTo>
                      <a:pt x="768" y="344"/>
                    </a:lnTo>
                    <a:lnTo>
                      <a:pt x="764" y="350"/>
                    </a:lnTo>
                    <a:lnTo>
                      <a:pt x="760" y="354"/>
                    </a:lnTo>
                    <a:lnTo>
                      <a:pt x="754" y="356"/>
                    </a:lnTo>
                    <a:lnTo>
                      <a:pt x="750" y="356"/>
                    </a:lnTo>
                    <a:lnTo>
                      <a:pt x="18" y="356"/>
                    </a:lnTo>
                    <a:lnTo>
                      <a:pt x="348" y="6"/>
                    </a:lnTo>
                    <a:lnTo>
                      <a:pt x="344" y="4"/>
                    </a:lnTo>
                    <a:lnTo>
                      <a:pt x="344" y="8"/>
                    </a:lnTo>
                    <a:lnTo>
                      <a:pt x="344" y="4"/>
                    </a:lnTo>
                    <a:close/>
                  </a:path>
                </a:pathLst>
              </a:custGeom>
              <a:gradFill>
                <a:gsLst>
                  <a:gs pos="23000">
                    <a:schemeClr val="bg1"/>
                  </a:gs>
                  <a:gs pos="63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259"/>
            <p:cNvGrpSpPr/>
            <p:nvPr/>
          </p:nvGrpSpPr>
          <p:grpSpPr>
            <a:xfrm rot="10800000" flipH="1">
              <a:off x="374892" y="3991292"/>
              <a:ext cx="2204536" cy="867310"/>
              <a:chOff x="1089410" y="1767565"/>
              <a:chExt cx="1461158" cy="747563"/>
            </a:xfrm>
          </p:grpSpPr>
          <p:grpSp>
            <p:nvGrpSpPr>
              <p:cNvPr id="53" name="그룹 260"/>
              <p:cNvGrpSpPr/>
              <p:nvPr/>
            </p:nvGrpSpPr>
            <p:grpSpPr>
              <a:xfrm>
                <a:off x="1089410" y="1767565"/>
                <a:ext cx="1461158" cy="747563"/>
                <a:chOff x="1089410" y="1767565"/>
                <a:chExt cx="1461158" cy="747563"/>
              </a:xfrm>
            </p:grpSpPr>
            <p:grpSp>
              <p:nvGrpSpPr>
                <p:cNvPr id="55" name="그룹 262"/>
                <p:cNvGrpSpPr/>
                <p:nvPr/>
              </p:nvGrpSpPr>
              <p:grpSpPr>
                <a:xfrm>
                  <a:off x="1115616" y="1767565"/>
                  <a:ext cx="1424394" cy="709469"/>
                  <a:chOff x="5219700" y="3752851"/>
                  <a:chExt cx="1657350" cy="825500"/>
                </a:xfrm>
              </p:grpSpPr>
              <p:sp>
                <p:nvSpPr>
                  <p:cNvPr id="62" name="AutoShape 11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5219700" y="3752851"/>
                    <a:ext cx="1657350" cy="8255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63" name="Freeform 13"/>
                  <p:cNvSpPr>
                    <a:spLocks/>
                  </p:cNvSpPr>
                  <p:nvPr/>
                </p:nvSpPr>
                <p:spPr bwMode="auto">
                  <a:xfrm>
                    <a:off x="5219700" y="3786189"/>
                    <a:ext cx="204788" cy="182563"/>
                  </a:xfrm>
                  <a:custGeom>
                    <a:avLst/>
                    <a:gdLst/>
                    <a:ahLst/>
                    <a:cxnLst>
                      <a:cxn ang="0">
                        <a:pos x="257" y="0"/>
                      </a:cxn>
                      <a:cxn ang="0">
                        <a:pos x="257" y="0"/>
                      </a:cxn>
                      <a:cxn ang="0">
                        <a:pos x="128" y="0"/>
                      </a:cxn>
                      <a:cxn ang="0">
                        <a:pos x="128" y="0"/>
                      </a:cxn>
                      <a:cxn ang="0">
                        <a:pos x="106" y="1"/>
                      </a:cxn>
                      <a:cxn ang="0">
                        <a:pos x="86" y="4"/>
                      </a:cxn>
                      <a:cxn ang="0">
                        <a:pos x="69" y="9"/>
                      </a:cxn>
                      <a:cxn ang="0">
                        <a:pos x="54" y="15"/>
                      </a:cxn>
                      <a:cxn ang="0">
                        <a:pos x="42" y="23"/>
                      </a:cxn>
                      <a:cxn ang="0">
                        <a:pos x="32" y="30"/>
                      </a:cxn>
                      <a:cxn ang="0">
                        <a:pos x="23" y="39"/>
                      </a:cxn>
                      <a:cxn ang="0">
                        <a:pos x="16" y="47"/>
                      </a:cxn>
                      <a:cxn ang="0">
                        <a:pos x="11" y="56"/>
                      </a:cxn>
                      <a:cxn ang="0">
                        <a:pos x="7" y="64"/>
                      </a:cxn>
                      <a:cxn ang="0">
                        <a:pos x="4" y="73"/>
                      </a:cxn>
                      <a:cxn ang="0">
                        <a:pos x="2" y="80"/>
                      </a:cxn>
                      <a:cxn ang="0">
                        <a:pos x="0" y="90"/>
                      </a:cxn>
                      <a:cxn ang="0">
                        <a:pos x="0" y="94"/>
                      </a:cxn>
                      <a:cxn ang="0">
                        <a:pos x="0" y="229"/>
                      </a:cxn>
                      <a:cxn ang="0">
                        <a:pos x="257" y="229"/>
                      </a:cxn>
                      <a:cxn ang="0">
                        <a:pos x="257" y="0"/>
                      </a:cxn>
                    </a:cxnLst>
                    <a:rect l="0" t="0" r="r" b="b"/>
                    <a:pathLst>
                      <a:path w="257" h="229">
                        <a:moveTo>
                          <a:pt x="257" y="0"/>
                        </a:moveTo>
                        <a:lnTo>
                          <a:pt x="257" y="0"/>
                        </a:lnTo>
                        <a:lnTo>
                          <a:pt x="128" y="0"/>
                        </a:lnTo>
                        <a:lnTo>
                          <a:pt x="128" y="0"/>
                        </a:lnTo>
                        <a:lnTo>
                          <a:pt x="106" y="1"/>
                        </a:lnTo>
                        <a:lnTo>
                          <a:pt x="86" y="4"/>
                        </a:lnTo>
                        <a:lnTo>
                          <a:pt x="69" y="9"/>
                        </a:lnTo>
                        <a:lnTo>
                          <a:pt x="54" y="15"/>
                        </a:lnTo>
                        <a:lnTo>
                          <a:pt x="42" y="23"/>
                        </a:lnTo>
                        <a:lnTo>
                          <a:pt x="32" y="30"/>
                        </a:lnTo>
                        <a:lnTo>
                          <a:pt x="23" y="39"/>
                        </a:lnTo>
                        <a:lnTo>
                          <a:pt x="16" y="47"/>
                        </a:lnTo>
                        <a:lnTo>
                          <a:pt x="11" y="56"/>
                        </a:lnTo>
                        <a:lnTo>
                          <a:pt x="7" y="64"/>
                        </a:lnTo>
                        <a:lnTo>
                          <a:pt x="4" y="73"/>
                        </a:lnTo>
                        <a:lnTo>
                          <a:pt x="2" y="80"/>
                        </a:lnTo>
                        <a:lnTo>
                          <a:pt x="0" y="90"/>
                        </a:lnTo>
                        <a:lnTo>
                          <a:pt x="0" y="94"/>
                        </a:lnTo>
                        <a:lnTo>
                          <a:pt x="0" y="229"/>
                        </a:lnTo>
                        <a:lnTo>
                          <a:pt x="257" y="229"/>
                        </a:lnTo>
                        <a:lnTo>
                          <a:pt x="257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60E8F6"/>
                      </a:gs>
                      <a:gs pos="50000">
                        <a:srgbClr val="0A87FF"/>
                      </a:gs>
                      <a:gs pos="50000">
                        <a:srgbClr val="1B4D89"/>
                      </a:gs>
                    </a:gsLst>
                    <a:lin ang="2700000" scaled="1"/>
                    <a:tileRect/>
                  </a:gradFill>
                  <a:ln w="50800">
                    <a:noFill/>
                    <a:headEnd type="oval"/>
                    <a:tailEnd type="oval"/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" name="Freeform 14"/>
                  <p:cNvSpPr>
                    <a:spLocks/>
                  </p:cNvSpPr>
                  <p:nvPr/>
                </p:nvSpPr>
                <p:spPr bwMode="auto">
                  <a:xfrm>
                    <a:off x="5219700" y="3754438"/>
                    <a:ext cx="1657350" cy="823913"/>
                  </a:xfrm>
                  <a:custGeom>
                    <a:avLst/>
                    <a:gdLst/>
                    <a:ahLst/>
                    <a:cxnLst>
                      <a:cxn ang="0">
                        <a:pos x="1373" y="7"/>
                      </a:cxn>
                      <a:cxn ang="0">
                        <a:pos x="1364" y="2"/>
                      </a:cxn>
                      <a:cxn ang="0">
                        <a:pos x="1349" y="0"/>
                      </a:cxn>
                      <a:cxn ang="0">
                        <a:pos x="1338" y="6"/>
                      </a:cxn>
                      <a:cxn ang="0">
                        <a:pos x="1330" y="19"/>
                      </a:cxn>
                      <a:cxn ang="0">
                        <a:pos x="1329" y="246"/>
                      </a:cxn>
                      <a:cxn ang="0">
                        <a:pos x="128" y="246"/>
                      </a:cxn>
                      <a:cxn ang="0">
                        <a:pos x="107" y="244"/>
                      </a:cxn>
                      <a:cxn ang="0">
                        <a:pos x="84" y="239"/>
                      </a:cxn>
                      <a:cxn ang="0">
                        <a:pos x="62" y="229"/>
                      </a:cxn>
                      <a:cxn ang="0">
                        <a:pos x="42" y="217"/>
                      </a:cxn>
                      <a:cxn ang="0">
                        <a:pos x="26" y="201"/>
                      </a:cxn>
                      <a:cxn ang="0">
                        <a:pos x="12" y="182"/>
                      </a:cxn>
                      <a:cxn ang="0">
                        <a:pos x="3" y="161"/>
                      </a:cxn>
                      <a:cxn ang="0">
                        <a:pos x="0" y="136"/>
                      </a:cxn>
                      <a:cxn ang="0">
                        <a:pos x="0" y="692"/>
                      </a:cxn>
                      <a:cxn ang="0">
                        <a:pos x="2" y="713"/>
                      </a:cxn>
                      <a:cxn ang="0">
                        <a:pos x="9" y="733"/>
                      </a:cxn>
                      <a:cxn ang="0">
                        <a:pos x="19" y="750"/>
                      </a:cxn>
                      <a:cxn ang="0">
                        <a:pos x="34" y="765"/>
                      </a:cxn>
                      <a:cxn ang="0">
                        <a:pos x="52" y="777"/>
                      </a:cxn>
                      <a:cxn ang="0">
                        <a:pos x="74" y="786"/>
                      </a:cxn>
                      <a:cxn ang="0">
                        <a:pos x="99" y="791"/>
                      </a:cxn>
                      <a:cxn ang="0">
                        <a:pos x="128" y="793"/>
                      </a:cxn>
                      <a:cxn ang="0">
                        <a:pos x="1329" y="1009"/>
                      </a:cxn>
                      <a:cxn ang="0">
                        <a:pos x="1330" y="1020"/>
                      </a:cxn>
                      <a:cxn ang="0">
                        <a:pos x="1338" y="1033"/>
                      </a:cxn>
                      <a:cxn ang="0">
                        <a:pos x="1349" y="1039"/>
                      </a:cxn>
                      <a:cxn ang="0">
                        <a:pos x="1364" y="1037"/>
                      </a:cxn>
                      <a:cxn ang="0">
                        <a:pos x="2071" y="549"/>
                      </a:cxn>
                      <a:cxn ang="0">
                        <a:pos x="2079" y="543"/>
                      </a:cxn>
                      <a:cxn ang="0">
                        <a:pos x="2087" y="527"/>
                      </a:cxn>
                      <a:cxn ang="0">
                        <a:pos x="2087" y="512"/>
                      </a:cxn>
                      <a:cxn ang="0">
                        <a:pos x="2079" y="496"/>
                      </a:cxn>
                      <a:cxn ang="0">
                        <a:pos x="2071" y="490"/>
                      </a:cxn>
                    </a:cxnLst>
                    <a:rect l="0" t="0" r="r" b="b"/>
                    <a:pathLst>
                      <a:path w="2088" h="1039">
                        <a:moveTo>
                          <a:pt x="2071" y="490"/>
                        </a:moveTo>
                        <a:lnTo>
                          <a:pt x="1373" y="7"/>
                        </a:lnTo>
                        <a:lnTo>
                          <a:pt x="1373" y="7"/>
                        </a:lnTo>
                        <a:lnTo>
                          <a:pt x="1364" y="2"/>
                        </a:lnTo>
                        <a:lnTo>
                          <a:pt x="1356" y="0"/>
                        </a:lnTo>
                        <a:lnTo>
                          <a:pt x="1349" y="0"/>
                        </a:lnTo>
                        <a:lnTo>
                          <a:pt x="1343" y="2"/>
                        </a:lnTo>
                        <a:lnTo>
                          <a:pt x="1338" y="6"/>
                        </a:lnTo>
                        <a:lnTo>
                          <a:pt x="1334" y="12"/>
                        </a:lnTo>
                        <a:lnTo>
                          <a:pt x="1330" y="19"/>
                        </a:lnTo>
                        <a:lnTo>
                          <a:pt x="1329" y="30"/>
                        </a:lnTo>
                        <a:lnTo>
                          <a:pt x="1329" y="246"/>
                        </a:lnTo>
                        <a:lnTo>
                          <a:pt x="128" y="246"/>
                        </a:lnTo>
                        <a:lnTo>
                          <a:pt x="128" y="246"/>
                        </a:lnTo>
                        <a:lnTo>
                          <a:pt x="118" y="246"/>
                        </a:lnTo>
                        <a:lnTo>
                          <a:pt x="107" y="244"/>
                        </a:lnTo>
                        <a:lnTo>
                          <a:pt x="94" y="242"/>
                        </a:lnTo>
                        <a:lnTo>
                          <a:pt x="84" y="239"/>
                        </a:lnTo>
                        <a:lnTo>
                          <a:pt x="73" y="234"/>
                        </a:lnTo>
                        <a:lnTo>
                          <a:pt x="62" y="229"/>
                        </a:lnTo>
                        <a:lnTo>
                          <a:pt x="52" y="223"/>
                        </a:lnTo>
                        <a:lnTo>
                          <a:pt x="42" y="217"/>
                        </a:lnTo>
                        <a:lnTo>
                          <a:pt x="33" y="209"/>
                        </a:lnTo>
                        <a:lnTo>
                          <a:pt x="26" y="201"/>
                        </a:lnTo>
                        <a:lnTo>
                          <a:pt x="18" y="191"/>
                        </a:lnTo>
                        <a:lnTo>
                          <a:pt x="12" y="182"/>
                        </a:lnTo>
                        <a:lnTo>
                          <a:pt x="7" y="172"/>
                        </a:lnTo>
                        <a:lnTo>
                          <a:pt x="3" y="161"/>
                        </a:lnTo>
                        <a:lnTo>
                          <a:pt x="1" y="148"/>
                        </a:lnTo>
                        <a:lnTo>
                          <a:pt x="0" y="136"/>
                        </a:lnTo>
                        <a:lnTo>
                          <a:pt x="0" y="692"/>
                        </a:lnTo>
                        <a:lnTo>
                          <a:pt x="0" y="692"/>
                        </a:lnTo>
                        <a:lnTo>
                          <a:pt x="1" y="702"/>
                        </a:lnTo>
                        <a:lnTo>
                          <a:pt x="2" y="713"/>
                        </a:lnTo>
                        <a:lnTo>
                          <a:pt x="5" y="724"/>
                        </a:lnTo>
                        <a:lnTo>
                          <a:pt x="9" y="733"/>
                        </a:lnTo>
                        <a:lnTo>
                          <a:pt x="13" y="742"/>
                        </a:lnTo>
                        <a:lnTo>
                          <a:pt x="19" y="750"/>
                        </a:lnTo>
                        <a:lnTo>
                          <a:pt x="26" y="758"/>
                        </a:lnTo>
                        <a:lnTo>
                          <a:pt x="34" y="765"/>
                        </a:lnTo>
                        <a:lnTo>
                          <a:pt x="42" y="772"/>
                        </a:lnTo>
                        <a:lnTo>
                          <a:pt x="52" y="777"/>
                        </a:lnTo>
                        <a:lnTo>
                          <a:pt x="63" y="782"/>
                        </a:lnTo>
                        <a:lnTo>
                          <a:pt x="74" y="786"/>
                        </a:lnTo>
                        <a:lnTo>
                          <a:pt x="86" y="789"/>
                        </a:lnTo>
                        <a:lnTo>
                          <a:pt x="99" y="791"/>
                        </a:lnTo>
                        <a:lnTo>
                          <a:pt x="114" y="793"/>
                        </a:lnTo>
                        <a:lnTo>
                          <a:pt x="128" y="793"/>
                        </a:lnTo>
                        <a:lnTo>
                          <a:pt x="1329" y="793"/>
                        </a:lnTo>
                        <a:lnTo>
                          <a:pt x="1329" y="1009"/>
                        </a:lnTo>
                        <a:lnTo>
                          <a:pt x="1329" y="1009"/>
                        </a:lnTo>
                        <a:lnTo>
                          <a:pt x="1330" y="1020"/>
                        </a:lnTo>
                        <a:lnTo>
                          <a:pt x="1334" y="1027"/>
                        </a:lnTo>
                        <a:lnTo>
                          <a:pt x="1338" y="1033"/>
                        </a:lnTo>
                        <a:lnTo>
                          <a:pt x="1343" y="1037"/>
                        </a:lnTo>
                        <a:lnTo>
                          <a:pt x="1349" y="1039"/>
                        </a:lnTo>
                        <a:lnTo>
                          <a:pt x="1356" y="1039"/>
                        </a:lnTo>
                        <a:lnTo>
                          <a:pt x="1364" y="1037"/>
                        </a:lnTo>
                        <a:lnTo>
                          <a:pt x="1373" y="1032"/>
                        </a:lnTo>
                        <a:lnTo>
                          <a:pt x="2071" y="549"/>
                        </a:lnTo>
                        <a:lnTo>
                          <a:pt x="2071" y="549"/>
                        </a:lnTo>
                        <a:lnTo>
                          <a:pt x="2079" y="543"/>
                        </a:lnTo>
                        <a:lnTo>
                          <a:pt x="2084" y="535"/>
                        </a:lnTo>
                        <a:lnTo>
                          <a:pt x="2087" y="527"/>
                        </a:lnTo>
                        <a:lnTo>
                          <a:pt x="2088" y="519"/>
                        </a:lnTo>
                        <a:lnTo>
                          <a:pt x="2087" y="512"/>
                        </a:lnTo>
                        <a:lnTo>
                          <a:pt x="2084" y="504"/>
                        </a:lnTo>
                        <a:lnTo>
                          <a:pt x="2079" y="496"/>
                        </a:lnTo>
                        <a:lnTo>
                          <a:pt x="2071" y="490"/>
                        </a:lnTo>
                        <a:lnTo>
                          <a:pt x="2071" y="49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60E8F6"/>
                      </a:gs>
                      <a:gs pos="50000">
                        <a:srgbClr val="0A87FF"/>
                      </a:gs>
                      <a:gs pos="50000">
                        <a:srgbClr val="1B4D89"/>
                      </a:gs>
                    </a:gsLst>
                    <a:lin ang="2700000" scaled="1"/>
                    <a:tileRect/>
                  </a:gradFill>
                  <a:ln w="50800">
                    <a:noFill/>
                    <a:headEnd type="oval"/>
                    <a:tailEnd type="oval"/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56" name="Freeform 14"/>
                <p:cNvSpPr>
                  <a:spLocks/>
                </p:cNvSpPr>
                <p:nvPr/>
              </p:nvSpPr>
              <p:spPr bwMode="auto">
                <a:xfrm>
                  <a:off x="1110854" y="1770432"/>
                  <a:ext cx="1424394" cy="470548"/>
                </a:xfrm>
                <a:custGeom>
                  <a:avLst/>
                  <a:gdLst>
                    <a:gd name="connsiteX0" fmla="*/ 9919 w 10000"/>
                    <a:gd name="connsiteY0" fmla="*/ 4716 h 10000"/>
                    <a:gd name="connsiteX1" fmla="*/ 6576 w 10000"/>
                    <a:gd name="connsiteY1" fmla="*/ 67 h 10000"/>
                    <a:gd name="connsiteX2" fmla="*/ 6576 w 10000"/>
                    <a:gd name="connsiteY2" fmla="*/ 67 h 10000"/>
                    <a:gd name="connsiteX3" fmla="*/ 6533 w 10000"/>
                    <a:gd name="connsiteY3" fmla="*/ 19 h 10000"/>
                    <a:gd name="connsiteX4" fmla="*/ 6494 w 10000"/>
                    <a:gd name="connsiteY4" fmla="*/ 0 h 10000"/>
                    <a:gd name="connsiteX5" fmla="*/ 6461 w 10000"/>
                    <a:gd name="connsiteY5" fmla="*/ 0 h 10000"/>
                    <a:gd name="connsiteX6" fmla="*/ 6432 w 10000"/>
                    <a:gd name="connsiteY6" fmla="*/ 19 h 10000"/>
                    <a:gd name="connsiteX7" fmla="*/ 6408 w 10000"/>
                    <a:gd name="connsiteY7" fmla="*/ 58 h 10000"/>
                    <a:gd name="connsiteX8" fmla="*/ 6389 w 10000"/>
                    <a:gd name="connsiteY8" fmla="*/ 115 h 10000"/>
                    <a:gd name="connsiteX9" fmla="*/ 6370 w 10000"/>
                    <a:gd name="connsiteY9" fmla="*/ 183 h 10000"/>
                    <a:gd name="connsiteX10" fmla="*/ 6365 w 10000"/>
                    <a:gd name="connsiteY10" fmla="*/ 289 h 10000"/>
                    <a:gd name="connsiteX11" fmla="*/ 6365 w 10000"/>
                    <a:gd name="connsiteY11" fmla="*/ 2368 h 10000"/>
                    <a:gd name="connsiteX12" fmla="*/ 613 w 10000"/>
                    <a:gd name="connsiteY12" fmla="*/ 2368 h 10000"/>
                    <a:gd name="connsiteX13" fmla="*/ 613 w 10000"/>
                    <a:gd name="connsiteY13" fmla="*/ 2368 h 10000"/>
                    <a:gd name="connsiteX14" fmla="*/ 565 w 10000"/>
                    <a:gd name="connsiteY14" fmla="*/ 2368 h 10000"/>
                    <a:gd name="connsiteX15" fmla="*/ 512 w 10000"/>
                    <a:gd name="connsiteY15" fmla="*/ 2348 h 10000"/>
                    <a:gd name="connsiteX16" fmla="*/ 450 w 10000"/>
                    <a:gd name="connsiteY16" fmla="*/ 2329 h 10000"/>
                    <a:gd name="connsiteX17" fmla="*/ 402 w 10000"/>
                    <a:gd name="connsiteY17" fmla="*/ 2300 h 10000"/>
                    <a:gd name="connsiteX18" fmla="*/ 350 w 10000"/>
                    <a:gd name="connsiteY18" fmla="*/ 2252 h 10000"/>
                    <a:gd name="connsiteX19" fmla="*/ 297 w 10000"/>
                    <a:gd name="connsiteY19" fmla="*/ 2204 h 10000"/>
                    <a:gd name="connsiteX20" fmla="*/ 249 w 10000"/>
                    <a:gd name="connsiteY20" fmla="*/ 2146 h 10000"/>
                    <a:gd name="connsiteX21" fmla="*/ 201 w 10000"/>
                    <a:gd name="connsiteY21" fmla="*/ 2089 h 10000"/>
                    <a:gd name="connsiteX22" fmla="*/ 158 w 10000"/>
                    <a:gd name="connsiteY22" fmla="*/ 2012 h 10000"/>
                    <a:gd name="connsiteX23" fmla="*/ 125 w 10000"/>
                    <a:gd name="connsiteY23" fmla="*/ 1935 h 10000"/>
                    <a:gd name="connsiteX24" fmla="*/ 86 w 10000"/>
                    <a:gd name="connsiteY24" fmla="*/ 1838 h 10000"/>
                    <a:gd name="connsiteX25" fmla="*/ 57 w 10000"/>
                    <a:gd name="connsiteY25" fmla="*/ 1752 h 10000"/>
                    <a:gd name="connsiteX26" fmla="*/ 34 w 10000"/>
                    <a:gd name="connsiteY26" fmla="*/ 1655 h 10000"/>
                    <a:gd name="connsiteX27" fmla="*/ 14 w 10000"/>
                    <a:gd name="connsiteY27" fmla="*/ 1550 h 10000"/>
                    <a:gd name="connsiteX28" fmla="*/ 5 w 10000"/>
                    <a:gd name="connsiteY28" fmla="*/ 1424 h 10000"/>
                    <a:gd name="connsiteX29" fmla="*/ 0 w 10000"/>
                    <a:gd name="connsiteY29" fmla="*/ 1309 h 10000"/>
                    <a:gd name="connsiteX30" fmla="*/ 0 w 10000"/>
                    <a:gd name="connsiteY30" fmla="*/ 6660 h 10000"/>
                    <a:gd name="connsiteX31" fmla="*/ 0 w 10000"/>
                    <a:gd name="connsiteY31" fmla="*/ 6660 h 10000"/>
                    <a:gd name="connsiteX32" fmla="*/ 5 w 10000"/>
                    <a:gd name="connsiteY32" fmla="*/ 6756 h 10000"/>
                    <a:gd name="connsiteX33" fmla="*/ 10 w 10000"/>
                    <a:gd name="connsiteY33" fmla="*/ 6862 h 10000"/>
                    <a:gd name="connsiteX34" fmla="*/ 24 w 10000"/>
                    <a:gd name="connsiteY34" fmla="*/ 6968 h 10000"/>
                    <a:gd name="connsiteX35" fmla="*/ 43 w 10000"/>
                    <a:gd name="connsiteY35" fmla="*/ 7055 h 10000"/>
                    <a:gd name="connsiteX36" fmla="*/ 62 w 10000"/>
                    <a:gd name="connsiteY36" fmla="*/ 7141 h 10000"/>
                    <a:gd name="connsiteX37" fmla="*/ 91 w 10000"/>
                    <a:gd name="connsiteY37" fmla="*/ 7218 h 10000"/>
                    <a:gd name="connsiteX38" fmla="*/ 125 w 10000"/>
                    <a:gd name="connsiteY38" fmla="*/ 7295 h 10000"/>
                    <a:gd name="connsiteX39" fmla="*/ 163 w 10000"/>
                    <a:gd name="connsiteY39" fmla="*/ 7363 h 10000"/>
                    <a:gd name="connsiteX40" fmla="*/ 201 w 10000"/>
                    <a:gd name="connsiteY40" fmla="*/ 7430 h 10000"/>
                    <a:gd name="connsiteX41" fmla="*/ 249 w 10000"/>
                    <a:gd name="connsiteY41" fmla="*/ 7478 h 10000"/>
                    <a:gd name="connsiteX42" fmla="*/ 302 w 10000"/>
                    <a:gd name="connsiteY42" fmla="*/ 7526 h 10000"/>
                    <a:gd name="connsiteX43" fmla="*/ 354 w 10000"/>
                    <a:gd name="connsiteY43" fmla="*/ 7565 h 10000"/>
                    <a:gd name="connsiteX44" fmla="*/ 412 w 10000"/>
                    <a:gd name="connsiteY44" fmla="*/ 7594 h 10000"/>
                    <a:gd name="connsiteX45" fmla="*/ 474 w 10000"/>
                    <a:gd name="connsiteY45" fmla="*/ 7613 h 10000"/>
                    <a:gd name="connsiteX46" fmla="*/ 546 w 10000"/>
                    <a:gd name="connsiteY46" fmla="*/ 7632 h 10000"/>
                    <a:gd name="connsiteX47" fmla="*/ 613 w 10000"/>
                    <a:gd name="connsiteY47" fmla="*/ 7632 h 10000"/>
                    <a:gd name="connsiteX48" fmla="*/ 6365 w 10000"/>
                    <a:gd name="connsiteY48" fmla="*/ 7632 h 10000"/>
                    <a:gd name="connsiteX49" fmla="*/ 6365 w 10000"/>
                    <a:gd name="connsiteY49" fmla="*/ 9711 h 10000"/>
                    <a:gd name="connsiteX50" fmla="*/ 6365 w 10000"/>
                    <a:gd name="connsiteY50" fmla="*/ 9711 h 10000"/>
                    <a:gd name="connsiteX51" fmla="*/ 6370 w 10000"/>
                    <a:gd name="connsiteY51" fmla="*/ 9817 h 10000"/>
                    <a:gd name="connsiteX52" fmla="*/ 6389 w 10000"/>
                    <a:gd name="connsiteY52" fmla="*/ 9885 h 10000"/>
                    <a:gd name="connsiteX53" fmla="*/ 6408 w 10000"/>
                    <a:gd name="connsiteY53" fmla="*/ 9942 h 10000"/>
                    <a:gd name="connsiteX54" fmla="*/ 6432 w 10000"/>
                    <a:gd name="connsiteY54" fmla="*/ 9981 h 10000"/>
                    <a:gd name="connsiteX55" fmla="*/ 6461 w 10000"/>
                    <a:gd name="connsiteY55" fmla="*/ 10000 h 10000"/>
                    <a:gd name="connsiteX56" fmla="*/ 6494 w 10000"/>
                    <a:gd name="connsiteY56" fmla="*/ 10000 h 10000"/>
                    <a:gd name="connsiteX57" fmla="*/ 6533 w 10000"/>
                    <a:gd name="connsiteY57" fmla="*/ 9981 h 10000"/>
                    <a:gd name="connsiteX58" fmla="*/ 9919 w 10000"/>
                    <a:gd name="connsiteY58" fmla="*/ 5284 h 10000"/>
                    <a:gd name="connsiteX59" fmla="*/ 9919 w 10000"/>
                    <a:gd name="connsiteY59" fmla="*/ 5284 h 10000"/>
                    <a:gd name="connsiteX60" fmla="*/ 9957 w 10000"/>
                    <a:gd name="connsiteY60" fmla="*/ 5226 h 10000"/>
                    <a:gd name="connsiteX61" fmla="*/ 9981 w 10000"/>
                    <a:gd name="connsiteY61" fmla="*/ 5149 h 10000"/>
                    <a:gd name="connsiteX62" fmla="*/ 9995 w 10000"/>
                    <a:gd name="connsiteY62" fmla="*/ 5072 h 10000"/>
                    <a:gd name="connsiteX63" fmla="*/ 10000 w 10000"/>
                    <a:gd name="connsiteY63" fmla="*/ 4995 h 10000"/>
                    <a:gd name="connsiteX64" fmla="*/ 9995 w 10000"/>
                    <a:gd name="connsiteY64" fmla="*/ 4928 h 10000"/>
                    <a:gd name="connsiteX65" fmla="*/ 9981 w 10000"/>
                    <a:gd name="connsiteY65" fmla="*/ 4851 h 10000"/>
                    <a:gd name="connsiteX66" fmla="*/ 9957 w 10000"/>
                    <a:gd name="connsiteY66" fmla="*/ 4774 h 10000"/>
                    <a:gd name="connsiteX67" fmla="*/ 9919 w 10000"/>
                    <a:gd name="connsiteY67" fmla="*/ 4716 h 10000"/>
                    <a:gd name="connsiteX68" fmla="*/ 9919 w 10000"/>
                    <a:gd name="connsiteY68" fmla="*/ 4716 h 10000"/>
                    <a:gd name="connsiteX0" fmla="*/ 9919 w 10000"/>
                    <a:gd name="connsiteY0" fmla="*/ 4716 h 10000"/>
                    <a:gd name="connsiteX1" fmla="*/ 6576 w 10000"/>
                    <a:gd name="connsiteY1" fmla="*/ 67 h 10000"/>
                    <a:gd name="connsiteX2" fmla="*/ 6576 w 10000"/>
                    <a:gd name="connsiteY2" fmla="*/ 67 h 10000"/>
                    <a:gd name="connsiteX3" fmla="*/ 6533 w 10000"/>
                    <a:gd name="connsiteY3" fmla="*/ 19 h 10000"/>
                    <a:gd name="connsiteX4" fmla="*/ 6494 w 10000"/>
                    <a:gd name="connsiteY4" fmla="*/ 0 h 10000"/>
                    <a:gd name="connsiteX5" fmla="*/ 6461 w 10000"/>
                    <a:gd name="connsiteY5" fmla="*/ 0 h 10000"/>
                    <a:gd name="connsiteX6" fmla="*/ 6432 w 10000"/>
                    <a:gd name="connsiteY6" fmla="*/ 19 h 10000"/>
                    <a:gd name="connsiteX7" fmla="*/ 6408 w 10000"/>
                    <a:gd name="connsiteY7" fmla="*/ 58 h 10000"/>
                    <a:gd name="connsiteX8" fmla="*/ 6389 w 10000"/>
                    <a:gd name="connsiteY8" fmla="*/ 115 h 10000"/>
                    <a:gd name="connsiteX9" fmla="*/ 6370 w 10000"/>
                    <a:gd name="connsiteY9" fmla="*/ 183 h 10000"/>
                    <a:gd name="connsiteX10" fmla="*/ 6365 w 10000"/>
                    <a:gd name="connsiteY10" fmla="*/ 289 h 10000"/>
                    <a:gd name="connsiteX11" fmla="*/ 6365 w 10000"/>
                    <a:gd name="connsiteY11" fmla="*/ 2368 h 10000"/>
                    <a:gd name="connsiteX12" fmla="*/ 613 w 10000"/>
                    <a:gd name="connsiteY12" fmla="*/ 2368 h 10000"/>
                    <a:gd name="connsiteX13" fmla="*/ 613 w 10000"/>
                    <a:gd name="connsiteY13" fmla="*/ 2368 h 10000"/>
                    <a:gd name="connsiteX14" fmla="*/ 565 w 10000"/>
                    <a:gd name="connsiteY14" fmla="*/ 2368 h 10000"/>
                    <a:gd name="connsiteX15" fmla="*/ 512 w 10000"/>
                    <a:gd name="connsiteY15" fmla="*/ 2348 h 10000"/>
                    <a:gd name="connsiteX16" fmla="*/ 450 w 10000"/>
                    <a:gd name="connsiteY16" fmla="*/ 2329 h 10000"/>
                    <a:gd name="connsiteX17" fmla="*/ 402 w 10000"/>
                    <a:gd name="connsiteY17" fmla="*/ 2300 h 10000"/>
                    <a:gd name="connsiteX18" fmla="*/ 350 w 10000"/>
                    <a:gd name="connsiteY18" fmla="*/ 2252 h 10000"/>
                    <a:gd name="connsiteX19" fmla="*/ 297 w 10000"/>
                    <a:gd name="connsiteY19" fmla="*/ 2204 h 10000"/>
                    <a:gd name="connsiteX20" fmla="*/ 249 w 10000"/>
                    <a:gd name="connsiteY20" fmla="*/ 2146 h 10000"/>
                    <a:gd name="connsiteX21" fmla="*/ 201 w 10000"/>
                    <a:gd name="connsiteY21" fmla="*/ 2089 h 10000"/>
                    <a:gd name="connsiteX22" fmla="*/ 158 w 10000"/>
                    <a:gd name="connsiteY22" fmla="*/ 2012 h 10000"/>
                    <a:gd name="connsiteX23" fmla="*/ 125 w 10000"/>
                    <a:gd name="connsiteY23" fmla="*/ 1935 h 10000"/>
                    <a:gd name="connsiteX24" fmla="*/ 86 w 10000"/>
                    <a:gd name="connsiteY24" fmla="*/ 1838 h 10000"/>
                    <a:gd name="connsiteX25" fmla="*/ 57 w 10000"/>
                    <a:gd name="connsiteY25" fmla="*/ 1752 h 10000"/>
                    <a:gd name="connsiteX26" fmla="*/ 34 w 10000"/>
                    <a:gd name="connsiteY26" fmla="*/ 1655 h 10000"/>
                    <a:gd name="connsiteX27" fmla="*/ 14 w 10000"/>
                    <a:gd name="connsiteY27" fmla="*/ 1550 h 10000"/>
                    <a:gd name="connsiteX28" fmla="*/ 5 w 10000"/>
                    <a:gd name="connsiteY28" fmla="*/ 1424 h 10000"/>
                    <a:gd name="connsiteX29" fmla="*/ 0 w 10000"/>
                    <a:gd name="connsiteY29" fmla="*/ 1309 h 10000"/>
                    <a:gd name="connsiteX30" fmla="*/ 0 w 10000"/>
                    <a:gd name="connsiteY30" fmla="*/ 6660 h 10000"/>
                    <a:gd name="connsiteX31" fmla="*/ 0 w 10000"/>
                    <a:gd name="connsiteY31" fmla="*/ 6660 h 10000"/>
                    <a:gd name="connsiteX32" fmla="*/ 5 w 10000"/>
                    <a:gd name="connsiteY32" fmla="*/ 6756 h 10000"/>
                    <a:gd name="connsiteX33" fmla="*/ 10 w 10000"/>
                    <a:gd name="connsiteY33" fmla="*/ 6862 h 10000"/>
                    <a:gd name="connsiteX34" fmla="*/ 24 w 10000"/>
                    <a:gd name="connsiteY34" fmla="*/ 6968 h 10000"/>
                    <a:gd name="connsiteX35" fmla="*/ 43 w 10000"/>
                    <a:gd name="connsiteY35" fmla="*/ 7055 h 10000"/>
                    <a:gd name="connsiteX36" fmla="*/ 62 w 10000"/>
                    <a:gd name="connsiteY36" fmla="*/ 7141 h 10000"/>
                    <a:gd name="connsiteX37" fmla="*/ 91 w 10000"/>
                    <a:gd name="connsiteY37" fmla="*/ 7218 h 10000"/>
                    <a:gd name="connsiteX38" fmla="*/ 125 w 10000"/>
                    <a:gd name="connsiteY38" fmla="*/ 7295 h 10000"/>
                    <a:gd name="connsiteX39" fmla="*/ 163 w 10000"/>
                    <a:gd name="connsiteY39" fmla="*/ 7363 h 10000"/>
                    <a:gd name="connsiteX40" fmla="*/ 201 w 10000"/>
                    <a:gd name="connsiteY40" fmla="*/ 7430 h 10000"/>
                    <a:gd name="connsiteX41" fmla="*/ 249 w 10000"/>
                    <a:gd name="connsiteY41" fmla="*/ 7478 h 10000"/>
                    <a:gd name="connsiteX42" fmla="*/ 302 w 10000"/>
                    <a:gd name="connsiteY42" fmla="*/ 7526 h 10000"/>
                    <a:gd name="connsiteX43" fmla="*/ 354 w 10000"/>
                    <a:gd name="connsiteY43" fmla="*/ 7565 h 10000"/>
                    <a:gd name="connsiteX44" fmla="*/ 412 w 10000"/>
                    <a:gd name="connsiteY44" fmla="*/ 7594 h 10000"/>
                    <a:gd name="connsiteX45" fmla="*/ 474 w 10000"/>
                    <a:gd name="connsiteY45" fmla="*/ 7613 h 10000"/>
                    <a:gd name="connsiteX46" fmla="*/ 546 w 10000"/>
                    <a:gd name="connsiteY46" fmla="*/ 7632 h 10000"/>
                    <a:gd name="connsiteX47" fmla="*/ 613 w 10000"/>
                    <a:gd name="connsiteY47" fmla="*/ 7632 h 10000"/>
                    <a:gd name="connsiteX48" fmla="*/ 6365 w 10000"/>
                    <a:gd name="connsiteY48" fmla="*/ 7632 h 10000"/>
                    <a:gd name="connsiteX49" fmla="*/ 6365 w 10000"/>
                    <a:gd name="connsiteY49" fmla="*/ 9711 h 10000"/>
                    <a:gd name="connsiteX50" fmla="*/ 6365 w 10000"/>
                    <a:gd name="connsiteY50" fmla="*/ 9711 h 10000"/>
                    <a:gd name="connsiteX51" fmla="*/ 6370 w 10000"/>
                    <a:gd name="connsiteY51" fmla="*/ 9817 h 10000"/>
                    <a:gd name="connsiteX52" fmla="*/ 6389 w 10000"/>
                    <a:gd name="connsiteY52" fmla="*/ 9885 h 10000"/>
                    <a:gd name="connsiteX53" fmla="*/ 6408 w 10000"/>
                    <a:gd name="connsiteY53" fmla="*/ 9942 h 10000"/>
                    <a:gd name="connsiteX54" fmla="*/ 6432 w 10000"/>
                    <a:gd name="connsiteY54" fmla="*/ 9981 h 10000"/>
                    <a:gd name="connsiteX55" fmla="*/ 6461 w 10000"/>
                    <a:gd name="connsiteY55" fmla="*/ 10000 h 10000"/>
                    <a:gd name="connsiteX56" fmla="*/ 6494 w 10000"/>
                    <a:gd name="connsiteY56" fmla="*/ 10000 h 10000"/>
                    <a:gd name="connsiteX57" fmla="*/ 9919 w 10000"/>
                    <a:gd name="connsiteY57" fmla="*/ 5284 h 10000"/>
                    <a:gd name="connsiteX58" fmla="*/ 9919 w 10000"/>
                    <a:gd name="connsiteY58" fmla="*/ 5284 h 10000"/>
                    <a:gd name="connsiteX59" fmla="*/ 9957 w 10000"/>
                    <a:gd name="connsiteY59" fmla="*/ 5226 h 10000"/>
                    <a:gd name="connsiteX60" fmla="*/ 9981 w 10000"/>
                    <a:gd name="connsiteY60" fmla="*/ 5149 h 10000"/>
                    <a:gd name="connsiteX61" fmla="*/ 9995 w 10000"/>
                    <a:gd name="connsiteY61" fmla="*/ 5072 h 10000"/>
                    <a:gd name="connsiteX62" fmla="*/ 10000 w 10000"/>
                    <a:gd name="connsiteY62" fmla="*/ 4995 h 10000"/>
                    <a:gd name="connsiteX63" fmla="*/ 9995 w 10000"/>
                    <a:gd name="connsiteY63" fmla="*/ 4928 h 10000"/>
                    <a:gd name="connsiteX64" fmla="*/ 9981 w 10000"/>
                    <a:gd name="connsiteY64" fmla="*/ 4851 h 10000"/>
                    <a:gd name="connsiteX65" fmla="*/ 9957 w 10000"/>
                    <a:gd name="connsiteY65" fmla="*/ 4774 h 10000"/>
                    <a:gd name="connsiteX66" fmla="*/ 9919 w 10000"/>
                    <a:gd name="connsiteY66" fmla="*/ 4716 h 10000"/>
                    <a:gd name="connsiteX67" fmla="*/ 9919 w 10000"/>
                    <a:gd name="connsiteY67" fmla="*/ 4716 h 10000"/>
                    <a:gd name="connsiteX0" fmla="*/ 9919 w 10000"/>
                    <a:gd name="connsiteY0" fmla="*/ 4716 h 10783"/>
                    <a:gd name="connsiteX1" fmla="*/ 6576 w 10000"/>
                    <a:gd name="connsiteY1" fmla="*/ 67 h 10783"/>
                    <a:gd name="connsiteX2" fmla="*/ 6576 w 10000"/>
                    <a:gd name="connsiteY2" fmla="*/ 67 h 10783"/>
                    <a:gd name="connsiteX3" fmla="*/ 6533 w 10000"/>
                    <a:gd name="connsiteY3" fmla="*/ 19 h 10783"/>
                    <a:gd name="connsiteX4" fmla="*/ 6494 w 10000"/>
                    <a:gd name="connsiteY4" fmla="*/ 0 h 10783"/>
                    <a:gd name="connsiteX5" fmla="*/ 6461 w 10000"/>
                    <a:gd name="connsiteY5" fmla="*/ 0 h 10783"/>
                    <a:gd name="connsiteX6" fmla="*/ 6432 w 10000"/>
                    <a:gd name="connsiteY6" fmla="*/ 19 h 10783"/>
                    <a:gd name="connsiteX7" fmla="*/ 6408 w 10000"/>
                    <a:gd name="connsiteY7" fmla="*/ 58 h 10783"/>
                    <a:gd name="connsiteX8" fmla="*/ 6389 w 10000"/>
                    <a:gd name="connsiteY8" fmla="*/ 115 h 10783"/>
                    <a:gd name="connsiteX9" fmla="*/ 6370 w 10000"/>
                    <a:gd name="connsiteY9" fmla="*/ 183 h 10783"/>
                    <a:gd name="connsiteX10" fmla="*/ 6365 w 10000"/>
                    <a:gd name="connsiteY10" fmla="*/ 289 h 10783"/>
                    <a:gd name="connsiteX11" fmla="*/ 6365 w 10000"/>
                    <a:gd name="connsiteY11" fmla="*/ 2368 h 10783"/>
                    <a:gd name="connsiteX12" fmla="*/ 613 w 10000"/>
                    <a:gd name="connsiteY12" fmla="*/ 2368 h 10783"/>
                    <a:gd name="connsiteX13" fmla="*/ 613 w 10000"/>
                    <a:gd name="connsiteY13" fmla="*/ 2368 h 10783"/>
                    <a:gd name="connsiteX14" fmla="*/ 565 w 10000"/>
                    <a:gd name="connsiteY14" fmla="*/ 2368 h 10783"/>
                    <a:gd name="connsiteX15" fmla="*/ 512 w 10000"/>
                    <a:gd name="connsiteY15" fmla="*/ 2348 h 10783"/>
                    <a:gd name="connsiteX16" fmla="*/ 450 w 10000"/>
                    <a:gd name="connsiteY16" fmla="*/ 2329 h 10783"/>
                    <a:gd name="connsiteX17" fmla="*/ 402 w 10000"/>
                    <a:gd name="connsiteY17" fmla="*/ 2300 h 10783"/>
                    <a:gd name="connsiteX18" fmla="*/ 350 w 10000"/>
                    <a:gd name="connsiteY18" fmla="*/ 2252 h 10783"/>
                    <a:gd name="connsiteX19" fmla="*/ 297 w 10000"/>
                    <a:gd name="connsiteY19" fmla="*/ 2204 h 10783"/>
                    <a:gd name="connsiteX20" fmla="*/ 249 w 10000"/>
                    <a:gd name="connsiteY20" fmla="*/ 2146 h 10783"/>
                    <a:gd name="connsiteX21" fmla="*/ 201 w 10000"/>
                    <a:gd name="connsiteY21" fmla="*/ 2089 h 10783"/>
                    <a:gd name="connsiteX22" fmla="*/ 158 w 10000"/>
                    <a:gd name="connsiteY22" fmla="*/ 2012 h 10783"/>
                    <a:gd name="connsiteX23" fmla="*/ 125 w 10000"/>
                    <a:gd name="connsiteY23" fmla="*/ 1935 h 10783"/>
                    <a:gd name="connsiteX24" fmla="*/ 86 w 10000"/>
                    <a:gd name="connsiteY24" fmla="*/ 1838 h 10783"/>
                    <a:gd name="connsiteX25" fmla="*/ 57 w 10000"/>
                    <a:gd name="connsiteY25" fmla="*/ 1752 h 10783"/>
                    <a:gd name="connsiteX26" fmla="*/ 34 w 10000"/>
                    <a:gd name="connsiteY26" fmla="*/ 1655 h 10783"/>
                    <a:gd name="connsiteX27" fmla="*/ 14 w 10000"/>
                    <a:gd name="connsiteY27" fmla="*/ 1550 h 10783"/>
                    <a:gd name="connsiteX28" fmla="*/ 5 w 10000"/>
                    <a:gd name="connsiteY28" fmla="*/ 1424 h 10783"/>
                    <a:gd name="connsiteX29" fmla="*/ 0 w 10000"/>
                    <a:gd name="connsiteY29" fmla="*/ 1309 h 10783"/>
                    <a:gd name="connsiteX30" fmla="*/ 0 w 10000"/>
                    <a:gd name="connsiteY30" fmla="*/ 6660 h 10783"/>
                    <a:gd name="connsiteX31" fmla="*/ 0 w 10000"/>
                    <a:gd name="connsiteY31" fmla="*/ 6660 h 10783"/>
                    <a:gd name="connsiteX32" fmla="*/ 5 w 10000"/>
                    <a:gd name="connsiteY32" fmla="*/ 6756 h 10783"/>
                    <a:gd name="connsiteX33" fmla="*/ 10 w 10000"/>
                    <a:gd name="connsiteY33" fmla="*/ 6862 h 10783"/>
                    <a:gd name="connsiteX34" fmla="*/ 24 w 10000"/>
                    <a:gd name="connsiteY34" fmla="*/ 6968 h 10783"/>
                    <a:gd name="connsiteX35" fmla="*/ 43 w 10000"/>
                    <a:gd name="connsiteY35" fmla="*/ 7055 h 10783"/>
                    <a:gd name="connsiteX36" fmla="*/ 62 w 10000"/>
                    <a:gd name="connsiteY36" fmla="*/ 7141 h 10783"/>
                    <a:gd name="connsiteX37" fmla="*/ 91 w 10000"/>
                    <a:gd name="connsiteY37" fmla="*/ 7218 h 10783"/>
                    <a:gd name="connsiteX38" fmla="*/ 125 w 10000"/>
                    <a:gd name="connsiteY38" fmla="*/ 7295 h 10783"/>
                    <a:gd name="connsiteX39" fmla="*/ 163 w 10000"/>
                    <a:gd name="connsiteY39" fmla="*/ 7363 h 10783"/>
                    <a:gd name="connsiteX40" fmla="*/ 201 w 10000"/>
                    <a:gd name="connsiteY40" fmla="*/ 7430 h 10783"/>
                    <a:gd name="connsiteX41" fmla="*/ 249 w 10000"/>
                    <a:gd name="connsiteY41" fmla="*/ 7478 h 10783"/>
                    <a:gd name="connsiteX42" fmla="*/ 302 w 10000"/>
                    <a:gd name="connsiteY42" fmla="*/ 7526 h 10783"/>
                    <a:gd name="connsiteX43" fmla="*/ 354 w 10000"/>
                    <a:gd name="connsiteY43" fmla="*/ 7565 h 10783"/>
                    <a:gd name="connsiteX44" fmla="*/ 412 w 10000"/>
                    <a:gd name="connsiteY44" fmla="*/ 7594 h 10783"/>
                    <a:gd name="connsiteX45" fmla="*/ 474 w 10000"/>
                    <a:gd name="connsiteY45" fmla="*/ 7613 h 10783"/>
                    <a:gd name="connsiteX46" fmla="*/ 546 w 10000"/>
                    <a:gd name="connsiteY46" fmla="*/ 7632 h 10783"/>
                    <a:gd name="connsiteX47" fmla="*/ 613 w 10000"/>
                    <a:gd name="connsiteY47" fmla="*/ 7632 h 10783"/>
                    <a:gd name="connsiteX48" fmla="*/ 6365 w 10000"/>
                    <a:gd name="connsiteY48" fmla="*/ 7632 h 10783"/>
                    <a:gd name="connsiteX49" fmla="*/ 6365 w 10000"/>
                    <a:gd name="connsiteY49" fmla="*/ 9711 h 10783"/>
                    <a:gd name="connsiteX50" fmla="*/ 6365 w 10000"/>
                    <a:gd name="connsiteY50" fmla="*/ 9711 h 10783"/>
                    <a:gd name="connsiteX51" fmla="*/ 6370 w 10000"/>
                    <a:gd name="connsiteY51" fmla="*/ 9817 h 10783"/>
                    <a:gd name="connsiteX52" fmla="*/ 6389 w 10000"/>
                    <a:gd name="connsiteY52" fmla="*/ 9885 h 10783"/>
                    <a:gd name="connsiteX53" fmla="*/ 6408 w 10000"/>
                    <a:gd name="connsiteY53" fmla="*/ 9942 h 10783"/>
                    <a:gd name="connsiteX54" fmla="*/ 6432 w 10000"/>
                    <a:gd name="connsiteY54" fmla="*/ 9981 h 10783"/>
                    <a:gd name="connsiteX55" fmla="*/ 6494 w 10000"/>
                    <a:gd name="connsiteY55" fmla="*/ 10000 h 10783"/>
                    <a:gd name="connsiteX56" fmla="*/ 9919 w 10000"/>
                    <a:gd name="connsiteY56" fmla="*/ 5284 h 10783"/>
                    <a:gd name="connsiteX57" fmla="*/ 9919 w 10000"/>
                    <a:gd name="connsiteY57" fmla="*/ 5284 h 10783"/>
                    <a:gd name="connsiteX58" fmla="*/ 9957 w 10000"/>
                    <a:gd name="connsiteY58" fmla="*/ 5226 h 10783"/>
                    <a:gd name="connsiteX59" fmla="*/ 9981 w 10000"/>
                    <a:gd name="connsiteY59" fmla="*/ 5149 h 10783"/>
                    <a:gd name="connsiteX60" fmla="*/ 9995 w 10000"/>
                    <a:gd name="connsiteY60" fmla="*/ 5072 h 10783"/>
                    <a:gd name="connsiteX61" fmla="*/ 10000 w 10000"/>
                    <a:gd name="connsiteY61" fmla="*/ 4995 h 10783"/>
                    <a:gd name="connsiteX62" fmla="*/ 9995 w 10000"/>
                    <a:gd name="connsiteY62" fmla="*/ 4928 h 10783"/>
                    <a:gd name="connsiteX63" fmla="*/ 9981 w 10000"/>
                    <a:gd name="connsiteY63" fmla="*/ 4851 h 10783"/>
                    <a:gd name="connsiteX64" fmla="*/ 9957 w 10000"/>
                    <a:gd name="connsiteY64" fmla="*/ 4774 h 10783"/>
                    <a:gd name="connsiteX65" fmla="*/ 9919 w 10000"/>
                    <a:gd name="connsiteY65" fmla="*/ 4716 h 10783"/>
                    <a:gd name="connsiteX66" fmla="*/ 9919 w 10000"/>
                    <a:gd name="connsiteY66" fmla="*/ 4716 h 10783"/>
                    <a:gd name="connsiteX0" fmla="*/ 9919 w 10000"/>
                    <a:gd name="connsiteY0" fmla="*/ 4716 h 9981"/>
                    <a:gd name="connsiteX1" fmla="*/ 6576 w 10000"/>
                    <a:gd name="connsiteY1" fmla="*/ 67 h 9981"/>
                    <a:gd name="connsiteX2" fmla="*/ 6576 w 10000"/>
                    <a:gd name="connsiteY2" fmla="*/ 67 h 9981"/>
                    <a:gd name="connsiteX3" fmla="*/ 6533 w 10000"/>
                    <a:gd name="connsiteY3" fmla="*/ 19 h 9981"/>
                    <a:gd name="connsiteX4" fmla="*/ 6494 w 10000"/>
                    <a:gd name="connsiteY4" fmla="*/ 0 h 9981"/>
                    <a:gd name="connsiteX5" fmla="*/ 6461 w 10000"/>
                    <a:gd name="connsiteY5" fmla="*/ 0 h 9981"/>
                    <a:gd name="connsiteX6" fmla="*/ 6432 w 10000"/>
                    <a:gd name="connsiteY6" fmla="*/ 19 h 9981"/>
                    <a:gd name="connsiteX7" fmla="*/ 6408 w 10000"/>
                    <a:gd name="connsiteY7" fmla="*/ 58 h 9981"/>
                    <a:gd name="connsiteX8" fmla="*/ 6389 w 10000"/>
                    <a:gd name="connsiteY8" fmla="*/ 115 h 9981"/>
                    <a:gd name="connsiteX9" fmla="*/ 6370 w 10000"/>
                    <a:gd name="connsiteY9" fmla="*/ 183 h 9981"/>
                    <a:gd name="connsiteX10" fmla="*/ 6365 w 10000"/>
                    <a:gd name="connsiteY10" fmla="*/ 289 h 9981"/>
                    <a:gd name="connsiteX11" fmla="*/ 6365 w 10000"/>
                    <a:gd name="connsiteY11" fmla="*/ 2368 h 9981"/>
                    <a:gd name="connsiteX12" fmla="*/ 613 w 10000"/>
                    <a:gd name="connsiteY12" fmla="*/ 2368 h 9981"/>
                    <a:gd name="connsiteX13" fmla="*/ 613 w 10000"/>
                    <a:gd name="connsiteY13" fmla="*/ 2368 h 9981"/>
                    <a:gd name="connsiteX14" fmla="*/ 565 w 10000"/>
                    <a:gd name="connsiteY14" fmla="*/ 2368 h 9981"/>
                    <a:gd name="connsiteX15" fmla="*/ 512 w 10000"/>
                    <a:gd name="connsiteY15" fmla="*/ 2348 h 9981"/>
                    <a:gd name="connsiteX16" fmla="*/ 450 w 10000"/>
                    <a:gd name="connsiteY16" fmla="*/ 2329 h 9981"/>
                    <a:gd name="connsiteX17" fmla="*/ 402 w 10000"/>
                    <a:gd name="connsiteY17" fmla="*/ 2300 h 9981"/>
                    <a:gd name="connsiteX18" fmla="*/ 350 w 10000"/>
                    <a:gd name="connsiteY18" fmla="*/ 2252 h 9981"/>
                    <a:gd name="connsiteX19" fmla="*/ 297 w 10000"/>
                    <a:gd name="connsiteY19" fmla="*/ 2204 h 9981"/>
                    <a:gd name="connsiteX20" fmla="*/ 249 w 10000"/>
                    <a:gd name="connsiteY20" fmla="*/ 2146 h 9981"/>
                    <a:gd name="connsiteX21" fmla="*/ 201 w 10000"/>
                    <a:gd name="connsiteY21" fmla="*/ 2089 h 9981"/>
                    <a:gd name="connsiteX22" fmla="*/ 158 w 10000"/>
                    <a:gd name="connsiteY22" fmla="*/ 2012 h 9981"/>
                    <a:gd name="connsiteX23" fmla="*/ 125 w 10000"/>
                    <a:gd name="connsiteY23" fmla="*/ 1935 h 9981"/>
                    <a:gd name="connsiteX24" fmla="*/ 86 w 10000"/>
                    <a:gd name="connsiteY24" fmla="*/ 1838 h 9981"/>
                    <a:gd name="connsiteX25" fmla="*/ 57 w 10000"/>
                    <a:gd name="connsiteY25" fmla="*/ 1752 h 9981"/>
                    <a:gd name="connsiteX26" fmla="*/ 34 w 10000"/>
                    <a:gd name="connsiteY26" fmla="*/ 1655 h 9981"/>
                    <a:gd name="connsiteX27" fmla="*/ 14 w 10000"/>
                    <a:gd name="connsiteY27" fmla="*/ 1550 h 9981"/>
                    <a:gd name="connsiteX28" fmla="*/ 5 w 10000"/>
                    <a:gd name="connsiteY28" fmla="*/ 1424 h 9981"/>
                    <a:gd name="connsiteX29" fmla="*/ 0 w 10000"/>
                    <a:gd name="connsiteY29" fmla="*/ 1309 h 9981"/>
                    <a:gd name="connsiteX30" fmla="*/ 0 w 10000"/>
                    <a:gd name="connsiteY30" fmla="*/ 6660 h 9981"/>
                    <a:gd name="connsiteX31" fmla="*/ 0 w 10000"/>
                    <a:gd name="connsiteY31" fmla="*/ 6660 h 9981"/>
                    <a:gd name="connsiteX32" fmla="*/ 5 w 10000"/>
                    <a:gd name="connsiteY32" fmla="*/ 6756 h 9981"/>
                    <a:gd name="connsiteX33" fmla="*/ 10 w 10000"/>
                    <a:gd name="connsiteY33" fmla="*/ 6862 h 9981"/>
                    <a:gd name="connsiteX34" fmla="*/ 24 w 10000"/>
                    <a:gd name="connsiteY34" fmla="*/ 6968 h 9981"/>
                    <a:gd name="connsiteX35" fmla="*/ 43 w 10000"/>
                    <a:gd name="connsiteY35" fmla="*/ 7055 h 9981"/>
                    <a:gd name="connsiteX36" fmla="*/ 62 w 10000"/>
                    <a:gd name="connsiteY36" fmla="*/ 7141 h 9981"/>
                    <a:gd name="connsiteX37" fmla="*/ 91 w 10000"/>
                    <a:gd name="connsiteY37" fmla="*/ 7218 h 9981"/>
                    <a:gd name="connsiteX38" fmla="*/ 125 w 10000"/>
                    <a:gd name="connsiteY38" fmla="*/ 7295 h 9981"/>
                    <a:gd name="connsiteX39" fmla="*/ 163 w 10000"/>
                    <a:gd name="connsiteY39" fmla="*/ 7363 h 9981"/>
                    <a:gd name="connsiteX40" fmla="*/ 201 w 10000"/>
                    <a:gd name="connsiteY40" fmla="*/ 7430 h 9981"/>
                    <a:gd name="connsiteX41" fmla="*/ 249 w 10000"/>
                    <a:gd name="connsiteY41" fmla="*/ 7478 h 9981"/>
                    <a:gd name="connsiteX42" fmla="*/ 302 w 10000"/>
                    <a:gd name="connsiteY42" fmla="*/ 7526 h 9981"/>
                    <a:gd name="connsiteX43" fmla="*/ 354 w 10000"/>
                    <a:gd name="connsiteY43" fmla="*/ 7565 h 9981"/>
                    <a:gd name="connsiteX44" fmla="*/ 412 w 10000"/>
                    <a:gd name="connsiteY44" fmla="*/ 7594 h 9981"/>
                    <a:gd name="connsiteX45" fmla="*/ 474 w 10000"/>
                    <a:gd name="connsiteY45" fmla="*/ 7613 h 9981"/>
                    <a:gd name="connsiteX46" fmla="*/ 546 w 10000"/>
                    <a:gd name="connsiteY46" fmla="*/ 7632 h 9981"/>
                    <a:gd name="connsiteX47" fmla="*/ 613 w 10000"/>
                    <a:gd name="connsiteY47" fmla="*/ 7632 h 9981"/>
                    <a:gd name="connsiteX48" fmla="*/ 6365 w 10000"/>
                    <a:gd name="connsiteY48" fmla="*/ 7632 h 9981"/>
                    <a:gd name="connsiteX49" fmla="*/ 6365 w 10000"/>
                    <a:gd name="connsiteY49" fmla="*/ 9711 h 9981"/>
                    <a:gd name="connsiteX50" fmla="*/ 6365 w 10000"/>
                    <a:gd name="connsiteY50" fmla="*/ 9711 h 9981"/>
                    <a:gd name="connsiteX51" fmla="*/ 6370 w 10000"/>
                    <a:gd name="connsiteY51" fmla="*/ 9817 h 9981"/>
                    <a:gd name="connsiteX52" fmla="*/ 6389 w 10000"/>
                    <a:gd name="connsiteY52" fmla="*/ 9885 h 9981"/>
                    <a:gd name="connsiteX53" fmla="*/ 6408 w 10000"/>
                    <a:gd name="connsiteY53" fmla="*/ 9942 h 9981"/>
                    <a:gd name="connsiteX54" fmla="*/ 6432 w 10000"/>
                    <a:gd name="connsiteY54" fmla="*/ 9981 h 9981"/>
                    <a:gd name="connsiteX55" fmla="*/ 9919 w 10000"/>
                    <a:gd name="connsiteY55" fmla="*/ 5284 h 9981"/>
                    <a:gd name="connsiteX56" fmla="*/ 9919 w 10000"/>
                    <a:gd name="connsiteY56" fmla="*/ 5284 h 9981"/>
                    <a:gd name="connsiteX57" fmla="*/ 9957 w 10000"/>
                    <a:gd name="connsiteY57" fmla="*/ 5226 h 9981"/>
                    <a:gd name="connsiteX58" fmla="*/ 9981 w 10000"/>
                    <a:gd name="connsiteY58" fmla="*/ 5149 h 9981"/>
                    <a:gd name="connsiteX59" fmla="*/ 9995 w 10000"/>
                    <a:gd name="connsiteY59" fmla="*/ 5072 h 9981"/>
                    <a:gd name="connsiteX60" fmla="*/ 10000 w 10000"/>
                    <a:gd name="connsiteY60" fmla="*/ 4995 h 9981"/>
                    <a:gd name="connsiteX61" fmla="*/ 9995 w 10000"/>
                    <a:gd name="connsiteY61" fmla="*/ 4928 h 9981"/>
                    <a:gd name="connsiteX62" fmla="*/ 9981 w 10000"/>
                    <a:gd name="connsiteY62" fmla="*/ 4851 h 9981"/>
                    <a:gd name="connsiteX63" fmla="*/ 9957 w 10000"/>
                    <a:gd name="connsiteY63" fmla="*/ 4774 h 9981"/>
                    <a:gd name="connsiteX64" fmla="*/ 9919 w 10000"/>
                    <a:gd name="connsiteY64" fmla="*/ 4716 h 9981"/>
                    <a:gd name="connsiteX65" fmla="*/ 9919 w 10000"/>
                    <a:gd name="connsiteY65" fmla="*/ 4716 h 9981"/>
                    <a:gd name="connsiteX0" fmla="*/ 9919 w 10000"/>
                    <a:gd name="connsiteY0" fmla="*/ 4725 h 10000"/>
                    <a:gd name="connsiteX1" fmla="*/ 6576 w 10000"/>
                    <a:gd name="connsiteY1" fmla="*/ 67 h 10000"/>
                    <a:gd name="connsiteX2" fmla="*/ 6576 w 10000"/>
                    <a:gd name="connsiteY2" fmla="*/ 67 h 10000"/>
                    <a:gd name="connsiteX3" fmla="*/ 6533 w 10000"/>
                    <a:gd name="connsiteY3" fmla="*/ 19 h 10000"/>
                    <a:gd name="connsiteX4" fmla="*/ 6494 w 10000"/>
                    <a:gd name="connsiteY4" fmla="*/ 0 h 10000"/>
                    <a:gd name="connsiteX5" fmla="*/ 6461 w 10000"/>
                    <a:gd name="connsiteY5" fmla="*/ 0 h 10000"/>
                    <a:gd name="connsiteX6" fmla="*/ 6432 w 10000"/>
                    <a:gd name="connsiteY6" fmla="*/ 19 h 10000"/>
                    <a:gd name="connsiteX7" fmla="*/ 6408 w 10000"/>
                    <a:gd name="connsiteY7" fmla="*/ 58 h 10000"/>
                    <a:gd name="connsiteX8" fmla="*/ 6389 w 10000"/>
                    <a:gd name="connsiteY8" fmla="*/ 115 h 10000"/>
                    <a:gd name="connsiteX9" fmla="*/ 6370 w 10000"/>
                    <a:gd name="connsiteY9" fmla="*/ 183 h 10000"/>
                    <a:gd name="connsiteX10" fmla="*/ 6365 w 10000"/>
                    <a:gd name="connsiteY10" fmla="*/ 290 h 10000"/>
                    <a:gd name="connsiteX11" fmla="*/ 6365 w 10000"/>
                    <a:gd name="connsiteY11" fmla="*/ 2373 h 10000"/>
                    <a:gd name="connsiteX12" fmla="*/ 613 w 10000"/>
                    <a:gd name="connsiteY12" fmla="*/ 2373 h 10000"/>
                    <a:gd name="connsiteX13" fmla="*/ 613 w 10000"/>
                    <a:gd name="connsiteY13" fmla="*/ 2373 h 10000"/>
                    <a:gd name="connsiteX14" fmla="*/ 565 w 10000"/>
                    <a:gd name="connsiteY14" fmla="*/ 2373 h 10000"/>
                    <a:gd name="connsiteX15" fmla="*/ 512 w 10000"/>
                    <a:gd name="connsiteY15" fmla="*/ 2352 h 10000"/>
                    <a:gd name="connsiteX16" fmla="*/ 450 w 10000"/>
                    <a:gd name="connsiteY16" fmla="*/ 2333 h 10000"/>
                    <a:gd name="connsiteX17" fmla="*/ 402 w 10000"/>
                    <a:gd name="connsiteY17" fmla="*/ 2304 h 10000"/>
                    <a:gd name="connsiteX18" fmla="*/ 350 w 10000"/>
                    <a:gd name="connsiteY18" fmla="*/ 2256 h 10000"/>
                    <a:gd name="connsiteX19" fmla="*/ 297 w 10000"/>
                    <a:gd name="connsiteY19" fmla="*/ 2208 h 10000"/>
                    <a:gd name="connsiteX20" fmla="*/ 249 w 10000"/>
                    <a:gd name="connsiteY20" fmla="*/ 2150 h 10000"/>
                    <a:gd name="connsiteX21" fmla="*/ 201 w 10000"/>
                    <a:gd name="connsiteY21" fmla="*/ 2093 h 10000"/>
                    <a:gd name="connsiteX22" fmla="*/ 158 w 10000"/>
                    <a:gd name="connsiteY22" fmla="*/ 2016 h 10000"/>
                    <a:gd name="connsiteX23" fmla="*/ 125 w 10000"/>
                    <a:gd name="connsiteY23" fmla="*/ 1939 h 10000"/>
                    <a:gd name="connsiteX24" fmla="*/ 86 w 10000"/>
                    <a:gd name="connsiteY24" fmla="*/ 1841 h 10000"/>
                    <a:gd name="connsiteX25" fmla="*/ 57 w 10000"/>
                    <a:gd name="connsiteY25" fmla="*/ 1755 h 10000"/>
                    <a:gd name="connsiteX26" fmla="*/ 34 w 10000"/>
                    <a:gd name="connsiteY26" fmla="*/ 1658 h 10000"/>
                    <a:gd name="connsiteX27" fmla="*/ 14 w 10000"/>
                    <a:gd name="connsiteY27" fmla="*/ 1553 h 10000"/>
                    <a:gd name="connsiteX28" fmla="*/ 5 w 10000"/>
                    <a:gd name="connsiteY28" fmla="*/ 1427 h 10000"/>
                    <a:gd name="connsiteX29" fmla="*/ 0 w 10000"/>
                    <a:gd name="connsiteY29" fmla="*/ 1311 h 10000"/>
                    <a:gd name="connsiteX30" fmla="*/ 0 w 10000"/>
                    <a:gd name="connsiteY30" fmla="*/ 6673 h 10000"/>
                    <a:gd name="connsiteX31" fmla="*/ 0 w 10000"/>
                    <a:gd name="connsiteY31" fmla="*/ 6673 h 10000"/>
                    <a:gd name="connsiteX32" fmla="*/ 5 w 10000"/>
                    <a:gd name="connsiteY32" fmla="*/ 6769 h 10000"/>
                    <a:gd name="connsiteX33" fmla="*/ 10 w 10000"/>
                    <a:gd name="connsiteY33" fmla="*/ 6875 h 10000"/>
                    <a:gd name="connsiteX34" fmla="*/ 24 w 10000"/>
                    <a:gd name="connsiteY34" fmla="*/ 6981 h 10000"/>
                    <a:gd name="connsiteX35" fmla="*/ 43 w 10000"/>
                    <a:gd name="connsiteY35" fmla="*/ 7068 h 10000"/>
                    <a:gd name="connsiteX36" fmla="*/ 62 w 10000"/>
                    <a:gd name="connsiteY36" fmla="*/ 7155 h 10000"/>
                    <a:gd name="connsiteX37" fmla="*/ 91 w 10000"/>
                    <a:gd name="connsiteY37" fmla="*/ 7232 h 10000"/>
                    <a:gd name="connsiteX38" fmla="*/ 125 w 10000"/>
                    <a:gd name="connsiteY38" fmla="*/ 7309 h 10000"/>
                    <a:gd name="connsiteX39" fmla="*/ 163 w 10000"/>
                    <a:gd name="connsiteY39" fmla="*/ 7377 h 10000"/>
                    <a:gd name="connsiteX40" fmla="*/ 201 w 10000"/>
                    <a:gd name="connsiteY40" fmla="*/ 7444 h 10000"/>
                    <a:gd name="connsiteX41" fmla="*/ 249 w 10000"/>
                    <a:gd name="connsiteY41" fmla="*/ 7492 h 10000"/>
                    <a:gd name="connsiteX42" fmla="*/ 302 w 10000"/>
                    <a:gd name="connsiteY42" fmla="*/ 7540 h 10000"/>
                    <a:gd name="connsiteX43" fmla="*/ 354 w 10000"/>
                    <a:gd name="connsiteY43" fmla="*/ 7579 h 10000"/>
                    <a:gd name="connsiteX44" fmla="*/ 412 w 10000"/>
                    <a:gd name="connsiteY44" fmla="*/ 7608 h 10000"/>
                    <a:gd name="connsiteX45" fmla="*/ 474 w 10000"/>
                    <a:gd name="connsiteY45" fmla="*/ 7627 h 10000"/>
                    <a:gd name="connsiteX46" fmla="*/ 546 w 10000"/>
                    <a:gd name="connsiteY46" fmla="*/ 7647 h 10000"/>
                    <a:gd name="connsiteX47" fmla="*/ 613 w 10000"/>
                    <a:gd name="connsiteY47" fmla="*/ 7647 h 10000"/>
                    <a:gd name="connsiteX48" fmla="*/ 6365 w 10000"/>
                    <a:gd name="connsiteY48" fmla="*/ 7647 h 10000"/>
                    <a:gd name="connsiteX49" fmla="*/ 6365 w 10000"/>
                    <a:gd name="connsiteY49" fmla="*/ 9729 h 10000"/>
                    <a:gd name="connsiteX50" fmla="*/ 6365 w 10000"/>
                    <a:gd name="connsiteY50" fmla="*/ 9729 h 10000"/>
                    <a:gd name="connsiteX51" fmla="*/ 6370 w 10000"/>
                    <a:gd name="connsiteY51" fmla="*/ 9836 h 10000"/>
                    <a:gd name="connsiteX52" fmla="*/ 6408 w 10000"/>
                    <a:gd name="connsiteY52" fmla="*/ 9961 h 10000"/>
                    <a:gd name="connsiteX53" fmla="*/ 6432 w 10000"/>
                    <a:gd name="connsiteY53" fmla="*/ 10000 h 10000"/>
                    <a:gd name="connsiteX54" fmla="*/ 9919 w 10000"/>
                    <a:gd name="connsiteY54" fmla="*/ 5294 h 10000"/>
                    <a:gd name="connsiteX55" fmla="*/ 9919 w 10000"/>
                    <a:gd name="connsiteY55" fmla="*/ 5294 h 10000"/>
                    <a:gd name="connsiteX56" fmla="*/ 9957 w 10000"/>
                    <a:gd name="connsiteY56" fmla="*/ 5236 h 10000"/>
                    <a:gd name="connsiteX57" fmla="*/ 9981 w 10000"/>
                    <a:gd name="connsiteY57" fmla="*/ 5159 h 10000"/>
                    <a:gd name="connsiteX58" fmla="*/ 9995 w 10000"/>
                    <a:gd name="connsiteY58" fmla="*/ 5082 h 10000"/>
                    <a:gd name="connsiteX59" fmla="*/ 10000 w 10000"/>
                    <a:gd name="connsiteY59" fmla="*/ 5005 h 10000"/>
                    <a:gd name="connsiteX60" fmla="*/ 9995 w 10000"/>
                    <a:gd name="connsiteY60" fmla="*/ 4937 h 10000"/>
                    <a:gd name="connsiteX61" fmla="*/ 9981 w 10000"/>
                    <a:gd name="connsiteY61" fmla="*/ 4860 h 10000"/>
                    <a:gd name="connsiteX62" fmla="*/ 9957 w 10000"/>
                    <a:gd name="connsiteY62" fmla="*/ 4783 h 10000"/>
                    <a:gd name="connsiteX63" fmla="*/ 9919 w 10000"/>
                    <a:gd name="connsiteY63" fmla="*/ 4725 h 10000"/>
                    <a:gd name="connsiteX64" fmla="*/ 9919 w 10000"/>
                    <a:gd name="connsiteY64" fmla="*/ 4725 h 10000"/>
                    <a:gd name="connsiteX0" fmla="*/ 9919 w 10000"/>
                    <a:gd name="connsiteY0" fmla="*/ 4725 h 10757"/>
                    <a:gd name="connsiteX1" fmla="*/ 6576 w 10000"/>
                    <a:gd name="connsiteY1" fmla="*/ 67 h 10757"/>
                    <a:gd name="connsiteX2" fmla="*/ 6576 w 10000"/>
                    <a:gd name="connsiteY2" fmla="*/ 67 h 10757"/>
                    <a:gd name="connsiteX3" fmla="*/ 6533 w 10000"/>
                    <a:gd name="connsiteY3" fmla="*/ 19 h 10757"/>
                    <a:gd name="connsiteX4" fmla="*/ 6494 w 10000"/>
                    <a:gd name="connsiteY4" fmla="*/ 0 h 10757"/>
                    <a:gd name="connsiteX5" fmla="*/ 6461 w 10000"/>
                    <a:gd name="connsiteY5" fmla="*/ 0 h 10757"/>
                    <a:gd name="connsiteX6" fmla="*/ 6432 w 10000"/>
                    <a:gd name="connsiteY6" fmla="*/ 19 h 10757"/>
                    <a:gd name="connsiteX7" fmla="*/ 6408 w 10000"/>
                    <a:gd name="connsiteY7" fmla="*/ 58 h 10757"/>
                    <a:gd name="connsiteX8" fmla="*/ 6389 w 10000"/>
                    <a:gd name="connsiteY8" fmla="*/ 115 h 10757"/>
                    <a:gd name="connsiteX9" fmla="*/ 6370 w 10000"/>
                    <a:gd name="connsiteY9" fmla="*/ 183 h 10757"/>
                    <a:gd name="connsiteX10" fmla="*/ 6365 w 10000"/>
                    <a:gd name="connsiteY10" fmla="*/ 290 h 10757"/>
                    <a:gd name="connsiteX11" fmla="*/ 6365 w 10000"/>
                    <a:gd name="connsiteY11" fmla="*/ 2373 h 10757"/>
                    <a:gd name="connsiteX12" fmla="*/ 613 w 10000"/>
                    <a:gd name="connsiteY12" fmla="*/ 2373 h 10757"/>
                    <a:gd name="connsiteX13" fmla="*/ 613 w 10000"/>
                    <a:gd name="connsiteY13" fmla="*/ 2373 h 10757"/>
                    <a:gd name="connsiteX14" fmla="*/ 565 w 10000"/>
                    <a:gd name="connsiteY14" fmla="*/ 2373 h 10757"/>
                    <a:gd name="connsiteX15" fmla="*/ 512 w 10000"/>
                    <a:gd name="connsiteY15" fmla="*/ 2352 h 10757"/>
                    <a:gd name="connsiteX16" fmla="*/ 450 w 10000"/>
                    <a:gd name="connsiteY16" fmla="*/ 2333 h 10757"/>
                    <a:gd name="connsiteX17" fmla="*/ 402 w 10000"/>
                    <a:gd name="connsiteY17" fmla="*/ 2304 h 10757"/>
                    <a:gd name="connsiteX18" fmla="*/ 350 w 10000"/>
                    <a:gd name="connsiteY18" fmla="*/ 2256 h 10757"/>
                    <a:gd name="connsiteX19" fmla="*/ 297 w 10000"/>
                    <a:gd name="connsiteY19" fmla="*/ 2208 h 10757"/>
                    <a:gd name="connsiteX20" fmla="*/ 249 w 10000"/>
                    <a:gd name="connsiteY20" fmla="*/ 2150 h 10757"/>
                    <a:gd name="connsiteX21" fmla="*/ 201 w 10000"/>
                    <a:gd name="connsiteY21" fmla="*/ 2093 h 10757"/>
                    <a:gd name="connsiteX22" fmla="*/ 158 w 10000"/>
                    <a:gd name="connsiteY22" fmla="*/ 2016 h 10757"/>
                    <a:gd name="connsiteX23" fmla="*/ 125 w 10000"/>
                    <a:gd name="connsiteY23" fmla="*/ 1939 h 10757"/>
                    <a:gd name="connsiteX24" fmla="*/ 86 w 10000"/>
                    <a:gd name="connsiteY24" fmla="*/ 1841 h 10757"/>
                    <a:gd name="connsiteX25" fmla="*/ 57 w 10000"/>
                    <a:gd name="connsiteY25" fmla="*/ 1755 h 10757"/>
                    <a:gd name="connsiteX26" fmla="*/ 34 w 10000"/>
                    <a:gd name="connsiteY26" fmla="*/ 1658 h 10757"/>
                    <a:gd name="connsiteX27" fmla="*/ 14 w 10000"/>
                    <a:gd name="connsiteY27" fmla="*/ 1553 h 10757"/>
                    <a:gd name="connsiteX28" fmla="*/ 5 w 10000"/>
                    <a:gd name="connsiteY28" fmla="*/ 1427 h 10757"/>
                    <a:gd name="connsiteX29" fmla="*/ 0 w 10000"/>
                    <a:gd name="connsiteY29" fmla="*/ 1311 h 10757"/>
                    <a:gd name="connsiteX30" fmla="*/ 0 w 10000"/>
                    <a:gd name="connsiteY30" fmla="*/ 6673 h 10757"/>
                    <a:gd name="connsiteX31" fmla="*/ 0 w 10000"/>
                    <a:gd name="connsiteY31" fmla="*/ 6673 h 10757"/>
                    <a:gd name="connsiteX32" fmla="*/ 5 w 10000"/>
                    <a:gd name="connsiteY32" fmla="*/ 6769 h 10757"/>
                    <a:gd name="connsiteX33" fmla="*/ 10 w 10000"/>
                    <a:gd name="connsiteY33" fmla="*/ 6875 h 10757"/>
                    <a:gd name="connsiteX34" fmla="*/ 24 w 10000"/>
                    <a:gd name="connsiteY34" fmla="*/ 6981 h 10757"/>
                    <a:gd name="connsiteX35" fmla="*/ 43 w 10000"/>
                    <a:gd name="connsiteY35" fmla="*/ 7068 h 10757"/>
                    <a:gd name="connsiteX36" fmla="*/ 62 w 10000"/>
                    <a:gd name="connsiteY36" fmla="*/ 7155 h 10757"/>
                    <a:gd name="connsiteX37" fmla="*/ 91 w 10000"/>
                    <a:gd name="connsiteY37" fmla="*/ 7232 h 10757"/>
                    <a:gd name="connsiteX38" fmla="*/ 125 w 10000"/>
                    <a:gd name="connsiteY38" fmla="*/ 7309 h 10757"/>
                    <a:gd name="connsiteX39" fmla="*/ 163 w 10000"/>
                    <a:gd name="connsiteY39" fmla="*/ 7377 h 10757"/>
                    <a:gd name="connsiteX40" fmla="*/ 201 w 10000"/>
                    <a:gd name="connsiteY40" fmla="*/ 7444 h 10757"/>
                    <a:gd name="connsiteX41" fmla="*/ 249 w 10000"/>
                    <a:gd name="connsiteY41" fmla="*/ 7492 h 10757"/>
                    <a:gd name="connsiteX42" fmla="*/ 302 w 10000"/>
                    <a:gd name="connsiteY42" fmla="*/ 7540 h 10757"/>
                    <a:gd name="connsiteX43" fmla="*/ 354 w 10000"/>
                    <a:gd name="connsiteY43" fmla="*/ 7579 h 10757"/>
                    <a:gd name="connsiteX44" fmla="*/ 412 w 10000"/>
                    <a:gd name="connsiteY44" fmla="*/ 7608 h 10757"/>
                    <a:gd name="connsiteX45" fmla="*/ 474 w 10000"/>
                    <a:gd name="connsiteY45" fmla="*/ 7627 h 10757"/>
                    <a:gd name="connsiteX46" fmla="*/ 546 w 10000"/>
                    <a:gd name="connsiteY46" fmla="*/ 7647 h 10757"/>
                    <a:gd name="connsiteX47" fmla="*/ 613 w 10000"/>
                    <a:gd name="connsiteY47" fmla="*/ 7647 h 10757"/>
                    <a:gd name="connsiteX48" fmla="*/ 6365 w 10000"/>
                    <a:gd name="connsiteY48" fmla="*/ 7647 h 10757"/>
                    <a:gd name="connsiteX49" fmla="*/ 6365 w 10000"/>
                    <a:gd name="connsiteY49" fmla="*/ 9729 h 10757"/>
                    <a:gd name="connsiteX50" fmla="*/ 6365 w 10000"/>
                    <a:gd name="connsiteY50" fmla="*/ 9729 h 10757"/>
                    <a:gd name="connsiteX51" fmla="*/ 6370 w 10000"/>
                    <a:gd name="connsiteY51" fmla="*/ 9836 h 10757"/>
                    <a:gd name="connsiteX52" fmla="*/ 6432 w 10000"/>
                    <a:gd name="connsiteY52" fmla="*/ 10000 h 10757"/>
                    <a:gd name="connsiteX53" fmla="*/ 9919 w 10000"/>
                    <a:gd name="connsiteY53" fmla="*/ 5294 h 10757"/>
                    <a:gd name="connsiteX54" fmla="*/ 9919 w 10000"/>
                    <a:gd name="connsiteY54" fmla="*/ 5294 h 10757"/>
                    <a:gd name="connsiteX55" fmla="*/ 9957 w 10000"/>
                    <a:gd name="connsiteY55" fmla="*/ 5236 h 10757"/>
                    <a:gd name="connsiteX56" fmla="*/ 9981 w 10000"/>
                    <a:gd name="connsiteY56" fmla="*/ 5159 h 10757"/>
                    <a:gd name="connsiteX57" fmla="*/ 9995 w 10000"/>
                    <a:gd name="connsiteY57" fmla="*/ 5082 h 10757"/>
                    <a:gd name="connsiteX58" fmla="*/ 10000 w 10000"/>
                    <a:gd name="connsiteY58" fmla="*/ 5005 h 10757"/>
                    <a:gd name="connsiteX59" fmla="*/ 9995 w 10000"/>
                    <a:gd name="connsiteY59" fmla="*/ 4937 h 10757"/>
                    <a:gd name="connsiteX60" fmla="*/ 9981 w 10000"/>
                    <a:gd name="connsiteY60" fmla="*/ 4860 h 10757"/>
                    <a:gd name="connsiteX61" fmla="*/ 9957 w 10000"/>
                    <a:gd name="connsiteY61" fmla="*/ 4783 h 10757"/>
                    <a:gd name="connsiteX62" fmla="*/ 9919 w 10000"/>
                    <a:gd name="connsiteY62" fmla="*/ 4725 h 10757"/>
                    <a:gd name="connsiteX63" fmla="*/ 9919 w 10000"/>
                    <a:gd name="connsiteY63" fmla="*/ 4725 h 10757"/>
                    <a:gd name="connsiteX0" fmla="*/ 9919 w 10000"/>
                    <a:gd name="connsiteY0" fmla="*/ 4725 h 10739"/>
                    <a:gd name="connsiteX1" fmla="*/ 6576 w 10000"/>
                    <a:gd name="connsiteY1" fmla="*/ 67 h 10739"/>
                    <a:gd name="connsiteX2" fmla="*/ 6576 w 10000"/>
                    <a:gd name="connsiteY2" fmla="*/ 67 h 10739"/>
                    <a:gd name="connsiteX3" fmla="*/ 6533 w 10000"/>
                    <a:gd name="connsiteY3" fmla="*/ 19 h 10739"/>
                    <a:gd name="connsiteX4" fmla="*/ 6494 w 10000"/>
                    <a:gd name="connsiteY4" fmla="*/ 0 h 10739"/>
                    <a:gd name="connsiteX5" fmla="*/ 6461 w 10000"/>
                    <a:gd name="connsiteY5" fmla="*/ 0 h 10739"/>
                    <a:gd name="connsiteX6" fmla="*/ 6432 w 10000"/>
                    <a:gd name="connsiteY6" fmla="*/ 19 h 10739"/>
                    <a:gd name="connsiteX7" fmla="*/ 6408 w 10000"/>
                    <a:gd name="connsiteY7" fmla="*/ 58 h 10739"/>
                    <a:gd name="connsiteX8" fmla="*/ 6389 w 10000"/>
                    <a:gd name="connsiteY8" fmla="*/ 115 h 10739"/>
                    <a:gd name="connsiteX9" fmla="*/ 6370 w 10000"/>
                    <a:gd name="connsiteY9" fmla="*/ 183 h 10739"/>
                    <a:gd name="connsiteX10" fmla="*/ 6365 w 10000"/>
                    <a:gd name="connsiteY10" fmla="*/ 290 h 10739"/>
                    <a:gd name="connsiteX11" fmla="*/ 6365 w 10000"/>
                    <a:gd name="connsiteY11" fmla="*/ 2373 h 10739"/>
                    <a:gd name="connsiteX12" fmla="*/ 613 w 10000"/>
                    <a:gd name="connsiteY12" fmla="*/ 2373 h 10739"/>
                    <a:gd name="connsiteX13" fmla="*/ 613 w 10000"/>
                    <a:gd name="connsiteY13" fmla="*/ 2373 h 10739"/>
                    <a:gd name="connsiteX14" fmla="*/ 565 w 10000"/>
                    <a:gd name="connsiteY14" fmla="*/ 2373 h 10739"/>
                    <a:gd name="connsiteX15" fmla="*/ 512 w 10000"/>
                    <a:gd name="connsiteY15" fmla="*/ 2352 h 10739"/>
                    <a:gd name="connsiteX16" fmla="*/ 450 w 10000"/>
                    <a:gd name="connsiteY16" fmla="*/ 2333 h 10739"/>
                    <a:gd name="connsiteX17" fmla="*/ 402 w 10000"/>
                    <a:gd name="connsiteY17" fmla="*/ 2304 h 10739"/>
                    <a:gd name="connsiteX18" fmla="*/ 350 w 10000"/>
                    <a:gd name="connsiteY18" fmla="*/ 2256 h 10739"/>
                    <a:gd name="connsiteX19" fmla="*/ 297 w 10000"/>
                    <a:gd name="connsiteY19" fmla="*/ 2208 h 10739"/>
                    <a:gd name="connsiteX20" fmla="*/ 249 w 10000"/>
                    <a:gd name="connsiteY20" fmla="*/ 2150 h 10739"/>
                    <a:gd name="connsiteX21" fmla="*/ 201 w 10000"/>
                    <a:gd name="connsiteY21" fmla="*/ 2093 h 10739"/>
                    <a:gd name="connsiteX22" fmla="*/ 158 w 10000"/>
                    <a:gd name="connsiteY22" fmla="*/ 2016 h 10739"/>
                    <a:gd name="connsiteX23" fmla="*/ 125 w 10000"/>
                    <a:gd name="connsiteY23" fmla="*/ 1939 h 10739"/>
                    <a:gd name="connsiteX24" fmla="*/ 86 w 10000"/>
                    <a:gd name="connsiteY24" fmla="*/ 1841 h 10739"/>
                    <a:gd name="connsiteX25" fmla="*/ 57 w 10000"/>
                    <a:gd name="connsiteY25" fmla="*/ 1755 h 10739"/>
                    <a:gd name="connsiteX26" fmla="*/ 34 w 10000"/>
                    <a:gd name="connsiteY26" fmla="*/ 1658 h 10739"/>
                    <a:gd name="connsiteX27" fmla="*/ 14 w 10000"/>
                    <a:gd name="connsiteY27" fmla="*/ 1553 h 10739"/>
                    <a:gd name="connsiteX28" fmla="*/ 5 w 10000"/>
                    <a:gd name="connsiteY28" fmla="*/ 1427 h 10739"/>
                    <a:gd name="connsiteX29" fmla="*/ 0 w 10000"/>
                    <a:gd name="connsiteY29" fmla="*/ 1311 h 10739"/>
                    <a:gd name="connsiteX30" fmla="*/ 0 w 10000"/>
                    <a:gd name="connsiteY30" fmla="*/ 6673 h 10739"/>
                    <a:gd name="connsiteX31" fmla="*/ 0 w 10000"/>
                    <a:gd name="connsiteY31" fmla="*/ 6673 h 10739"/>
                    <a:gd name="connsiteX32" fmla="*/ 5 w 10000"/>
                    <a:gd name="connsiteY32" fmla="*/ 6769 h 10739"/>
                    <a:gd name="connsiteX33" fmla="*/ 10 w 10000"/>
                    <a:gd name="connsiteY33" fmla="*/ 6875 h 10739"/>
                    <a:gd name="connsiteX34" fmla="*/ 24 w 10000"/>
                    <a:gd name="connsiteY34" fmla="*/ 6981 h 10739"/>
                    <a:gd name="connsiteX35" fmla="*/ 43 w 10000"/>
                    <a:gd name="connsiteY35" fmla="*/ 7068 h 10739"/>
                    <a:gd name="connsiteX36" fmla="*/ 62 w 10000"/>
                    <a:gd name="connsiteY36" fmla="*/ 7155 h 10739"/>
                    <a:gd name="connsiteX37" fmla="*/ 91 w 10000"/>
                    <a:gd name="connsiteY37" fmla="*/ 7232 h 10739"/>
                    <a:gd name="connsiteX38" fmla="*/ 125 w 10000"/>
                    <a:gd name="connsiteY38" fmla="*/ 7309 h 10739"/>
                    <a:gd name="connsiteX39" fmla="*/ 163 w 10000"/>
                    <a:gd name="connsiteY39" fmla="*/ 7377 h 10739"/>
                    <a:gd name="connsiteX40" fmla="*/ 201 w 10000"/>
                    <a:gd name="connsiteY40" fmla="*/ 7444 h 10739"/>
                    <a:gd name="connsiteX41" fmla="*/ 249 w 10000"/>
                    <a:gd name="connsiteY41" fmla="*/ 7492 h 10739"/>
                    <a:gd name="connsiteX42" fmla="*/ 302 w 10000"/>
                    <a:gd name="connsiteY42" fmla="*/ 7540 h 10739"/>
                    <a:gd name="connsiteX43" fmla="*/ 354 w 10000"/>
                    <a:gd name="connsiteY43" fmla="*/ 7579 h 10739"/>
                    <a:gd name="connsiteX44" fmla="*/ 412 w 10000"/>
                    <a:gd name="connsiteY44" fmla="*/ 7608 h 10739"/>
                    <a:gd name="connsiteX45" fmla="*/ 474 w 10000"/>
                    <a:gd name="connsiteY45" fmla="*/ 7627 h 10739"/>
                    <a:gd name="connsiteX46" fmla="*/ 546 w 10000"/>
                    <a:gd name="connsiteY46" fmla="*/ 7647 h 10739"/>
                    <a:gd name="connsiteX47" fmla="*/ 613 w 10000"/>
                    <a:gd name="connsiteY47" fmla="*/ 7647 h 10739"/>
                    <a:gd name="connsiteX48" fmla="*/ 6365 w 10000"/>
                    <a:gd name="connsiteY48" fmla="*/ 7647 h 10739"/>
                    <a:gd name="connsiteX49" fmla="*/ 6365 w 10000"/>
                    <a:gd name="connsiteY49" fmla="*/ 9729 h 10739"/>
                    <a:gd name="connsiteX50" fmla="*/ 6365 w 10000"/>
                    <a:gd name="connsiteY50" fmla="*/ 9729 h 10739"/>
                    <a:gd name="connsiteX51" fmla="*/ 6432 w 10000"/>
                    <a:gd name="connsiteY51" fmla="*/ 10000 h 10739"/>
                    <a:gd name="connsiteX52" fmla="*/ 9919 w 10000"/>
                    <a:gd name="connsiteY52" fmla="*/ 5294 h 10739"/>
                    <a:gd name="connsiteX53" fmla="*/ 9919 w 10000"/>
                    <a:gd name="connsiteY53" fmla="*/ 5294 h 10739"/>
                    <a:gd name="connsiteX54" fmla="*/ 9957 w 10000"/>
                    <a:gd name="connsiteY54" fmla="*/ 5236 h 10739"/>
                    <a:gd name="connsiteX55" fmla="*/ 9981 w 10000"/>
                    <a:gd name="connsiteY55" fmla="*/ 5159 h 10739"/>
                    <a:gd name="connsiteX56" fmla="*/ 9995 w 10000"/>
                    <a:gd name="connsiteY56" fmla="*/ 5082 h 10739"/>
                    <a:gd name="connsiteX57" fmla="*/ 10000 w 10000"/>
                    <a:gd name="connsiteY57" fmla="*/ 5005 h 10739"/>
                    <a:gd name="connsiteX58" fmla="*/ 9995 w 10000"/>
                    <a:gd name="connsiteY58" fmla="*/ 4937 h 10739"/>
                    <a:gd name="connsiteX59" fmla="*/ 9981 w 10000"/>
                    <a:gd name="connsiteY59" fmla="*/ 4860 h 10739"/>
                    <a:gd name="connsiteX60" fmla="*/ 9957 w 10000"/>
                    <a:gd name="connsiteY60" fmla="*/ 4783 h 10739"/>
                    <a:gd name="connsiteX61" fmla="*/ 9919 w 10000"/>
                    <a:gd name="connsiteY61" fmla="*/ 4725 h 10739"/>
                    <a:gd name="connsiteX62" fmla="*/ 9919 w 10000"/>
                    <a:gd name="connsiteY62" fmla="*/ 4725 h 10739"/>
                    <a:gd name="connsiteX0" fmla="*/ 9919 w 10000"/>
                    <a:gd name="connsiteY0" fmla="*/ 4725 h 10000"/>
                    <a:gd name="connsiteX1" fmla="*/ 6576 w 10000"/>
                    <a:gd name="connsiteY1" fmla="*/ 67 h 10000"/>
                    <a:gd name="connsiteX2" fmla="*/ 6576 w 10000"/>
                    <a:gd name="connsiteY2" fmla="*/ 67 h 10000"/>
                    <a:gd name="connsiteX3" fmla="*/ 6533 w 10000"/>
                    <a:gd name="connsiteY3" fmla="*/ 19 h 10000"/>
                    <a:gd name="connsiteX4" fmla="*/ 6494 w 10000"/>
                    <a:gd name="connsiteY4" fmla="*/ 0 h 10000"/>
                    <a:gd name="connsiteX5" fmla="*/ 6461 w 10000"/>
                    <a:gd name="connsiteY5" fmla="*/ 0 h 10000"/>
                    <a:gd name="connsiteX6" fmla="*/ 6432 w 10000"/>
                    <a:gd name="connsiteY6" fmla="*/ 19 h 10000"/>
                    <a:gd name="connsiteX7" fmla="*/ 6408 w 10000"/>
                    <a:gd name="connsiteY7" fmla="*/ 58 h 10000"/>
                    <a:gd name="connsiteX8" fmla="*/ 6389 w 10000"/>
                    <a:gd name="connsiteY8" fmla="*/ 115 h 10000"/>
                    <a:gd name="connsiteX9" fmla="*/ 6370 w 10000"/>
                    <a:gd name="connsiteY9" fmla="*/ 183 h 10000"/>
                    <a:gd name="connsiteX10" fmla="*/ 6365 w 10000"/>
                    <a:gd name="connsiteY10" fmla="*/ 290 h 10000"/>
                    <a:gd name="connsiteX11" fmla="*/ 6365 w 10000"/>
                    <a:gd name="connsiteY11" fmla="*/ 2373 h 10000"/>
                    <a:gd name="connsiteX12" fmla="*/ 613 w 10000"/>
                    <a:gd name="connsiteY12" fmla="*/ 2373 h 10000"/>
                    <a:gd name="connsiteX13" fmla="*/ 613 w 10000"/>
                    <a:gd name="connsiteY13" fmla="*/ 2373 h 10000"/>
                    <a:gd name="connsiteX14" fmla="*/ 565 w 10000"/>
                    <a:gd name="connsiteY14" fmla="*/ 2373 h 10000"/>
                    <a:gd name="connsiteX15" fmla="*/ 512 w 10000"/>
                    <a:gd name="connsiteY15" fmla="*/ 2352 h 10000"/>
                    <a:gd name="connsiteX16" fmla="*/ 450 w 10000"/>
                    <a:gd name="connsiteY16" fmla="*/ 2333 h 10000"/>
                    <a:gd name="connsiteX17" fmla="*/ 402 w 10000"/>
                    <a:gd name="connsiteY17" fmla="*/ 2304 h 10000"/>
                    <a:gd name="connsiteX18" fmla="*/ 350 w 10000"/>
                    <a:gd name="connsiteY18" fmla="*/ 2256 h 10000"/>
                    <a:gd name="connsiteX19" fmla="*/ 297 w 10000"/>
                    <a:gd name="connsiteY19" fmla="*/ 2208 h 10000"/>
                    <a:gd name="connsiteX20" fmla="*/ 249 w 10000"/>
                    <a:gd name="connsiteY20" fmla="*/ 2150 h 10000"/>
                    <a:gd name="connsiteX21" fmla="*/ 201 w 10000"/>
                    <a:gd name="connsiteY21" fmla="*/ 2093 h 10000"/>
                    <a:gd name="connsiteX22" fmla="*/ 158 w 10000"/>
                    <a:gd name="connsiteY22" fmla="*/ 2016 h 10000"/>
                    <a:gd name="connsiteX23" fmla="*/ 125 w 10000"/>
                    <a:gd name="connsiteY23" fmla="*/ 1939 h 10000"/>
                    <a:gd name="connsiteX24" fmla="*/ 86 w 10000"/>
                    <a:gd name="connsiteY24" fmla="*/ 1841 h 10000"/>
                    <a:gd name="connsiteX25" fmla="*/ 57 w 10000"/>
                    <a:gd name="connsiteY25" fmla="*/ 1755 h 10000"/>
                    <a:gd name="connsiteX26" fmla="*/ 34 w 10000"/>
                    <a:gd name="connsiteY26" fmla="*/ 1658 h 10000"/>
                    <a:gd name="connsiteX27" fmla="*/ 14 w 10000"/>
                    <a:gd name="connsiteY27" fmla="*/ 1553 h 10000"/>
                    <a:gd name="connsiteX28" fmla="*/ 5 w 10000"/>
                    <a:gd name="connsiteY28" fmla="*/ 1427 h 10000"/>
                    <a:gd name="connsiteX29" fmla="*/ 0 w 10000"/>
                    <a:gd name="connsiteY29" fmla="*/ 1311 h 10000"/>
                    <a:gd name="connsiteX30" fmla="*/ 0 w 10000"/>
                    <a:gd name="connsiteY30" fmla="*/ 6673 h 10000"/>
                    <a:gd name="connsiteX31" fmla="*/ 0 w 10000"/>
                    <a:gd name="connsiteY31" fmla="*/ 6673 h 10000"/>
                    <a:gd name="connsiteX32" fmla="*/ 5 w 10000"/>
                    <a:gd name="connsiteY32" fmla="*/ 6769 h 10000"/>
                    <a:gd name="connsiteX33" fmla="*/ 10 w 10000"/>
                    <a:gd name="connsiteY33" fmla="*/ 6875 h 10000"/>
                    <a:gd name="connsiteX34" fmla="*/ 24 w 10000"/>
                    <a:gd name="connsiteY34" fmla="*/ 6981 h 10000"/>
                    <a:gd name="connsiteX35" fmla="*/ 43 w 10000"/>
                    <a:gd name="connsiteY35" fmla="*/ 7068 h 10000"/>
                    <a:gd name="connsiteX36" fmla="*/ 62 w 10000"/>
                    <a:gd name="connsiteY36" fmla="*/ 7155 h 10000"/>
                    <a:gd name="connsiteX37" fmla="*/ 91 w 10000"/>
                    <a:gd name="connsiteY37" fmla="*/ 7232 h 10000"/>
                    <a:gd name="connsiteX38" fmla="*/ 125 w 10000"/>
                    <a:gd name="connsiteY38" fmla="*/ 7309 h 10000"/>
                    <a:gd name="connsiteX39" fmla="*/ 163 w 10000"/>
                    <a:gd name="connsiteY39" fmla="*/ 7377 h 10000"/>
                    <a:gd name="connsiteX40" fmla="*/ 201 w 10000"/>
                    <a:gd name="connsiteY40" fmla="*/ 7444 h 10000"/>
                    <a:gd name="connsiteX41" fmla="*/ 249 w 10000"/>
                    <a:gd name="connsiteY41" fmla="*/ 7492 h 10000"/>
                    <a:gd name="connsiteX42" fmla="*/ 302 w 10000"/>
                    <a:gd name="connsiteY42" fmla="*/ 7540 h 10000"/>
                    <a:gd name="connsiteX43" fmla="*/ 354 w 10000"/>
                    <a:gd name="connsiteY43" fmla="*/ 7579 h 10000"/>
                    <a:gd name="connsiteX44" fmla="*/ 412 w 10000"/>
                    <a:gd name="connsiteY44" fmla="*/ 7608 h 10000"/>
                    <a:gd name="connsiteX45" fmla="*/ 474 w 10000"/>
                    <a:gd name="connsiteY45" fmla="*/ 7627 h 10000"/>
                    <a:gd name="connsiteX46" fmla="*/ 546 w 10000"/>
                    <a:gd name="connsiteY46" fmla="*/ 7647 h 10000"/>
                    <a:gd name="connsiteX47" fmla="*/ 613 w 10000"/>
                    <a:gd name="connsiteY47" fmla="*/ 7647 h 10000"/>
                    <a:gd name="connsiteX48" fmla="*/ 6365 w 10000"/>
                    <a:gd name="connsiteY48" fmla="*/ 7647 h 10000"/>
                    <a:gd name="connsiteX49" fmla="*/ 6365 w 10000"/>
                    <a:gd name="connsiteY49" fmla="*/ 9729 h 10000"/>
                    <a:gd name="connsiteX50" fmla="*/ 6432 w 10000"/>
                    <a:gd name="connsiteY50" fmla="*/ 10000 h 10000"/>
                    <a:gd name="connsiteX51" fmla="*/ 9919 w 10000"/>
                    <a:gd name="connsiteY51" fmla="*/ 5294 h 10000"/>
                    <a:gd name="connsiteX52" fmla="*/ 9919 w 10000"/>
                    <a:gd name="connsiteY52" fmla="*/ 5294 h 10000"/>
                    <a:gd name="connsiteX53" fmla="*/ 9957 w 10000"/>
                    <a:gd name="connsiteY53" fmla="*/ 5236 h 10000"/>
                    <a:gd name="connsiteX54" fmla="*/ 9981 w 10000"/>
                    <a:gd name="connsiteY54" fmla="*/ 5159 h 10000"/>
                    <a:gd name="connsiteX55" fmla="*/ 9995 w 10000"/>
                    <a:gd name="connsiteY55" fmla="*/ 5082 h 10000"/>
                    <a:gd name="connsiteX56" fmla="*/ 10000 w 10000"/>
                    <a:gd name="connsiteY56" fmla="*/ 5005 h 10000"/>
                    <a:gd name="connsiteX57" fmla="*/ 9995 w 10000"/>
                    <a:gd name="connsiteY57" fmla="*/ 4937 h 10000"/>
                    <a:gd name="connsiteX58" fmla="*/ 9981 w 10000"/>
                    <a:gd name="connsiteY58" fmla="*/ 4860 h 10000"/>
                    <a:gd name="connsiteX59" fmla="*/ 9957 w 10000"/>
                    <a:gd name="connsiteY59" fmla="*/ 4783 h 10000"/>
                    <a:gd name="connsiteX60" fmla="*/ 9919 w 10000"/>
                    <a:gd name="connsiteY60" fmla="*/ 4725 h 10000"/>
                    <a:gd name="connsiteX61" fmla="*/ 9919 w 10000"/>
                    <a:gd name="connsiteY61" fmla="*/ 4725 h 10000"/>
                    <a:gd name="connsiteX0" fmla="*/ 9919 w 10000"/>
                    <a:gd name="connsiteY0" fmla="*/ 4725 h 9729"/>
                    <a:gd name="connsiteX1" fmla="*/ 6576 w 10000"/>
                    <a:gd name="connsiteY1" fmla="*/ 67 h 9729"/>
                    <a:gd name="connsiteX2" fmla="*/ 6576 w 10000"/>
                    <a:gd name="connsiteY2" fmla="*/ 67 h 9729"/>
                    <a:gd name="connsiteX3" fmla="*/ 6533 w 10000"/>
                    <a:gd name="connsiteY3" fmla="*/ 19 h 9729"/>
                    <a:gd name="connsiteX4" fmla="*/ 6494 w 10000"/>
                    <a:gd name="connsiteY4" fmla="*/ 0 h 9729"/>
                    <a:gd name="connsiteX5" fmla="*/ 6461 w 10000"/>
                    <a:gd name="connsiteY5" fmla="*/ 0 h 9729"/>
                    <a:gd name="connsiteX6" fmla="*/ 6432 w 10000"/>
                    <a:gd name="connsiteY6" fmla="*/ 19 h 9729"/>
                    <a:gd name="connsiteX7" fmla="*/ 6408 w 10000"/>
                    <a:gd name="connsiteY7" fmla="*/ 58 h 9729"/>
                    <a:gd name="connsiteX8" fmla="*/ 6389 w 10000"/>
                    <a:gd name="connsiteY8" fmla="*/ 115 h 9729"/>
                    <a:gd name="connsiteX9" fmla="*/ 6370 w 10000"/>
                    <a:gd name="connsiteY9" fmla="*/ 183 h 9729"/>
                    <a:gd name="connsiteX10" fmla="*/ 6365 w 10000"/>
                    <a:gd name="connsiteY10" fmla="*/ 290 h 9729"/>
                    <a:gd name="connsiteX11" fmla="*/ 6365 w 10000"/>
                    <a:gd name="connsiteY11" fmla="*/ 2373 h 9729"/>
                    <a:gd name="connsiteX12" fmla="*/ 613 w 10000"/>
                    <a:gd name="connsiteY12" fmla="*/ 2373 h 9729"/>
                    <a:gd name="connsiteX13" fmla="*/ 613 w 10000"/>
                    <a:gd name="connsiteY13" fmla="*/ 2373 h 9729"/>
                    <a:gd name="connsiteX14" fmla="*/ 565 w 10000"/>
                    <a:gd name="connsiteY14" fmla="*/ 2373 h 9729"/>
                    <a:gd name="connsiteX15" fmla="*/ 512 w 10000"/>
                    <a:gd name="connsiteY15" fmla="*/ 2352 h 9729"/>
                    <a:gd name="connsiteX16" fmla="*/ 450 w 10000"/>
                    <a:gd name="connsiteY16" fmla="*/ 2333 h 9729"/>
                    <a:gd name="connsiteX17" fmla="*/ 402 w 10000"/>
                    <a:gd name="connsiteY17" fmla="*/ 2304 h 9729"/>
                    <a:gd name="connsiteX18" fmla="*/ 350 w 10000"/>
                    <a:gd name="connsiteY18" fmla="*/ 2256 h 9729"/>
                    <a:gd name="connsiteX19" fmla="*/ 297 w 10000"/>
                    <a:gd name="connsiteY19" fmla="*/ 2208 h 9729"/>
                    <a:gd name="connsiteX20" fmla="*/ 249 w 10000"/>
                    <a:gd name="connsiteY20" fmla="*/ 2150 h 9729"/>
                    <a:gd name="connsiteX21" fmla="*/ 201 w 10000"/>
                    <a:gd name="connsiteY21" fmla="*/ 2093 h 9729"/>
                    <a:gd name="connsiteX22" fmla="*/ 158 w 10000"/>
                    <a:gd name="connsiteY22" fmla="*/ 2016 h 9729"/>
                    <a:gd name="connsiteX23" fmla="*/ 125 w 10000"/>
                    <a:gd name="connsiteY23" fmla="*/ 1939 h 9729"/>
                    <a:gd name="connsiteX24" fmla="*/ 86 w 10000"/>
                    <a:gd name="connsiteY24" fmla="*/ 1841 h 9729"/>
                    <a:gd name="connsiteX25" fmla="*/ 57 w 10000"/>
                    <a:gd name="connsiteY25" fmla="*/ 1755 h 9729"/>
                    <a:gd name="connsiteX26" fmla="*/ 34 w 10000"/>
                    <a:gd name="connsiteY26" fmla="*/ 1658 h 9729"/>
                    <a:gd name="connsiteX27" fmla="*/ 14 w 10000"/>
                    <a:gd name="connsiteY27" fmla="*/ 1553 h 9729"/>
                    <a:gd name="connsiteX28" fmla="*/ 5 w 10000"/>
                    <a:gd name="connsiteY28" fmla="*/ 1427 h 9729"/>
                    <a:gd name="connsiteX29" fmla="*/ 0 w 10000"/>
                    <a:gd name="connsiteY29" fmla="*/ 1311 h 9729"/>
                    <a:gd name="connsiteX30" fmla="*/ 0 w 10000"/>
                    <a:gd name="connsiteY30" fmla="*/ 6673 h 9729"/>
                    <a:gd name="connsiteX31" fmla="*/ 0 w 10000"/>
                    <a:gd name="connsiteY31" fmla="*/ 6673 h 9729"/>
                    <a:gd name="connsiteX32" fmla="*/ 5 w 10000"/>
                    <a:gd name="connsiteY32" fmla="*/ 6769 h 9729"/>
                    <a:gd name="connsiteX33" fmla="*/ 10 w 10000"/>
                    <a:gd name="connsiteY33" fmla="*/ 6875 h 9729"/>
                    <a:gd name="connsiteX34" fmla="*/ 24 w 10000"/>
                    <a:gd name="connsiteY34" fmla="*/ 6981 h 9729"/>
                    <a:gd name="connsiteX35" fmla="*/ 43 w 10000"/>
                    <a:gd name="connsiteY35" fmla="*/ 7068 h 9729"/>
                    <a:gd name="connsiteX36" fmla="*/ 62 w 10000"/>
                    <a:gd name="connsiteY36" fmla="*/ 7155 h 9729"/>
                    <a:gd name="connsiteX37" fmla="*/ 91 w 10000"/>
                    <a:gd name="connsiteY37" fmla="*/ 7232 h 9729"/>
                    <a:gd name="connsiteX38" fmla="*/ 125 w 10000"/>
                    <a:gd name="connsiteY38" fmla="*/ 7309 h 9729"/>
                    <a:gd name="connsiteX39" fmla="*/ 163 w 10000"/>
                    <a:gd name="connsiteY39" fmla="*/ 7377 h 9729"/>
                    <a:gd name="connsiteX40" fmla="*/ 201 w 10000"/>
                    <a:gd name="connsiteY40" fmla="*/ 7444 h 9729"/>
                    <a:gd name="connsiteX41" fmla="*/ 249 w 10000"/>
                    <a:gd name="connsiteY41" fmla="*/ 7492 h 9729"/>
                    <a:gd name="connsiteX42" fmla="*/ 302 w 10000"/>
                    <a:gd name="connsiteY42" fmla="*/ 7540 h 9729"/>
                    <a:gd name="connsiteX43" fmla="*/ 354 w 10000"/>
                    <a:gd name="connsiteY43" fmla="*/ 7579 h 9729"/>
                    <a:gd name="connsiteX44" fmla="*/ 412 w 10000"/>
                    <a:gd name="connsiteY44" fmla="*/ 7608 h 9729"/>
                    <a:gd name="connsiteX45" fmla="*/ 474 w 10000"/>
                    <a:gd name="connsiteY45" fmla="*/ 7627 h 9729"/>
                    <a:gd name="connsiteX46" fmla="*/ 546 w 10000"/>
                    <a:gd name="connsiteY46" fmla="*/ 7647 h 9729"/>
                    <a:gd name="connsiteX47" fmla="*/ 613 w 10000"/>
                    <a:gd name="connsiteY47" fmla="*/ 7647 h 9729"/>
                    <a:gd name="connsiteX48" fmla="*/ 6365 w 10000"/>
                    <a:gd name="connsiteY48" fmla="*/ 7647 h 9729"/>
                    <a:gd name="connsiteX49" fmla="*/ 6365 w 10000"/>
                    <a:gd name="connsiteY49" fmla="*/ 9729 h 9729"/>
                    <a:gd name="connsiteX50" fmla="*/ 9919 w 10000"/>
                    <a:gd name="connsiteY50" fmla="*/ 5294 h 9729"/>
                    <a:gd name="connsiteX51" fmla="*/ 9919 w 10000"/>
                    <a:gd name="connsiteY51" fmla="*/ 5294 h 9729"/>
                    <a:gd name="connsiteX52" fmla="*/ 9957 w 10000"/>
                    <a:gd name="connsiteY52" fmla="*/ 5236 h 9729"/>
                    <a:gd name="connsiteX53" fmla="*/ 9981 w 10000"/>
                    <a:gd name="connsiteY53" fmla="*/ 5159 h 9729"/>
                    <a:gd name="connsiteX54" fmla="*/ 9995 w 10000"/>
                    <a:gd name="connsiteY54" fmla="*/ 5082 h 9729"/>
                    <a:gd name="connsiteX55" fmla="*/ 10000 w 10000"/>
                    <a:gd name="connsiteY55" fmla="*/ 5005 h 9729"/>
                    <a:gd name="connsiteX56" fmla="*/ 9995 w 10000"/>
                    <a:gd name="connsiteY56" fmla="*/ 4937 h 9729"/>
                    <a:gd name="connsiteX57" fmla="*/ 9981 w 10000"/>
                    <a:gd name="connsiteY57" fmla="*/ 4860 h 9729"/>
                    <a:gd name="connsiteX58" fmla="*/ 9957 w 10000"/>
                    <a:gd name="connsiteY58" fmla="*/ 4783 h 9729"/>
                    <a:gd name="connsiteX59" fmla="*/ 9919 w 10000"/>
                    <a:gd name="connsiteY59" fmla="*/ 4725 h 9729"/>
                    <a:gd name="connsiteX60" fmla="*/ 9919 w 10000"/>
                    <a:gd name="connsiteY60" fmla="*/ 4725 h 9729"/>
                    <a:gd name="connsiteX0" fmla="*/ 9919 w 10000"/>
                    <a:gd name="connsiteY0" fmla="*/ 4857 h 10000"/>
                    <a:gd name="connsiteX1" fmla="*/ 6576 w 10000"/>
                    <a:gd name="connsiteY1" fmla="*/ 69 h 10000"/>
                    <a:gd name="connsiteX2" fmla="*/ 6576 w 10000"/>
                    <a:gd name="connsiteY2" fmla="*/ 69 h 10000"/>
                    <a:gd name="connsiteX3" fmla="*/ 6533 w 10000"/>
                    <a:gd name="connsiteY3" fmla="*/ 20 h 10000"/>
                    <a:gd name="connsiteX4" fmla="*/ 6494 w 10000"/>
                    <a:gd name="connsiteY4" fmla="*/ 0 h 10000"/>
                    <a:gd name="connsiteX5" fmla="*/ 6461 w 10000"/>
                    <a:gd name="connsiteY5" fmla="*/ 0 h 10000"/>
                    <a:gd name="connsiteX6" fmla="*/ 6432 w 10000"/>
                    <a:gd name="connsiteY6" fmla="*/ 20 h 10000"/>
                    <a:gd name="connsiteX7" fmla="*/ 6408 w 10000"/>
                    <a:gd name="connsiteY7" fmla="*/ 60 h 10000"/>
                    <a:gd name="connsiteX8" fmla="*/ 6389 w 10000"/>
                    <a:gd name="connsiteY8" fmla="*/ 118 h 10000"/>
                    <a:gd name="connsiteX9" fmla="*/ 6370 w 10000"/>
                    <a:gd name="connsiteY9" fmla="*/ 188 h 10000"/>
                    <a:gd name="connsiteX10" fmla="*/ 6365 w 10000"/>
                    <a:gd name="connsiteY10" fmla="*/ 298 h 10000"/>
                    <a:gd name="connsiteX11" fmla="*/ 6365 w 10000"/>
                    <a:gd name="connsiteY11" fmla="*/ 2439 h 10000"/>
                    <a:gd name="connsiteX12" fmla="*/ 613 w 10000"/>
                    <a:gd name="connsiteY12" fmla="*/ 2439 h 10000"/>
                    <a:gd name="connsiteX13" fmla="*/ 613 w 10000"/>
                    <a:gd name="connsiteY13" fmla="*/ 2439 h 10000"/>
                    <a:gd name="connsiteX14" fmla="*/ 565 w 10000"/>
                    <a:gd name="connsiteY14" fmla="*/ 2439 h 10000"/>
                    <a:gd name="connsiteX15" fmla="*/ 512 w 10000"/>
                    <a:gd name="connsiteY15" fmla="*/ 2418 h 10000"/>
                    <a:gd name="connsiteX16" fmla="*/ 450 w 10000"/>
                    <a:gd name="connsiteY16" fmla="*/ 2398 h 10000"/>
                    <a:gd name="connsiteX17" fmla="*/ 402 w 10000"/>
                    <a:gd name="connsiteY17" fmla="*/ 2368 h 10000"/>
                    <a:gd name="connsiteX18" fmla="*/ 350 w 10000"/>
                    <a:gd name="connsiteY18" fmla="*/ 2319 h 10000"/>
                    <a:gd name="connsiteX19" fmla="*/ 297 w 10000"/>
                    <a:gd name="connsiteY19" fmla="*/ 2270 h 10000"/>
                    <a:gd name="connsiteX20" fmla="*/ 249 w 10000"/>
                    <a:gd name="connsiteY20" fmla="*/ 2210 h 10000"/>
                    <a:gd name="connsiteX21" fmla="*/ 201 w 10000"/>
                    <a:gd name="connsiteY21" fmla="*/ 2151 h 10000"/>
                    <a:gd name="connsiteX22" fmla="*/ 158 w 10000"/>
                    <a:gd name="connsiteY22" fmla="*/ 2072 h 10000"/>
                    <a:gd name="connsiteX23" fmla="*/ 125 w 10000"/>
                    <a:gd name="connsiteY23" fmla="*/ 1993 h 10000"/>
                    <a:gd name="connsiteX24" fmla="*/ 86 w 10000"/>
                    <a:gd name="connsiteY24" fmla="*/ 1892 h 10000"/>
                    <a:gd name="connsiteX25" fmla="*/ 57 w 10000"/>
                    <a:gd name="connsiteY25" fmla="*/ 1804 h 10000"/>
                    <a:gd name="connsiteX26" fmla="*/ 34 w 10000"/>
                    <a:gd name="connsiteY26" fmla="*/ 1704 h 10000"/>
                    <a:gd name="connsiteX27" fmla="*/ 14 w 10000"/>
                    <a:gd name="connsiteY27" fmla="*/ 1596 h 10000"/>
                    <a:gd name="connsiteX28" fmla="*/ 5 w 10000"/>
                    <a:gd name="connsiteY28" fmla="*/ 1467 h 10000"/>
                    <a:gd name="connsiteX29" fmla="*/ 0 w 10000"/>
                    <a:gd name="connsiteY29" fmla="*/ 1348 h 10000"/>
                    <a:gd name="connsiteX30" fmla="*/ 0 w 10000"/>
                    <a:gd name="connsiteY30" fmla="*/ 6859 h 10000"/>
                    <a:gd name="connsiteX31" fmla="*/ 0 w 10000"/>
                    <a:gd name="connsiteY31" fmla="*/ 6859 h 10000"/>
                    <a:gd name="connsiteX32" fmla="*/ 5 w 10000"/>
                    <a:gd name="connsiteY32" fmla="*/ 6958 h 10000"/>
                    <a:gd name="connsiteX33" fmla="*/ 10 w 10000"/>
                    <a:gd name="connsiteY33" fmla="*/ 7067 h 10000"/>
                    <a:gd name="connsiteX34" fmla="*/ 24 w 10000"/>
                    <a:gd name="connsiteY34" fmla="*/ 7175 h 10000"/>
                    <a:gd name="connsiteX35" fmla="*/ 43 w 10000"/>
                    <a:gd name="connsiteY35" fmla="*/ 7265 h 10000"/>
                    <a:gd name="connsiteX36" fmla="*/ 62 w 10000"/>
                    <a:gd name="connsiteY36" fmla="*/ 7354 h 10000"/>
                    <a:gd name="connsiteX37" fmla="*/ 91 w 10000"/>
                    <a:gd name="connsiteY37" fmla="*/ 7433 h 10000"/>
                    <a:gd name="connsiteX38" fmla="*/ 125 w 10000"/>
                    <a:gd name="connsiteY38" fmla="*/ 7513 h 10000"/>
                    <a:gd name="connsiteX39" fmla="*/ 163 w 10000"/>
                    <a:gd name="connsiteY39" fmla="*/ 7582 h 10000"/>
                    <a:gd name="connsiteX40" fmla="*/ 201 w 10000"/>
                    <a:gd name="connsiteY40" fmla="*/ 7651 h 10000"/>
                    <a:gd name="connsiteX41" fmla="*/ 249 w 10000"/>
                    <a:gd name="connsiteY41" fmla="*/ 7701 h 10000"/>
                    <a:gd name="connsiteX42" fmla="*/ 302 w 10000"/>
                    <a:gd name="connsiteY42" fmla="*/ 7750 h 10000"/>
                    <a:gd name="connsiteX43" fmla="*/ 354 w 10000"/>
                    <a:gd name="connsiteY43" fmla="*/ 7790 h 10000"/>
                    <a:gd name="connsiteX44" fmla="*/ 412 w 10000"/>
                    <a:gd name="connsiteY44" fmla="*/ 7820 h 10000"/>
                    <a:gd name="connsiteX45" fmla="*/ 474 w 10000"/>
                    <a:gd name="connsiteY45" fmla="*/ 7839 h 10000"/>
                    <a:gd name="connsiteX46" fmla="*/ 546 w 10000"/>
                    <a:gd name="connsiteY46" fmla="*/ 7860 h 10000"/>
                    <a:gd name="connsiteX47" fmla="*/ 613 w 10000"/>
                    <a:gd name="connsiteY47" fmla="*/ 7860 h 10000"/>
                    <a:gd name="connsiteX48" fmla="*/ 6365 w 10000"/>
                    <a:gd name="connsiteY48" fmla="*/ 10000 h 10000"/>
                    <a:gd name="connsiteX49" fmla="*/ 9919 w 10000"/>
                    <a:gd name="connsiteY49" fmla="*/ 5441 h 10000"/>
                    <a:gd name="connsiteX50" fmla="*/ 9919 w 10000"/>
                    <a:gd name="connsiteY50" fmla="*/ 5441 h 10000"/>
                    <a:gd name="connsiteX51" fmla="*/ 9957 w 10000"/>
                    <a:gd name="connsiteY51" fmla="*/ 5382 h 10000"/>
                    <a:gd name="connsiteX52" fmla="*/ 9981 w 10000"/>
                    <a:gd name="connsiteY52" fmla="*/ 5303 h 10000"/>
                    <a:gd name="connsiteX53" fmla="*/ 9995 w 10000"/>
                    <a:gd name="connsiteY53" fmla="*/ 5224 h 10000"/>
                    <a:gd name="connsiteX54" fmla="*/ 10000 w 10000"/>
                    <a:gd name="connsiteY54" fmla="*/ 5144 h 10000"/>
                    <a:gd name="connsiteX55" fmla="*/ 9995 w 10000"/>
                    <a:gd name="connsiteY55" fmla="*/ 5075 h 10000"/>
                    <a:gd name="connsiteX56" fmla="*/ 9981 w 10000"/>
                    <a:gd name="connsiteY56" fmla="*/ 4995 h 10000"/>
                    <a:gd name="connsiteX57" fmla="*/ 9957 w 10000"/>
                    <a:gd name="connsiteY57" fmla="*/ 4916 h 10000"/>
                    <a:gd name="connsiteX58" fmla="*/ 9919 w 10000"/>
                    <a:gd name="connsiteY58" fmla="*/ 4857 h 10000"/>
                    <a:gd name="connsiteX59" fmla="*/ 9919 w 10000"/>
                    <a:gd name="connsiteY59" fmla="*/ 4857 h 10000"/>
                    <a:gd name="connsiteX0" fmla="*/ 9919 w 10000"/>
                    <a:gd name="connsiteY0" fmla="*/ 4857 h 10000"/>
                    <a:gd name="connsiteX1" fmla="*/ 6576 w 10000"/>
                    <a:gd name="connsiteY1" fmla="*/ 69 h 10000"/>
                    <a:gd name="connsiteX2" fmla="*/ 6576 w 10000"/>
                    <a:gd name="connsiteY2" fmla="*/ 69 h 10000"/>
                    <a:gd name="connsiteX3" fmla="*/ 6533 w 10000"/>
                    <a:gd name="connsiteY3" fmla="*/ 20 h 10000"/>
                    <a:gd name="connsiteX4" fmla="*/ 6494 w 10000"/>
                    <a:gd name="connsiteY4" fmla="*/ 0 h 10000"/>
                    <a:gd name="connsiteX5" fmla="*/ 6461 w 10000"/>
                    <a:gd name="connsiteY5" fmla="*/ 0 h 10000"/>
                    <a:gd name="connsiteX6" fmla="*/ 6432 w 10000"/>
                    <a:gd name="connsiteY6" fmla="*/ 20 h 10000"/>
                    <a:gd name="connsiteX7" fmla="*/ 6408 w 10000"/>
                    <a:gd name="connsiteY7" fmla="*/ 60 h 10000"/>
                    <a:gd name="connsiteX8" fmla="*/ 6389 w 10000"/>
                    <a:gd name="connsiteY8" fmla="*/ 118 h 10000"/>
                    <a:gd name="connsiteX9" fmla="*/ 6370 w 10000"/>
                    <a:gd name="connsiteY9" fmla="*/ 188 h 10000"/>
                    <a:gd name="connsiteX10" fmla="*/ 6365 w 10000"/>
                    <a:gd name="connsiteY10" fmla="*/ 298 h 10000"/>
                    <a:gd name="connsiteX11" fmla="*/ 6365 w 10000"/>
                    <a:gd name="connsiteY11" fmla="*/ 2439 h 10000"/>
                    <a:gd name="connsiteX12" fmla="*/ 613 w 10000"/>
                    <a:gd name="connsiteY12" fmla="*/ 2439 h 10000"/>
                    <a:gd name="connsiteX13" fmla="*/ 613 w 10000"/>
                    <a:gd name="connsiteY13" fmla="*/ 2439 h 10000"/>
                    <a:gd name="connsiteX14" fmla="*/ 565 w 10000"/>
                    <a:gd name="connsiteY14" fmla="*/ 2439 h 10000"/>
                    <a:gd name="connsiteX15" fmla="*/ 512 w 10000"/>
                    <a:gd name="connsiteY15" fmla="*/ 2418 h 10000"/>
                    <a:gd name="connsiteX16" fmla="*/ 450 w 10000"/>
                    <a:gd name="connsiteY16" fmla="*/ 2398 h 10000"/>
                    <a:gd name="connsiteX17" fmla="*/ 402 w 10000"/>
                    <a:gd name="connsiteY17" fmla="*/ 2368 h 10000"/>
                    <a:gd name="connsiteX18" fmla="*/ 350 w 10000"/>
                    <a:gd name="connsiteY18" fmla="*/ 2319 h 10000"/>
                    <a:gd name="connsiteX19" fmla="*/ 297 w 10000"/>
                    <a:gd name="connsiteY19" fmla="*/ 2270 h 10000"/>
                    <a:gd name="connsiteX20" fmla="*/ 249 w 10000"/>
                    <a:gd name="connsiteY20" fmla="*/ 2210 h 10000"/>
                    <a:gd name="connsiteX21" fmla="*/ 201 w 10000"/>
                    <a:gd name="connsiteY21" fmla="*/ 2151 h 10000"/>
                    <a:gd name="connsiteX22" fmla="*/ 158 w 10000"/>
                    <a:gd name="connsiteY22" fmla="*/ 2072 h 10000"/>
                    <a:gd name="connsiteX23" fmla="*/ 125 w 10000"/>
                    <a:gd name="connsiteY23" fmla="*/ 1993 h 10000"/>
                    <a:gd name="connsiteX24" fmla="*/ 86 w 10000"/>
                    <a:gd name="connsiteY24" fmla="*/ 1892 h 10000"/>
                    <a:gd name="connsiteX25" fmla="*/ 57 w 10000"/>
                    <a:gd name="connsiteY25" fmla="*/ 1804 h 10000"/>
                    <a:gd name="connsiteX26" fmla="*/ 34 w 10000"/>
                    <a:gd name="connsiteY26" fmla="*/ 1704 h 10000"/>
                    <a:gd name="connsiteX27" fmla="*/ 14 w 10000"/>
                    <a:gd name="connsiteY27" fmla="*/ 1596 h 10000"/>
                    <a:gd name="connsiteX28" fmla="*/ 5 w 10000"/>
                    <a:gd name="connsiteY28" fmla="*/ 1467 h 10000"/>
                    <a:gd name="connsiteX29" fmla="*/ 0 w 10000"/>
                    <a:gd name="connsiteY29" fmla="*/ 1348 h 10000"/>
                    <a:gd name="connsiteX30" fmla="*/ 0 w 10000"/>
                    <a:gd name="connsiteY30" fmla="*/ 6859 h 10000"/>
                    <a:gd name="connsiteX31" fmla="*/ 0 w 10000"/>
                    <a:gd name="connsiteY31" fmla="*/ 6859 h 10000"/>
                    <a:gd name="connsiteX32" fmla="*/ 5 w 10000"/>
                    <a:gd name="connsiteY32" fmla="*/ 6958 h 10000"/>
                    <a:gd name="connsiteX33" fmla="*/ 10 w 10000"/>
                    <a:gd name="connsiteY33" fmla="*/ 7067 h 10000"/>
                    <a:gd name="connsiteX34" fmla="*/ 24 w 10000"/>
                    <a:gd name="connsiteY34" fmla="*/ 7175 h 10000"/>
                    <a:gd name="connsiteX35" fmla="*/ 43 w 10000"/>
                    <a:gd name="connsiteY35" fmla="*/ 7265 h 10000"/>
                    <a:gd name="connsiteX36" fmla="*/ 62 w 10000"/>
                    <a:gd name="connsiteY36" fmla="*/ 7354 h 10000"/>
                    <a:gd name="connsiteX37" fmla="*/ 91 w 10000"/>
                    <a:gd name="connsiteY37" fmla="*/ 7433 h 10000"/>
                    <a:gd name="connsiteX38" fmla="*/ 125 w 10000"/>
                    <a:gd name="connsiteY38" fmla="*/ 7513 h 10000"/>
                    <a:gd name="connsiteX39" fmla="*/ 163 w 10000"/>
                    <a:gd name="connsiteY39" fmla="*/ 7582 h 10000"/>
                    <a:gd name="connsiteX40" fmla="*/ 201 w 10000"/>
                    <a:gd name="connsiteY40" fmla="*/ 7651 h 10000"/>
                    <a:gd name="connsiteX41" fmla="*/ 249 w 10000"/>
                    <a:gd name="connsiteY41" fmla="*/ 7701 h 10000"/>
                    <a:gd name="connsiteX42" fmla="*/ 302 w 10000"/>
                    <a:gd name="connsiteY42" fmla="*/ 7750 h 10000"/>
                    <a:gd name="connsiteX43" fmla="*/ 354 w 10000"/>
                    <a:gd name="connsiteY43" fmla="*/ 7790 h 10000"/>
                    <a:gd name="connsiteX44" fmla="*/ 412 w 10000"/>
                    <a:gd name="connsiteY44" fmla="*/ 7820 h 10000"/>
                    <a:gd name="connsiteX45" fmla="*/ 474 w 10000"/>
                    <a:gd name="connsiteY45" fmla="*/ 7839 h 10000"/>
                    <a:gd name="connsiteX46" fmla="*/ 546 w 10000"/>
                    <a:gd name="connsiteY46" fmla="*/ 7860 h 10000"/>
                    <a:gd name="connsiteX47" fmla="*/ 6365 w 10000"/>
                    <a:gd name="connsiteY47" fmla="*/ 10000 h 10000"/>
                    <a:gd name="connsiteX48" fmla="*/ 9919 w 10000"/>
                    <a:gd name="connsiteY48" fmla="*/ 5441 h 10000"/>
                    <a:gd name="connsiteX49" fmla="*/ 9919 w 10000"/>
                    <a:gd name="connsiteY49" fmla="*/ 5441 h 10000"/>
                    <a:gd name="connsiteX50" fmla="*/ 9957 w 10000"/>
                    <a:gd name="connsiteY50" fmla="*/ 5382 h 10000"/>
                    <a:gd name="connsiteX51" fmla="*/ 9981 w 10000"/>
                    <a:gd name="connsiteY51" fmla="*/ 5303 h 10000"/>
                    <a:gd name="connsiteX52" fmla="*/ 9995 w 10000"/>
                    <a:gd name="connsiteY52" fmla="*/ 5224 h 10000"/>
                    <a:gd name="connsiteX53" fmla="*/ 10000 w 10000"/>
                    <a:gd name="connsiteY53" fmla="*/ 5144 h 10000"/>
                    <a:gd name="connsiteX54" fmla="*/ 9995 w 10000"/>
                    <a:gd name="connsiteY54" fmla="*/ 5075 h 10000"/>
                    <a:gd name="connsiteX55" fmla="*/ 9981 w 10000"/>
                    <a:gd name="connsiteY55" fmla="*/ 4995 h 10000"/>
                    <a:gd name="connsiteX56" fmla="*/ 9957 w 10000"/>
                    <a:gd name="connsiteY56" fmla="*/ 4916 h 10000"/>
                    <a:gd name="connsiteX57" fmla="*/ 9919 w 10000"/>
                    <a:gd name="connsiteY57" fmla="*/ 4857 h 10000"/>
                    <a:gd name="connsiteX58" fmla="*/ 9919 w 10000"/>
                    <a:gd name="connsiteY58" fmla="*/ 4857 h 10000"/>
                    <a:gd name="connsiteX0" fmla="*/ 9919 w 10000"/>
                    <a:gd name="connsiteY0" fmla="*/ 4857 h 10400"/>
                    <a:gd name="connsiteX1" fmla="*/ 6576 w 10000"/>
                    <a:gd name="connsiteY1" fmla="*/ 69 h 10400"/>
                    <a:gd name="connsiteX2" fmla="*/ 6576 w 10000"/>
                    <a:gd name="connsiteY2" fmla="*/ 69 h 10400"/>
                    <a:gd name="connsiteX3" fmla="*/ 6533 w 10000"/>
                    <a:gd name="connsiteY3" fmla="*/ 20 h 10400"/>
                    <a:gd name="connsiteX4" fmla="*/ 6494 w 10000"/>
                    <a:gd name="connsiteY4" fmla="*/ 0 h 10400"/>
                    <a:gd name="connsiteX5" fmla="*/ 6461 w 10000"/>
                    <a:gd name="connsiteY5" fmla="*/ 0 h 10400"/>
                    <a:gd name="connsiteX6" fmla="*/ 6432 w 10000"/>
                    <a:gd name="connsiteY6" fmla="*/ 20 h 10400"/>
                    <a:gd name="connsiteX7" fmla="*/ 6408 w 10000"/>
                    <a:gd name="connsiteY7" fmla="*/ 60 h 10400"/>
                    <a:gd name="connsiteX8" fmla="*/ 6389 w 10000"/>
                    <a:gd name="connsiteY8" fmla="*/ 118 h 10400"/>
                    <a:gd name="connsiteX9" fmla="*/ 6370 w 10000"/>
                    <a:gd name="connsiteY9" fmla="*/ 188 h 10400"/>
                    <a:gd name="connsiteX10" fmla="*/ 6365 w 10000"/>
                    <a:gd name="connsiteY10" fmla="*/ 298 h 10400"/>
                    <a:gd name="connsiteX11" fmla="*/ 6365 w 10000"/>
                    <a:gd name="connsiteY11" fmla="*/ 2439 h 10400"/>
                    <a:gd name="connsiteX12" fmla="*/ 613 w 10000"/>
                    <a:gd name="connsiteY12" fmla="*/ 2439 h 10400"/>
                    <a:gd name="connsiteX13" fmla="*/ 613 w 10000"/>
                    <a:gd name="connsiteY13" fmla="*/ 2439 h 10400"/>
                    <a:gd name="connsiteX14" fmla="*/ 565 w 10000"/>
                    <a:gd name="connsiteY14" fmla="*/ 2439 h 10400"/>
                    <a:gd name="connsiteX15" fmla="*/ 512 w 10000"/>
                    <a:gd name="connsiteY15" fmla="*/ 2418 h 10400"/>
                    <a:gd name="connsiteX16" fmla="*/ 450 w 10000"/>
                    <a:gd name="connsiteY16" fmla="*/ 2398 h 10400"/>
                    <a:gd name="connsiteX17" fmla="*/ 402 w 10000"/>
                    <a:gd name="connsiteY17" fmla="*/ 2368 h 10400"/>
                    <a:gd name="connsiteX18" fmla="*/ 350 w 10000"/>
                    <a:gd name="connsiteY18" fmla="*/ 2319 h 10400"/>
                    <a:gd name="connsiteX19" fmla="*/ 297 w 10000"/>
                    <a:gd name="connsiteY19" fmla="*/ 2270 h 10400"/>
                    <a:gd name="connsiteX20" fmla="*/ 249 w 10000"/>
                    <a:gd name="connsiteY20" fmla="*/ 2210 h 10400"/>
                    <a:gd name="connsiteX21" fmla="*/ 201 w 10000"/>
                    <a:gd name="connsiteY21" fmla="*/ 2151 h 10400"/>
                    <a:gd name="connsiteX22" fmla="*/ 158 w 10000"/>
                    <a:gd name="connsiteY22" fmla="*/ 2072 h 10400"/>
                    <a:gd name="connsiteX23" fmla="*/ 125 w 10000"/>
                    <a:gd name="connsiteY23" fmla="*/ 1993 h 10400"/>
                    <a:gd name="connsiteX24" fmla="*/ 86 w 10000"/>
                    <a:gd name="connsiteY24" fmla="*/ 1892 h 10400"/>
                    <a:gd name="connsiteX25" fmla="*/ 57 w 10000"/>
                    <a:gd name="connsiteY25" fmla="*/ 1804 h 10400"/>
                    <a:gd name="connsiteX26" fmla="*/ 34 w 10000"/>
                    <a:gd name="connsiteY26" fmla="*/ 1704 h 10400"/>
                    <a:gd name="connsiteX27" fmla="*/ 14 w 10000"/>
                    <a:gd name="connsiteY27" fmla="*/ 1596 h 10400"/>
                    <a:gd name="connsiteX28" fmla="*/ 5 w 10000"/>
                    <a:gd name="connsiteY28" fmla="*/ 1467 h 10400"/>
                    <a:gd name="connsiteX29" fmla="*/ 0 w 10000"/>
                    <a:gd name="connsiteY29" fmla="*/ 1348 h 10400"/>
                    <a:gd name="connsiteX30" fmla="*/ 0 w 10000"/>
                    <a:gd name="connsiteY30" fmla="*/ 6859 h 10400"/>
                    <a:gd name="connsiteX31" fmla="*/ 0 w 10000"/>
                    <a:gd name="connsiteY31" fmla="*/ 6859 h 10400"/>
                    <a:gd name="connsiteX32" fmla="*/ 5 w 10000"/>
                    <a:gd name="connsiteY32" fmla="*/ 6958 h 10400"/>
                    <a:gd name="connsiteX33" fmla="*/ 10 w 10000"/>
                    <a:gd name="connsiteY33" fmla="*/ 7067 h 10400"/>
                    <a:gd name="connsiteX34" fmla="*/ 24 w 10000"/>
                    <a:gd name="connsiteY34" fmla="*/ 7175 h 10400"/>
                    <a:gd name="connsiteX35" fmla="*/ 43 w 10000"/>
                    <a:gd name="connsiteY35" fmla="*/ 7265 h 10400"/>
                    <a:gd name="connsiteX36" fmla="*/ 62 w 10000"/>
                    <a:gd name="connsiteY36" fmla="*/ 7354 h 10400"/>
                    <a:gd name="connsiteX37" fmla="*/ 91 w 10000"/>
                    <a:gd name="connsiteY37" fmla="*/ 7433 h 10400"/>
                    <a:gd name="connsiteX38" fmla="*/ 125 w 10000"/>
                    <a:gd name="connsiteY38" fmla="*/ 7513 h 10400"/>
                    <a:gd name="connsiteX39" fmla="*/ 163 w 10000"/>
                    <a:gd name="connsiteY39" fmla="*/ 7582 h 10400"/>
                    <a:gd name="connsiteX40" fmla="*/ 201 w 10000"/>
                    <a:gd name="connsiteY40" fmla="*/ 7651 h 10400"/>
                    <a:gd name="connsiteX41" fmla="*/ 249 w 10000"/>
                    <a:gd name="connsiteY41" fmla="*/ 7701 h 10400"/>
                    <a:gd name="connsiteX42" fmla="*/ 302 w 10000"/>
                    <a:gd name="connsiteY42" fmla="*/ 7750 h 10400"/>
                    <a:gd name="connsiteX43" fmla="*/ 354 w 10000"/>
                    <a:gd name="connsiteY43" fmla="*/ 7790 h 10400"/>
                    <a:gd name="connsiteX44" fmla="*/ 412 w 10000"/>
                    <a:gd name="connsiteY44" fmla="*/ 7820 h 10400"/>
                    <a:gd name="connsiteX45" fmla="*/ 474 w 10000"/>
                    <a:gd name="connsiteY45" fmla="*/ 7839 h 10400"/>
                    <a:gd name="connsiteX46" fmla="*/ 6365 w 10000"/>
                    <a:gd name="connsiteY46" fmla="*/ 10000 h 10400"/>
                    <a:gd name="connsiteX47" fmla="*/ 9919 w 10000"/>
                    <a:gd name="connsiteY47" fmla="*/ 5441 h 10400"/>
                    <a:gd name="connsiteX48" fmla="*/ 9919 w 10000"/>
                    <a:gd name="connsiteY48" fmla="*/ 5441 h 10400"/>
                    <a:gd name="connsiteX49" fmla="*/ 9957 w 10000"/>
                    <a:gd name="connsiteY49" fmla="*/ 5382 h 10400"/>
                    <a:gd name="connsiteX50" fmla="*/ 9981 w 10000"/>
                    <a:gd name="connsiteY50" fmla="*/ 5303 h 10400"/>
                    <a:gd name="connsiteX51" fmla="*/ 9995 w 10000"/>
                    <a:gd name="connsiteY51" fmla="*/ 5224 h 10400"/>
                    <a:gd name="connsiteX52" fmla="*/ 10000 w 10000"/>
                    <a:gd name="connsiteY52" fmla="*/ 5144 h 10400"/>
                    <a:gd name="connsiteX53" fmla="*/ 9995 w 10000"/>
                    <a:gd name="connsiteY53" fmla="*/ 5075 h 10400"/>
                    <a:gd name="connsiteX54" fmla="*/ 9981 w 10000"/>
                    <a:gd name="connsiteY54" fmla="*/ 4995 h 10400"/>
                    <a:gd name="connsiteX55" fmla="*/ 9957 w 10000"/>
                    <a:gd name="connsiteY55" fmla="*/ 4916 h 10400"/>
                    <a:gd name="connsiteX56" fmla="*/ 9919 w 10000"/>
                    <a:gd name="connsiteY56" fmla="*/ 4857 h 10400"/>
                    <a:gd name="connsiteX57" fmla="*/ 9919 w 10000"/>
                    <a:gd name="connsiteY57" fmla="*/ 4857 h 10400"/>
                    <a:gd name="connsiteX0" fmla="*/ 9919 w 10000"/>
                    <a:gd name="connsiteY0" fmla="*/ 4857 h 10396"/>
                    <a:gd name="connsiteX1" fmla="*/ 6576 w 10000"/>
                    <a:gd name="connsiteY1" fmla="*/ 69 h 10396"/>
                    <a:gd name="connsiteX2" fmla="*/ 6576 w 10000"/>
                    <a:gd name="connsiteY2" fmla="*/ 69 h 10396"/>
                    <a:gd name="connsiteX3" fmla="*/ 6533 w 10000"/>
                    <a:gd name="connsiteY3" fmla="*/ 20 h 10396"/>
                    <a:gd name="connsiteX4" fmla="*/ 6494 w 10000"/>
                    <a:gd name="connsiteY4" fmla="*/ 0 h 10396"/>
                    <a:gd name="connsiteX5" fmla="*/ 6461 w 10000"/>
                    <a:gd name="connsiteY5" fmla="*/ 0 h 10396"/>
                    <a:gd name="connsiteX6" fmla="*/ 6432 w 10000"/>
                    <a:gd name="connsiteY6" fmla="*/ 20 h 10396"/>
                    <a:gd name="connsiteX7" fmla="*/ 6408 w 10000"/>
                    <a:gd name="connsiteY7" fmla="*/ 60 h 10396"/>
                    <a:gd name="connsiteX8" fmla="*/ 6389 w 10000"/>
                    <a:gd name="connsiteY8" fmla="*/ 118 h 10396"/>
                    <a:gd name="connsiteX9" fmla="*/ 6370 w 10000"/>
                    <a:gd name="connsiteY9" fmla="*/ 188 h 10396"/>
                    <a:gd name="connsiteX10" fmla="*/ 6365 w 10000"/>
                    <a:gd name="connsiteY10" fmla="*/ 298 h 10396"/>
                    <a:gd name="connsiteX11" fmla="*/ 6365 w 10000"/>
                    <a:gd name="connsiteY11" fmla="*/ 2439 h 10396"/>
                    <a:gd name="connsiteX12" fmla="*/ 613 w 10000"/>
                    <a:gd name="connsiteY12" fmla="*/ 2439 h 10396"/>
                    <a:gd name="connsiteX13" fmla="*/ 613 w 10000"/>
                    <a:gd name="connsiteY13" fmla="*/ 2439 h 10396"/>
                    <a:gd name="connsiteX14" fmla="*/ 565 w 10000"/>
                    <a:gd name="connsiteY14" fmla="*/ 2439 h 10396"/>
                    <a:gd name="connsiteX15" fmla="*/ 512 w 10000"/>
                    <a:gd name="connsiteY15" fmla="*/ 2418 h 10396"/>
                    <a:gd name="connsiteX16" fmla="*/ 450 w 10000"/>
                    <a:gd name="connsiteY16" fmla="*/ 2398 h 10396"/>
                    <a:gd name="connsiteX17" fmla="*/ 402 w 10000"/>
                    <a:gd name="connsiteY17" fmla="*/ 2368 h 10396"/>
                    <a:gd name="connsiteX18" fmla="*/ 350 w 10000"/>
                    <a:gd name="connsiteY18" fmla="*/ 2319 h 10396"/>
                    <a:gd name="connsiteX19" fmla="*/ 297 w 10000"/>
                    <a:gd name="connsiteY19" fmla="*/ 2270 h 10396"/>
                    <a:gd name="connsiteX20" fmla="*/ 249 w 10000"/>
                    <a:gd name="connsiteY20" fmla="*/ 2210 h 10396"/>
                    <a:gd name="connsiteX21" fmla="*/ 201 w 10000"/>
                    <a:gd name="connsiteY21" fmla="*/ 2151 h 10396"/>
                    <a:gd name="connsiteX22" fmla="*/ 158 w 10000"/>
                    <a:gd name="connsiteY22" fmla="*/ 2072 h 10396"/>
                    <a:gd name="connsiteX23" fmla="*/ 125 w 10000"/>
                    <a:gd name="connsiteY23" fmla="*/ 1993 h 10396"/>
                    <a:gd name="connsiteX24" fmla="*/ 86 w 10000"/>
                    <a:gd name="connsiteY24" fmla="*/ 1892 h 10396"/>
                    <a:gd name="connsiteX25" fmla="*/ 57 w 10000"/>
                    <a:gd name="connsiteY25" fmla="*/ 1804 h 10396"/>
                    <a:gd name="connsiteX26" fmla="*/ 34 w 10000"/>
                    <a:gd name="connsiteY26" fmla="*/ 1704 h 10396"/>
                    <a:gd name="connsiteX27" fmla="*/ 14 w 10000"/>
                    <a:gd name="connsiteY27" fmla="*/ 1596 h 10396"/>
                    <a:gd name="connsiteX28" fmla="*/ 5 w 10000"/>
                    <a:gd name="connsiteY28" fmla="*/ 1467 h 10396"/>
                    <a:gd name="connsiteX29" fmla="*/ 0 w 10000"/>
                    <a:gd name="connsiteY29" fmla="*/ 1348 h 10396"/>
                    <a:gd name="connsiteX30" fmla="*/ 0 w 10000"/>
                    <a:gd name="connsiteY30" fmla="*/ 6859 h 10396"/>
                    <a:gd name="connsiteX31" fmla="*/ 0 w 10000"/>
                    <a:gd name="connsiteY31" fmla="*/ 6859 h 10396"/>
                    <a:gd name="connsiteX32" fmla="*/ 5 w 10000"/>
                    <a:gd name="connsiteY32" fmla="*/ 6958 h 10396"/>
                    <a:gd name="connsiteX33" fmla="*/ 10 w 10000"/>
                    <a:gd name="connsiteY33" fmla="*/ 7067 h 10396"/>
                    <a:gd name="connsiteX34" fmla="*/ 24 w 10000"/>
                    <a:gd name="connsiteY34" fmla="*/ 7175 h 10396"/>
                    <a:gd name="connsiteX35" fmla="*/ 43 w 10000"/>
                    <a:gd name="connsiteY35" fmla="*/ 7265 h 10396"/>
                    <a:gd name="connsiteX36" fmla="*/ 62 w 10000"/>
                    <a:gd name="connsiteY36" fmla="*/ 7354 h 10396"/>
                    <a:gd name="connsiteX37" fmla="*/ 91 w 10000"/>
                    <a:gd name="connsiteY37" fmla="*/ 7433 h 10396"/>
                    <a:gd name="connsiteX38" fmla="*/ 125 w 10000"/>
                    <a:gd name="connsiteY38" fmla="*/ 7513 h 10396"/>
                    <a:gd name="connsiteX39" fmla="*/ 163 w 10000"/>
                    <a:gd name="connsiteY39" fmla="*/ 7582 h 10396"/>
                    <a:gd name="connsiteX40" fmla="*/ 201 w 10000"/>
                    <a:gd name="connsiteY40" fmla="*/ 7651 h 10396"/>
                    <a:gd name="connsiteX41" fmla="*/ 249 w 10000"/>
                    <a:gd name="connsiteY41" fmla="*/ 7701 h 10396"/>
                    <a:gd name="connsiteX42" fmla="*/ 302 w 10000"/>
                    <a:gd name="connsiteY42" fmla="*/ 7750 h 10396"/>
                    <a:gd name="connsiteX43" fmla="*/ 354 w 10000"/>
                    <a:gd name="connsiteY43" fmla="*/ 7790 h 10396"/>
                    <a:gd name="connsiteX44" fmla="*/ 412 w 10000"/>
                    <a:gd name="connsiteY44" fmla="*/ 7820 h 10396"/>
                    <a:gd name="connsiteX45" fmla="*/ 6365 w 10000"/>
                    <a:gd name="connsiteY45" fmla="*/ 10000 h 10396"/>
                    <a:gd name="connsiteX46" fmla="*/ 9919 w 10000"/>
                    <a:gd name="connsiteY46" fmla="*/ 5441 h 10396"/>
                    <a:gd name="connsiteX47" fmla="*/ 9919 w 10000"/>
                    <a:gd name="connsiteY47" fmla="*/ 5441 h 10396"/>
                    <a:gd name="connsiteX48" fmla="*/ 9957 w 10000"/>
                    <a:gd name="connsiteY48" fmla="*/ 5382 h 10396"/>
                    <a:gd name="connsiteX49" fmla="*/ 9981 w 10000"/>
                    <a:gd name="connsiteY49" fmla="*/ 5303 h 10396"/>
                    <a:gd name="connsiteX50" fmla="*/ 9995 w 10000"/>
                    <a:gd name="connsiteY50" fmla="*/ 5224 h 10396"/>
                    <a:gd name="connsiteX51" fmla="*/ 10000 w 10000"/>
                    <a:gd name="connsiteY51" fmla="*/ 5144 h 10396"/>
                    <a:gd name="connsiteX52" fmla="*/ 9995 w 10000"/>
                    <a:gd name="connsiteY52" fmla="*/ 5075 h 10396"/>
                    <a:gd name="connsiteX53" fmla="*/ 9981 w 10000"/>
                    <a:gd name="connsiteY53" fmla="*/ 4995 h 10396"/>
                    <a:gd name="connsiteX54" fmla="*/ 9957 w 10000"/>
                    <a:gd name="connsiteY54" fmla="*/ 4916 h 10396"/>
                    <a:gd name="connsiteX55" fmla="*/ 9919 w 10000"/>
                    <a:gd name="connsiteY55" fmla="*/ 4857 h 10396"/>
                    <a:gd name="connsiteX56" fmla="*/ 9919 w 10000"/>
                    <a:gd name="connsiteY56" fmla="*/ 4857 h 10396"/>
                    <a:gd name="connsiteX0" fmla="*/ 9919 w 10000"/>
                    <a:gd name="connsiteY0" fmla="*/ 4857 h 10000"/>
                    <a:gd name="connsiteX1" fmla="*/ 6576 w 10000"/>
                    <a:gd name="connsiteY1" fmla="*/ 69 h 10000"/>
                    <a:gd name="connsiteX2" fmla="*/ 6576 w 10000"/>
                    <a:gd name="connsiteY2" fmla="*/ 69 h 10000"/>
                    <a:gd name="connsiteX3" fmla="*/ 6533 w 10000"/>
                    <a:gd name="connsiteY3" fmla="*/ 20 h 10000"/>
                    <a:gd name="connsiteX4" fmla="*/ 6494 w 10000"/>
                    <a:gd name="connsiteY4" fmla="*/ 0 h 10000"/>
                    <a:gd name="connsiteX5" fmla="*/ 6461 w 10000"/>
                    <a:gd name="connsiteY5" fmla="*/ 0 h 10000"/>
                    <a:gd name="connsiteX6" fmla="*/ 6432 w 10000"/>
                    <a:gd name="connsiteY6" fmla="*/ 20 h 10000"/>
                    <a:gd name="connsiteX7" fmla="*/ 6408 w 10000"/>
                    <a:gd name="connsiteY7" fmla="*/ 60 h 10000"/>
                    <a:gd name="connsiteX8" fmla="*/ 6389 w 10000"/>
                    <a:gd name="connsiteY8" fmla="*/ 118 h 10000"/>
                    <a:gd name="connsiteX9" fmla="*/ 6370 w 10000"/>
                    <a:gd name="connsiteY9" fmla="*/ 188 h 10000"/>
                    <a:gd name="connsiteX10" fmla="*/ 6365 w 10000"/>
                    <a:gd name="connsiteY10" fmla="*/ 298 h 10000"/>
                    <a:gd name="connsiteX11" fmla="*/ 6365 w 10000"/>
                    <a:gd name="connsiteY11" fmla="*/ 2439 h 10000"/>
                    <a:gd name="connsiteX12" fmla="*/ 613 w 10000"/>
                    <a:gd name="connsiteY12" fmla="*/ 2439 h 10000"/>
                    <a:gd name="connsiteX13" fmla="*/ 613 w 10000"/>
                    <a:gd name="connsiteY13" fmla="*/ 2439 h 10000"/>
                    <a:gd name="connsiteX14" fmla="*/ 565 w 10000"/>
                    <a:gd name="connsiteY14" fmla="*/ 2439 h 10000"/>
                    <a:gd name="connsiteX15" fmla="*/ 512 w 10000"/>
                    <a:gd name="connsiteY15" fmla="*/ 2418 h 10000"/>
                    <a:gd name="connsiteX16" fmla="*/ 450 w 10000"/>
                    <a:gd name="connsiteY16" fmla="*/ 2398 h 10000"/>
                    <a:gd name="connsiteX17" fmla="*/ 402 w 10000"/>
                    <a:gd name="connsiteY17" fmla="*/ 2368 h 10000"/>
                    <a:gd name="connsiteX18" fmla="*/ 350 w 10000"/>
                    <a:gd name="connsiteY18" fmla="*/ 2319 h 10000"/>
                    <a:gd name="connsiteX19" fmla="*/ 297 w 10000"/>
                    <a:gd name="connsiteY19" fmla="*/ 2270 h 10000"/>
                    <a:gd name="connsiteX20" fmla="*/ 249 w 10000"/>
                    <a:gd name="connsiteY20" fmla="*/ 2210 h 10000"/>
                    <a:gd name="connsiteX21" fmla="*/ 201 w 10000"/>
                    <a:gd name="connsiteY21" fmla="*/ 2151 h 10000"/>
                    <a:gd name="connsiteX22" fmla="*/ 158 w 10000"/>
                    <a:gd name="connsiteY22" fmla="*/ 2072 h 10000"/>
                    <a:gd name="connsiteX23" fmla="*/ 125 w 10000"/>
                    <a:gd name="connsiteY23" fmla="*/ 1993 h 10000"/>
                    <a:gd name="connsiteX24" fmla="*/ 86 w 10000"/>
                    <a:gd name="connsiteY24" fmla="*/ 1892 h 10000"/>
                    <a:gd name="connsiteX25" fmla="*/ 57 w 10000"/>
                    <a:gd name="connsiteY25" fmla="*/ 1804 h 10000"/>
                    <a:gd name="connsiteX26" fmla="*/ 34 w 10000"/>
                    <a:gd name="connsiteY26" fmla="*/ 1704 h 10000"/>
                    <a:gd name="connsiteX27" fmla="*/ 14 w 10000"/>
                    <a:gd name="connsiteY27" fmla="*/ 1596 h 10000"/>
                    <a:gd name="connsiteX28" fmla="*/ 5 w 10000"/>
                    <a:gd name="connsiteY28" fmla="*/ 1467 h 10000"/>
                    <a:gd name="connsiteX29" fmla="*/ 0 w 10000"/>
                    <a:gd name="connsiteY29" fmla="*/ 1348 h 10000"/>
                    <a:gd name="connsiteX30" fmla="*/ 0 w 10000"/>
                    <a:gd name="connsiteY30" fmla="*/ 6859 h 10000"/>
                    <a:gd name="connsiteX31" fmla="*/ 0 w 10000"/>
                    <a:gd name="connsiteY31" fmla="*/ 6859 h 10000"/>
                    <a:gd name="connsiteX32" fmla="*/ 5 w 10000"/>
                    <a:gd name="connsiteY32" fmla="*/ 6958 h 10000"/>
                    <a:gd name="connsiteX33" fmla="*/ 10 w 10000"/>
                    <a:gd name="connsiteY33" fmla="*/ 7067 h 10000"/>
                    <a:gd name="connsiteX34" fmla="*/ 24 w 10000"/>
                    <a:gd name="connsiteY34" fmla="*/ 7175 h 10000"/>
                    <a:gd name="connsiteX35" fmla="*/ 43 w 10000"/>
                    <a:gd name="connsiteY35" fmla="*/ 7265 h 10000"/>
                    <a:gd name="connsiteX36" fmla="*/ 62 w 10000"/>
                    <a:gd name="connsiteY36" fmla="*/ 7354 h 10000"/>
                    <a:gd name="connsiteX37" fmla="*/ 91 w 10000"/>
                    <a:gd name="connsiteY37" fmla="*/ 7433 h 10000"/>
                    <a:gd name="connsiteX38" fmla="*/ 125 w 10000"/>
                    <a:gd name="connsiteY38" fmla="*/ 7513 h 10000"/>
                    <a:gd name="connsiteX39" fmla="*/ 163 w 10000"/>
                    <a:gd name="connsiteY39" fmla="*/ 7582 h 10000"/>
                    <a:gd name="connsiteX40" fmla="*/ 201 w 10000"/>
                    <a:gd name="connsiteY40" fmla="*/ 7651 h 10000"/>
                    <a:gd name="connsiteX41" fmla="*/ 249 w 10000"/>
                    <a:gd name="connsiteY41" fmla="*/ 7701 h 10000"/>
                    <a:gd name="connsiteX42" fmla="*/ 302 w 10000"/>
                    <a:gd name="connsiteY42" fmla="*/ 7750 h 10000"/>
                    <a:gd name="connsiteX43" fmla="*/ 354 w 10000"/>
                    <a:gd name="connsiteY43" fmla="*/ 7790 h 10000"/>
                    <a:gd name="connsiteX44" fmla="*/ 6365 w 10000"/>
                    <a:gd name="connsiteY44" fmla="*/ 10000 h 10000"/>
                    <a:gd name="connsiteX45" fmla="*/ 9919 w 10000"/>
                    <a:gd name="connsiteY45" fmla="*/ 5441 h 10000"/>
                    <a:gd name="connsiteX46" fmla="*/ 9919 w 10000"/>
                    <a:gd name="connsiteY46" fmla="*/ 5441 h 10000"/>
                    <a:gd name="connsiteX47" fmla="*/ 9957 w 10000"/>
                    <a:gd name="connsiteY47" fmla="*/ 5382 h 10000"/>
                    <a:gd name="connsiteX48" fmla="*/ 9981 w 10000"/>
                    <a:gd name="connsiteY48" fmla="*/ 5303 h 10000"/>
                    <a:gd name="connsiteX49" fmla="*/ 9995 w 10000"/>
                    <a:gd name="connsiteY49" fmla="*/ 5224 h 10000"/>
                    <a:gd name="connsiteX50" fmla="*/ 10000 w 10000"/>
                    <a:gd name="connsiteY50" fmla="*/ 5144 h 10000"/>
                    <a:gd name="connsiteX51" fmla="*/ 9995 w 10000"/>
                    <a:gd name="connsiteY51" fmla="*/ 5075 h 10000"/>
                    <a:gd name="connsiteX52" fmla="*/ 9981 w 10000"/>
                    <a:gd name="connsiteY52" fmla="*/ 4995 h 10000"/>
                    <a:gd name="connsiteX53" fmla="*/ 9957 w 10000"/>
                    <a:gd name="connsiteY53" fmla="*/ 4916 h 10000"/>
                    <a:gd name="connsiteX54" fmla="*/ 9919 w 10000"/>
                    <a:gd name="connsiteY54" fmla="*/ 4857 h 10000"/>
                    <a:gd name="connsiteX55" fmla="*/ 9919 w 10000"/>
                    <a:gd name="connsiteY55" fmla="*/ 4857 h 10000"/>
                    <a:gd name="connsiteX0" fmla="*/ 9919 w 10000"/>
                    <a:gd name="connsiteY0" fmla="*/ 4857 h 10000"/>
                    <a:gd name="connsiteX1" fmla="*/ 6576 w 10000"/>
                    <a:gd name="connsiteY1" fmla="*/ 69 h 10000"/>
                    <a:gd name="connsiteX2" fmla="*/ 6576 w 10000"/>
                    <a:gd name="connsiteY2" fmla="*/ 69 h 10000"/>
                    <a:gd name="connsiteX3" fmla="*/ 6533 w 10000"/>
                    <a:gd name="connsiteY3" fmla="*/ 20 h 10000"/>
                    <a:gd name="connsiteX4" fmla="*/ 6494 w 10000"/>
                    <a:gd name="connsiteY4" fmla="*/ 0 h 10000"/>
                    <a:gd name="connsiteX5" fmla="*/ 6461 w 10000"/>
                    <a:gd name="connsiteY5" fmla="*/ 0 h 10000"/>
                    <a:gd name="connsiteX6" fmla="*/ 6432 w 10000"/>
                    <a:gd name="connsiteY6" fmla="*/ 20 h 10000"/>
                    <a:gd name="connsiteX7" fmla="*/ 6408 w 10000"/>
                    <a:gd name="connsiteY7" fmla="*/ 60 h 10000"/>
                    <a:gd name="connsiteX8" fmla="*/ 6389 w 10000"/>
                    <a:gd name="connsiteY8" fmla="*/ 118 h 10000"/>
                    <a:gd name="connsiteX9" fmla="*/ 6370 w 10000"/>
                    <a:gd name="connsiteY9" fmla="*/ 188 h 10000"/>
                    <a:gd name="connsiteX10" fmla="*/ 6365 w 10000"/>
                    <a:gd name="connsiteY10" fmla="*/ 298 h 10000"/>
                    <a:gd name="connsiteX11" fmla="*/ 6365 w 10000"/>
                    <a:gd name="connsiteY11" fmla="*/ 2439 h 10000"/>
                    <a:gd name="connsiteX12" fmla="*/ 613 w 10000"/>
                    <a:gd name="connsiteY12" fmla="*/ 2439 h 10000"/>
                    <a:gd name="connsiteX13" fmla="*/ 613 w 10000"/>
                    <a:gd name="connsiteY13" fmla="*/ 2439 h 10000"/>
                    <a:gd name="connsiteX14" fmla="*/ 565 w 10000"/>
                    <a:gd name="connsiteY14" fmla="*/ 2439 h 10000"/>
                    <a:gd name="connsiteX15" fmla="*/ 512 w 10000"/>
                    <a:gd name="connsiteY15" fmla="*/ 2418 h 10000"/>
                    <a:gd name="connsiteX16" fmla="*/ 450 w 10000"/>
                    <a:gd name="connsiteY16" fmla="*/ 2398 h 10000"/>
                    <a:gd name="connsiteX17" fmla="*/ 402 w 10000"/>
                    <a:gd name="connsiteY17" fmla="*/ 2368 h 10000"/>
                    <a:gd name="connsiteX18" fmla="*/ 350 w 10000"/>
                    <a:gd name="connsiteY18" fmla="*/ 2319 h 10000"/>
                    <a:gd name="connsiteX19" fmla="*/ 297 w 10000"/>
                    <a:gd name="connsiteY19" fmla="*/ 2270 h 10000"/>
                    <a:gd name="connsiteX20" fmla="*/ 249 w 10000"/>
                    <a:gd name="connsiteY20" fmla="*/ 2210 h 10000"/>
                    <a:gd name="connsiteX21" fmla="*/ 201 w 10000"/>
                    <a:gd name="connsiteY21" fmla="*/ 2151 h 10000"/>
                    <a:gd name="connsiteX22" fmla="*/ 158 w 10000"/>
                    <a:gd name="connsiteY22" fmla="*/ 2072 h 10000"/>
                    <a:gd name="connsiteX23" fmla="*/ 125 w 10000"/>
                    <a:gd name="connsiteY23" fmla="*/ 1993 h 10000"/>
                    <a:gd name="connsiteX24" fmla="*/ 86 w 10000"/>
                    <a:gd name="connsiteY24" fmla="*/ 1892 h 10000"/>
                    <a:gd name="connsiteX25" fmla="*/ 57 w 10000"/>
                    <a:gd name="connsiteY25" fmla="*/ 1804 h 10000"/>
                    <a:gd name="connsiteX26" fmla="*/ 34 w 10000"/>
                    <a:gd name="connsiteY26" fmla="*/ 1704 h 10000"/>
                    <a:gd name="connsiteX27" fmla="*/ 14 w 10000"/>
                    <a:gd name="connsiteY27" fmla="*/ 1596 h 10000"/>
                    <a:gd name="connsiteX28" fmla="*/ 5 w 10000"/>
                    <a:gd name="connsiteY28" fmla="*/ 1467 h 10000"/>
                    <a:gd name="connsiteX29" fmla="*/ 0 w 10000"/>
                    <a:gd name="connsiteY29" fmla="*/ 1348 h 10000"/>
                    <a:gd name="connsiteX30" fmla="*/ 0 w 10000"/>
                    <a:gd name="connsiteY30" fmla="*/ 6859 h 10000"/>
                    <a:gd name="connsiteX31" fmla="*/ 0 w 10000"/>
                    <a:gd name="connsiteY31" fmla="*/ 6859 h 10000"/>
                    <a:gd name="connsiteX32" fmla="*/ 5 w 10000"/>
                    <a:gd name="connsiteY32" fmla="*/ 6958 h 10000"/>
                    <a:gd name="connsiteX33" fmla="*/ 10 w 10000"/>
                    <a:gd name="connsiteY33" fmla="*/ 7067 h 10000"/>
                    <a:gd name="connsiteX34" fmla="*/ 24 w 10000"/>
                    <a:gd name="connsiteY34" fmla="*/ 7175 h 10000"/>
                    <a:gd name="connsiteX35" fmla="*/ 43 w 10000"/>
                    <a:gd name="connsiteY35" fmla="*/ 7265 h 10000"/>
                    <a:gd name="connsiteX36" fmla="*/ 62 w 10000"/>
                    <a:gd name="connsiteY36" fmla="*/ 7354 h 10000"/>
                    <a:gd name="connsiteX37" fmla="*/ 91 w 10000"/>
                    <a:gd name="connsiteY37" fmla="*/ 7433 h 10000"/>
                    <a:gd name="connsiteX38" fmla="*/ 125 w 10000"/>
                    <a:gd name="connsiteY38" fmla="*/ 7513 h 10000"/>
                    <a:gd name="connsiteX39" fmla="*/ 163 w 10000"/>
                    <a:gd name="connsiteY39" fmla="*/ 7582 h 10000"/>
                    <a:gd name="connsiteX40" fmla="*/ 201 w 10000"/>
                    <a:gd name="connsiteY40" fmla="*/ 7651 h 10000"/>
                    <a:gd name="connsiteX41" fmla="*/ 249 w 10000"/>
                    <a:gd name="connsiteY41" fmla="*/ 7701 h 10000"/>
                    <a:gd name="connsiteX42" fmla="*/ 302 w 10000"/>
                    <a:gd name="connsiteY42" fmla="*/ 7750 h 10000"/>
                    <a:gd name="connsiteX43" fmla="*/ 6365 w 10000"/>
                    <a:gd name="connsiteY43" fmla="*/ 10000 h 10000"/>
                    <a:gd name="connsiteX44" fmla="*/ 9919 w 10000"/>
                    <a:gd name="connsiteY44" fmla="*/ 5441 h 10000"/>
                    <a:gd name="connsiteX45" fmla="*/ 9919 w 10000"/>
                    <a:gd name="connsiteY45" fmla="*/ 5441 h 10000"/>
                    <a:gd name="connsiteX46" fmla="*/ 9957 w 10000"/>
                    <a:gd name="connsiteY46" fmla="*/ 5382 h 10000"/>
                    <a:gd name="connsiteX47" fmla="*/ 9981 w 10000"/>
                    <a:gd name="connsiteY47" fmla="*/ 5303 h 10000"/>
                    <a:gd name="connsiteX48" fmla="*/ 9995 w 10000"/>
                    <a:gd name="connsiteY48" fmla="*/ 5224 h 10000"/>
                    <a:gd name="connsiteX49" fmla="*/ 10000 w 10000"/>
                    <a:gd name="connsiteY49" fmla="*/ 5144 h 10000"/>
                    <a:gd name="connsiteX50" fmla="*/ 9995 w 10000"/>
                    <a:gd name="connsiteY50" fmla="*/ 5075 h 10000"/>
                    <a:gd name="connsiteX51" fmla="*/ 9981 w 10000"/>
                    <a:gd name="connsiteY51" fmla="*/ 4995 h 10000"/>
                    <a:gd name="connsiteX52" fmla="*/ 9957 w 10000"/>
                    <a:gd name="connsiteY52" fmla="*/ 4916 h 10000"/>
                    <a:gd name="connsiteX53" fmla="*/ 9919 w 10000"/>
                    <a:gd name="connsiteY53" fmla="*/ 4857 h 10000"/>
                    <a:gd name="connsiteX54" fmla="*/ 9919 w 10000"/>
                    <a:gd name="connsiteY54" fmla="*/ 4857 h 10000"/>
                    <a:gd name="connsiteX0" fmla="*/ 9919 w 10000"/>
                    <a:gd name="connsiteY0" fmla="*/ 4857 h 10377"/>
                    <a:gd name="connsiteX1" fmla="*/ 6576 w 10000"/>
                    <a:gd name="connsiteY1" fmla="*/ 69 h 10377"/>
                    <a:gd name="connsiteX2" fmla="*/ 6576 w 10000"/>
                    <a:gd name="connsiteY2" fmla="*/ 69 h 10377"/>
                    <a:gd name="connsiteX3" fmla="*/ 6533 w 10000"/>
                    <a:gd name="connsiteY3" fmla="*/ 20 h 10377"/>
                    <a:gd name="connsiteX4" fmla="*/ 6494 w 10000"/>
                    <a:gd name="connsiteY4" fmla="*/ 0 h 10377"/>
                    <a:gd name="connsiteX5" fmla="*/ 6461 w 10000"/>
                    <a:gd name="connsiteY5" fmla="*/ 0 h 10377"/>
                    <a:gd name="connsiteX6" fmla="*/ 6432 w 10000"/>
                    <a:gd name="connsiteY6" fmla="*/ 20 h 10377"/>
                    <a:gd name="connsiteX7" fmla="*/ 6408 w 10000"/>
                    <a:gd name="connsiteY7" fmla="*/ 60 h 10377"/>
                    <a:gd name="connsiteX8" fmla="*/ 6389 w 10000"/>
                    <a:gd name="connsiteY8" fmla="*/ 118 h 10377"/>
                    <a:gd name="connsiteX9" fmla="*/ 6370 w 10000"/>
                    <a:gd name="connsiteY9" fmla="*/ 188 h 10377"/>
                    <a:gd name="connsiteX10" fmla="*/ 6365 w 10000"/>
                    <a:gd name="connsiteY10" fmla="*/ 298 h 10377"/>
                    <a:gd name="connsiteX11" fmla="*/ 6365 w 10000"/>
                    <a:gd name="connsiteY11" fmla="*/ 2439 h 10377"/>
                    <a:gd name="connsiteX12" fmla="*/ 613 w 10000"/>
                    <a:gd name="connsiteY12" fmla="*/ 2439 h 10377"/>
                    <a:gd name="connsiteX13" fmla="*/ 613 w 10000"/>
                    <a:gd name="connsiteY13" fmla="*/ 2439 h 10377"/>
                    <a:gd name="connsiteX14" fmla="*/ 565 w 10000"/>
                    <a:gd name="connsiteY14" fmla="*/ 2439 h 10377"/>
                    <a:gd name="connsiteX15" fmla="*/ 512 w 10000"/>
                    <a:gd name="connsiteY15" fmla="*/ 2418 h 10377"/>
                    <a:gd name="connsiteX16" fmla="*/ 450 w 10000"/>
                    <a:gd name="connsiteY16" fmla="*/ 2398 h 10377"/>
                    <a:gd name="connsiteX17" fmla="*/ 402 w 10000"/>
                    <a:gd name="connsiteY17" fmla="*/ 2368 h 10377"/>
                    <a:gd name="connsiteX18" fmla="*/ 350 w 10000"/>
                    <a:gd name="connsiteY18" fmla="*/ 2319 h 10377"/>
                    <a:gd name="connsiteX19" fmla="*/ 297 w 10000"/>
                    <a:gd name="connsiteY19" fmla="*/ 2270 h 10377"/>
                    <a:gd name="connsiteX20" fmla="*/ 249 w 10000"/>
                    <a:gd name="connsiteY20" fmla="*/ 2210 h 10377"/>
                    <a:gd name="connsiteX21" fmla="*/ 201 w 10000"/>
                    <a:gd name="connsiteY21" fmla="*/ 2151 h 10377"/>
                    <a:gd name="connsiteX22" fmla="*/ 158 w 10000"/>
                    <a:gd name="connsiteY22" fmla="*/ 2072 h 10377"/>
                    <a:gd name="connsiteX23" fmla="*/ 125 w 10000"/>
                    <a:gd name="connsiteY23" fmla="*/ 1993 h 10377"/>
                    <a:gd name="connsiteX24" fmla="*/ 86 w 10000"/>
                    <a:gd name="connsiteY24" fmla="*/ 1892 h 10377"/>
                    <a:gd name="connsiteX25" fmla="*/ 57 w 10000"/>
                    <a:gd name="connsiteY25" fmla="*/ 1804 h 10377"/>
                    <a:gd name="connsiteX26" fmla="*/ 34 w 10000"/>
                    <a:gd name="connsiteY26" fmla="*/ 1704 h 10377"/>
                    <a:gd name="connsiteX27" fmla="*/ 14 w 10000"/>
                    <a:gd name="connsiteY27" fmla="*/ 1596 h 10377"/>
                    <a:gd name="connsiteX28" fmla="*/ 5 w 10000"/>
                    <a:gd name="connsiteY28" fmla="*/ 1467 h 10377"/>
                    <a:gd name="connsiteX29" fmla="*/ 0 w 10000"/>
                    <a:gd name="connsiteY29" fmla="*/ 1348 h 10377"/>
                    <a:gd name="connsiteX30" fmla="*/ 0 w 10000"/>
                    <a:gd name="connsiteY30" fmla="*/ 6859 h 10377"/>
                    <a:gd name="connsiteX31" fmla="*/ 0 w 10000"/>
                    <a:gd name="connsiteY31" fmla="*/ 6859 h 10377"/>
                    <a:gd name="connsiteX32" fmla="*/ 5 w 10000"/>
                    <a:gd name="connsiteY32" fmla="*/ 6958 h 10377"/>
                    <a:gd name="connsiteX33" fmla="*/ 10 w 10000"/>
                    <a:gd name="connsiteY33" fmla="*/ 7067 h 10377"/>
                    <a:gd name="connsiteX34" fmla="*/ 24 w 10000"/>
                    <a:gd name="connsiteY34" fmla="*/ 7175 h 10377"/>
                    <a:gd name="connsiteX35" fmla="*/ 43 w 10000"/>
                    <a:gd name="connsiteY35" fmla="*/ 7265 h 10377"/>
                    <a:gd name="connsiteX36" fmla="*/ 62 w 10000"/>
                    <a:gd name="connsiteY36" fmla="*/ 7354 h 10377"/>
                    <a:gd name="connsiteX37" fmla="*/ 91 w 10000"/>
                    <a:gd name="connsiteY37" fmla="*/ 7433 h 10377"/>
                    <a:gd name="connsiteX38" fmla="*/ 125 w 10000"/>
                    <a:gd name="connsiteY38" fmla="*/ 7513 h 10377"/>
                    <a:gd name="connsiteX39" fmla="*/ 163 w 10000"/>
                    <a:gd name="connsiteY39" fmla="*/ 7582 h 10377"/>
                    <a:gd name="connsiteX40" fmla="*/ 201 w 10000"/>
                    <a:gd name="connsiteY40" fmla="*/ 7651 h 10377"/>
                    <a:gd name="connsiteX41" fmla="*/ 249 w 10000"/>
                    <a:gd name="connsiteY41" fmla="*/ 7701 h 10377"/>
                    <a:gd name="connsiteX42" fmla="*/ 6365 w 10000"/>
                    <a:gd name="connsiteY42" fmla="*/ 10000 h 10377"/>
                    <a:gd name="connsiteX43" fmla="*/ 9919 w 10000"/>
                    <a:gd name="connsiteY43" fmla="*/ 5441 h 10377"/>
                    <a:gd name="connsiteX44" fmla="*/ 9919 w 10000"/>
                    <a:gd name="connsiteY44" fmla="*/ 5441 h 10377"/>
                    <a:gd name="connsiteX45" fmla="*/ 9957 w 10000"/>
                    <a:gd name="connsiteY45" fmla="*/ 5382 h 10377"/>
                    <a:gd name="connsiteX46" fmla="*/ 9981 w 10000"/>
                    <a:gd name="connsiteY46" fmla="*/ 5303 h 10377"/>
                    <a:gd name="connsiteX47" fmla="*/ 9995 w 10000"/>
                    <a:gd name="connsiteY47" fmla="*/ 5224 h 10377"/>
                    <a:gd name="connsiteX48" fmla="*/ 10000 w 10000"/>
                    <a:gd name="connsiteY48" fmla="*/ 5144 h 10377"/>
                    <a:gd name="connsiteX49" fmla="*/ 9995 w 10000"/>
                    <a:gd name="connsiteY49" fmla="*/ 5075 h 10377"/>
                    <a:gd name="connsiteX50" fmla="*/ 9981 w 10000"/>
                    <a:gd name="connsiteY50" fmla="*/ 4995 h 10377"/>
                    <a:gd name="connsiteX51" fmla="*/ 9957 w 10000"/>
                    <a:gd name="connsiteY51" fmla="*/ 4916 h 10377"/>
                    <a:gd name="connsiteX52" fmla="*/ 9919 w 10000"/>
                    <a:gd name="connsiteY52" fmla="*/ 4857 h 10377"/>
                    <a:gd name="connsiteX53" fmla="*/ 9919 w 10000"/>
                    <a:gd name="connsiteY53" fmla="*/ 4857 h 10377"/>
                    <a:gd name="connsiteX0" fmla="*/ 9919 w 10000"/>
                    <a:gd name="connsiteY0" fmla="*/ 4857 h 10368"/>
                    <a:gd name="connsiteX1" fmla="*/ 6576 w 10000"/>
                    <a:gd name="connsiteY1" fmla="*/ 69 h 10368"/>
                    <a:gd name="connsiteX2" fmla="*/ 6576 w 10000"/>
                    <a:gd name="connsiteY2" fmla="*/ 69 h 10368"/>
                    <a:gd name="connsiteX3" fmla="*/ 6533 w 10000"/>
                    <a:gd name="connsiteY3" fmla="*/ 20 h 10368"/>
                    <a:gd name="connsiteX4" fmla="*/ 6494 w 10000"/>
                    <a:gd name="connsiteY4" fmla="*/ 0 h 10368"/>
                    <a:gd name="connsiteX5" fmla="*/ 6461 w 10000"/>
                    <a:gd name="connsiteY5" fmla="*/ 0 h 10368"/>
                    <a:gd name="connsiteX6" fmla="*/ 6432 w 10000"/>
                    <a:gd name="connsiteY6" fmla="*/ 20 h 10368"/>
                    <a:gd name="connsiteX7" fmla="*/ 6408 w 10000"/>
                    <a:gd name="connsiteY7" fmla="*/ 60 h 10368"/>
                    <a:gd name="connsiteX8" fmla="*/ 6389 w 10000"/>
                    <a:gd name="connsiteY8" fmla="*/ 118 h 10368"/>
                    <a:gd name="connsiteX9" fmla="*/ 6370 w 10000"/>
                    <a:gd name="connsiteY9" fmla="*/ 188 h 10368"/>
                    <a:gd name="connsiteX10" fmla="*/ 6365 w 10000"/>
                    <a:gd name="connsiteY10" fmla="*/ 298 h 10368"/>
                    <a:gd name="connsiteX11" fmla="*/ 6365 w 10000"/>
                    <a:gd name="connsiteY11" fmla="*/ 2439 h 10368"/>
                    <a:gd name="connsiteX12" fmla="*/ 613 w 10000"/>
                    <a:gd name="connsiteY12" fmla="*/ 2439 h 10368"/>
                    <a:gd name="connsiteX13" fmla="*/ 613 w 10000"/>
                    <a:gd name="connsiteY13" fmla="*/ 2439 h 10368"/>
                    <a:gd name="connsiteX14" fmla="*/ 565 w 10000"/>
                    <a:gd name="connsiteY14" fmla="*/ 2439 h 10368"/>
                    <a:gd name="connsiteX15" fmla="*/ 512 w 10000"/>
                    <a:gd name="connsiteY15" fmla="*/ 2418 h 10368"/>
                    <a:gd name="connsiteX16" fmla="*/ 450 w 10000"/>
                    <a:gd name="connsiteY16" fmla="*/ 2398 h 10368"/>
                    <a:gd name="connsiteX17" fmla="*/ 402 w 10000"/>
                    <a:gd name="connsiteY17" fmla="*/ 2368 h 10368"/>
                    <a:gd name="connsiteX18" fmla="*/ 350 w 10000"/>
                    <a:gd name="connsiteY18" fmla="*/ 2319 h 10368"/>
                    <a:gd name="connsiteX19" fmla="*/ 297 w 10000"/>
                    <a:gd name="connsiteY19" fmla="*/ 2270 h 10368"/>
                    <a:gd name="connsiteX20" fmla="*/ 249 w 10000"/>
                    <a:gd name="connsiteY20" fmla="*/ 2210 h 10368"/>
                    <a:gd name="connsiteX21" fmla="*/ 201 w 10000"/>
                    <a:gd name="connsiteY21" fmla="*/ 2151 h 10368"/>
                    <a:gd name="connsiteX22" fmla="*/ 158 w 10000"/>
                    <a:gd name="connsiteY22" fmla="*/ 2072 h 10368"/>
                    <a:gd name="connsiteX23" fmla="*/ 125 w 10000"/>
                    <a:gd name="connsiteY23" fmla="*/ 1993 h 10368"/>
                    <a:gd name="connsiteX24" fmla="*/ 86 w 10000"/>
                    <a:gd name="connsiteY24" fmla="*/ 1892 h 10368"/>
                    <a:gd name="connsiteX25" fmla="*/ 57 w 10000"/>
                    <a:gd name="connsiteY25" fmla="*/ 1804 h 10368"/>
                    <a:gd name="connsiteX26" fmla="*/ 34 w 10000"/>
                    <a:gd name="connsiteY26" fmla="*/ 1704 h 10368"/>
                    <a:gd name="connsiteX27" fmla="*/ 14 w 10000"/>
                    <a:gd name="connsiteY27" fmla="*/ 1596 h 10368"/>
                    <a:gd name="connsiteX28" fmla="*/ 5 w 10000"/>
                    <a:gd name="connsiteY28" fmla="*/ 1467 h 10368"/>
                    <a:gd name="connsiteX29" fmla="*/ 0 w 10000"/>
                    <a:gd name="connsiteY29" fmla="*/ 1348 h 10368"/>
                    <a:gd name="connsiteX30" fmla="*/ 0 w 10000"/>
                    <a:gd name="connsiteY30" fmla="*/ 6859 h 10368"/>
                    <a:gd name="connsiteX31" fmla="*/ 0 w 10000"/>
                    <a:gd name="connsiteY31" fmla="*/ 6859 h 10368"/>
                    <a:gd name="connsiteX32" fmla="*/ 5 w 10000"/>
                    <a:gd name="connsiteY32" fmla="*/ 6958 h 10368"/>
                    <a:gd name="connsiteX33" fmla="*/ 10 w 10000"/>
                    <a:gd name="connsiteY33" fmla="*/ 7067 h 10368"/>
                    <a:gd name="connsiteX34" fmla="*/ 24 w 10000"/>
                    <a:gd name="connsiteY34" fmla="*/ 7175 h 10368"/>
                    <a:gd name="connsiteX35" fmla="*/ 43 w 10000"/>
                    <a:gd name="connsiteY35" fmla="*/ 7265 h 10368"/>
                    <a:gd name="connsiteX36" fmla="*/ 62 w 10000"/>
                    <a:gd name="connsiteY36" fmla="*/ 7354 h 10368"/>
                    <a:gd name="connsiteX37" fmla="*/ 91 w 10000"/>
                    <a:gd name="connsiteY37" fmla="*/ 7433 h 10368"/>
                    <a:gd name="connsiteX38" fmla="*/ 125 w 10000"/>
                    <a:gd name="connsiteY38" fmla="*/ 7513 h 10368"/>
                    <a:gd name="connsiteX39" fmla="*/ 163 w 10000"/>
                    <a:gd name="connsiteY39" fmla="*/ 7582 h 10368"/>
                    <a:gd name="connsiteX40" fmla="*/ 201 w 10000"/>
                    <a:gd name="connsiteY40" fmla="*/ 7651 h 10368"/>
                    <a:gd name="connsiteX41" fmla="*/ 6365 w 10000"/>
                    <a:gd name="connsiteY41" fmla="*/ 10000 h 10368"/>
                    <a:gd name="connsiteX42" fmla="*/ 9919 w 10000"/>
                    <a:gd name="connsiteY42" fmla="*/ 5441 h 10368"/>
                    <a:gd name="connsiteX43" fmla="*/ 9919 w 10000"/>
                    <a:gd name="connsiteY43" fmla="*/ 5441 h 10368"/>
                    <a:gd name="connsiteX44" fmla="*/ 9957 w 10000"/>
                    <a:gd name="connsiteY44" fmla="*/ 5382 h 10368"/>
                    <a:gd name="connsiteX45" fmla="*/ 9981 w 10000"/>
                    <a:gd name="connsiteY45" fmla="*/ 5303 h 10368"/>
                    <a:gd name="connsiteX46" fmla="*/ 9995 w 10000"/>
                    <a:gd name="connsiteY46" fmla="*/ 5224 h 10368"/>
                    <a:gd name="connsiteX47" fmla="*/ 10000 w 10000"/>
                    <a:gd name="connsiteY47" fmla="*/ 5144 h 10368"/>
                    <a:gd name="connsiteX48" fmla="*/ 9995 w 10000"/>
                    <a:gd name="connsiteY48" fmla="*/ 5075 h 10368"/>
                    <a:gd name="connsiteX49" fmla="*/ 9981 w 10000"/>
                    <a:gd name="connsiteY49" fmla="*/ 4995 h 10368"/>
                    <a:gd name="connsiteX50" fmla="*/ 9957 w 10000"/>
                    <a:gd name="connsiteY50" fmla="*/ 4916 h 10368"/>
                    <a:gd name="connsiteX51" fmla="*/ 9919 w 10000"/>
                    <a:gd name="connsiteY51" fmla="*/ 4857 h 10368"/>
                    <a:gd name="connsiteX52" fmla="*/ 9919 w 10000"/>
                    <a:gd name="connsiteY52" fmla="*/ 4857 h 10368"/>
                    <a:gd name="connsiteX0" fmla="*/ 10796 w 10877"/>
                    <a:gd name="connsiteY0" fmla="*/ 4857 h 10357"/>
                    <a:gd name="connsiteX1" fmla="*/ 7453 w 10877"/>
                    <a:gd name="connsiteY1" fmla="*/ 69 h 10357"/>
                    <a:gd name="connsiteX2" fmla="*/ 7453 w 10877"/>
                    <a:gd name="connsiteY2" fmla="*/ 69 h 10357"/>
                    <a:gd name="connsiteX3" fmla="*/ 7410 w 10877"/>
                    <a:gd name="connsiteY3" fmla="*/ 20 h 10357"/>
                    <a:gd name="connsiteX4" fmla="*/ 7371 w 10877"/>
                    <a:gd name="connsiteY4" fmla="*/ 0 h 10357"/>
                    <a:gd name="connsiteX5" fmla="*/ 7338 w 10877"/>
                    <a:gd name="connsiteY5" fmla="*/ 0 h 10357"/>
                    <a:gd name="connsiteX6" fmla="*/ 7309 w 10877"/>
                    <a:gd name="connsiteY6" fmla="*/ 20 h 10357"/>
                    <a:gd name="connsiteX7" fmla="*/ 7285 w 10877"/>
                    <a:gd name="connsiteY7" fmla="*/ 60 h 10357"/>
                    <a:gd name="connsiteX8" fmla="*/ 7266 w 10877"/>
                    <a:gd name="connsiteY8" fmla="*/ 118 h 10357"/>
                    <a:gd name="connsiteX9" fmla="*/ 7247 w 10877"/>
                    <a:gd name="connsiteY9" fmla="*/ 188 h 10357"/>
                    <a:gd name="connsiteX10" fmla="*/ 7242 w 10877"/>
                    <a:gd name="connsiteY10" fmla="*/ 298 h 10357"/>
                    <a:gd name="connsiteX11" fmla="*/ 7242 w 10877"/>
                    <a:gd name="connsiteY11" fmla="*/ 2439 h 10357"/>
                    <a:gd name="connsiteX12" fmla="*/ 1490 w 10877"/>
                    <a:gd name="connsiteY12" fmla="*/ 2439 h 10357"/>
                    <a:gd name="connsiteX13" fmla="*/ 1490 w 10877"/>
                    <a:gd name="connsiteY13" fmla="*/ 2439 h 10357"/>
                    <a:gd name="connsiteX14" fmla="*/ 1442 w 10877"/>
                    <a:gd name="connsiteY14" fmla="*/ 2439 h 10357"/>
                    <a:gd name="connsiteX15" fmla="*/ 1389 w 10877"/>
                    <a:gd name="connsiteY15" fmla="*/ 2418 h 10357"/>
                    <a:gd name="connsiteX16" fmla="*/ 1327 w 10877"/>
                    <a:gd name="connsiteY16" fmla="*/ 2398 h 10357"/>
                    <a:gd name="connsiteX17" fmla="*/ 1279 w 10877"/>
                    <a:gd name="connsiteY17" fmla="*/ 2368 h 10357"/>
                    <a:gd name="connsiteX18" fmla="*/ 1227 w 10877"/>
                    <a:gd name="connsiteY18" fmla="*/ 2319 h 10357"/>
                    <a:gd name="connsiteX19" fmla="*/ 1174 w 10877"/>
                    <a:gd name="connsiteY19" fmla="*/ 2270 h 10357"/>
                    <a:gd name="connsiteX20" fmla="*/ 1126 w 10877"/>
                    <a:gd name="connsiteY20" fmla="*/ 2210 h 10357"/>
                    <a:gd name="connsiteX21" fmla="*/ 1078 w 10877"/>
                    <a:gd name="connsiteY21" fmla="*/ 2151 h 10357"/>
                    <a:gd name="connsiteX22" fmla="*/ 1035 w 10877"/>
                    <a:gd name="connsiteY22" fmla="*/ 2072 h 10357"/>
                    <a:gd name="connsiteX23" fmla="*/ 1002 w 10877"/>
                    <a:gd name="connsiteY23" fmla="*/ 1993 h 10357"/>
                    <a:gd name="connsiteX24" fmla="*/ 963 w 10877"/>
                    <a:gd name="connsiteY24" fmla="*/ 1892 h 10357"/>
                    <a:gd name="connsiteX25" fmla="*/ 934 w 10877"/>
                    <a:gd name="connsiteY25" fmla="*/ 1804 h 10357"/>
                    <a:gd name="connsiteX26" fmla="*/ 911 w 10877"/>
                    <a:gd name="connsiteY26" fmla="*/ 1704 h 10357"/>
                    <a:gd name="connsiteX27" fmla="*/ 891 w 10877"/>
                    <a:gd name="connsiteY27" fmla="*/ 1596 h 10357"/>
                    <a:gd name="connsiteX28" fmla="*/ 882 w 10877"/>
                    <a:gd name="connsiteY28" fmla="*/ 1467 h 10357"/>
                    <a:gd name="connsiteX29" fmla="*/ 877 w 10877"/>
                    <a:gd name="connsiteY29" fmla="*/ 1348 h 10357"/>
                    <a:gd name="connsiteX30" fmla="*/ 877 w 10877"/>
                    <a:gd name="connsiteY30" fmla="*/ 6859 h 10357"/>
                    <a:gd name="connsiteX31" fmla="*/ 877 w 10877"/>
                    <a:gd name="connsiteY31" fmla="*/ 6859 h 10357"/>
                    <a:gd name="connsiteX32" fmla="*/ 882 w 10877"/>
                    <a:gd name="connsiteY32" fmla="*/ 6958 h 10357"/>
                    <a:gd name="connsiteX33" fmla="*/ 887 w 10877"/>
                    <a:gd name="connsiteY33" fmla="*/ 7067 h 10357"/>
                    <a:gd name="connsiteX34" fmla="*/ 901 w 10877"/>
                    <a:gd name="connsiteY34" fmla="*/ 7175 h 10357"/>
                    <a:gd name="connsiteX35" fmla="*/ 920 w 10877"/>
                    <a:gd name="connsiteY35" fmla="*/ 7265 h 10357"/>
                    <a:gd name="connsiteX36" fmla="*/ 939 w 10877"/>
                    <a:gd name="connsiteY36" fmla="*/ 7354 h 10357"/>
                    <a:gd name="connsiteX37" fmla="*/ 968 w 10877"/>
                    <a:gd name="connsiteY37" fmla="*/ 7433 h 10357"/>
                    <a:gd name="connsiteX38" fmla="*/ 1002 w 10877"/>
                    <a:gd name="connsiteY38" fmla="*/ 7513 h 10357"/>
                    <a:gd name="connsiteX39" fmla="*/ 1040 w 10877"/>
                    <a:gd name="connsiteY39" fmla="*/ 7582 h 10357"/>
                    <a:gd name="connsiteX40" fmla="*/ 7242 w 10877"/>
                    <a:gd name="connsiteY40" fmla="*/ 10000 h 10357"/>
                    <a:gd name="connsiteX41" fmla="*/ 10796 w 10877"/>
                    <a:gd name="connsiteY41" fmla="*/ 5441 h 10357"/>
                    <a:gd name="connsiteX42" fmla="*/ 10796 w 10877"/>
                    <a:gd name="connsiteY42" fmla="*/ 5441 h 10357"/>
                    <a:gd name="connsiteX43" fmla="*/ 10834 w 10877"/>
                    <a:gd name="connsiteY43" fmla="*/ 5382 h 10357"/>
                    <a:gd name="connsiteX44" fmla="*/ 10858 w 10877"/>
                    <a:gd name="connsiteY44" fmla="*/ 5303 h 10357"/>
                    <a:gd name="connsiteX45" fmla="*/ 10872 w 10877"/>
                    <a:gd name="connsiteY45" fmla="*/ 5224 h 10357"/>
                    <a:gd name="connsiteX46" fmla="*/ 10877 w 10877"/>
                    <a:gd name="connsiteY46" fmla="*/ 5144 h 10357"/>
                    <a:gd name="connsiteX47" fmla="*/ 10872 w 10877"/>
                    <a:gd name="connsiteY47" fmla="*/ 5075 h 10357"/>
                    <a:gd name="connsiteX48" fmla="*/ 10858 w 10877"/>
                    <a:gd name="connsiteY48" fmla="*/ 4995 h 10357"/>
                    <a:gd name="connsiteX49" fmla="*/ 10834 w 10877"/>
                    <a:gd name="connsiteY49" fmla="*/ 4916 h 10357"/>
                    <a:gd name="connsiteX50" fmla="*/ 10796 w 10877"/>
                    <a:gd name="connsiteY50" fmla="*/ 4857 h 10357"/>
                    <a:gd name="connsiteX51" fmla="*/ 10796 w 10877"/>
                    <a:gd name="connsiteY51" fmla="*/ 4857 h 10357"/>
                    <a:gd name="connsiteX0" fmla="*/ 9919 w 10000"/>
                    <a:gd name="connsiteY0" fmla="*/ 4857 h 10345"/>
                    <a:gd name="connsiteX1" fmla="*/ 6576 w 10000"/>
                    <a:gd name="connsiteY1" fmla="*/ 69 h 10345"/>
                    <a:gd name="connsiteX2" fmla="*/ 6576 w 10000"/>
                    <a:gd name="connsiteY2" fmla="*/ 69 h 10345"/>
                    <a:gd name="connsiteX3" fmla="*/ 6533 w 10000"/>
                    <a:gd name="connsiteY3" fmla="*/ 20 h 10345"/>
                    <a:gd name="connsiteX4" fmla="*/ 6494 w 10000"/>
                    <a:gd name="connsiteY4" fmla="*/ 0 h 10345"/>
                    <a:gd name="connsiteX5" fmla="*/ 6461 w 10000"/>
                    <a:gd name="connsiteY5" fmla="*/ 0 h 10345"/>
                    <a:gd name="connsiteX6" fmla="*/ 6432 w 10000"/>
                    <a:gd name="connsiteY6" fmla="*/ 20 h 10345"/>
                    <a:gd name="connsiteX7" fmla="*/ 6408 w 10000"/>
                    <a:gd name="connsiteY7" fmla="*/ 60 h 10345"/>
                    <a:gd name="connsiteX8" fmla="*/ 6389 w 10000"/>
                    <a:gd name="connsiteY8" fmla="*/ 118 h 10345"/>
                    <a:gd name="connsiteX9" fmla="*/ 6370 w 10000"/>
                    <a:gd name="connsiteY9" fmla="*/ 188 h 10345"/>
                    <a:gd name="connsiteX10" fmla="*/ 6365 w 10000"/>
                    <a:gd name="connsiteY10" fmla="*/ 298 h 10345"/>
                    <a:gd name="connsiteX11" fmla="*/ 6365 w 10000"/>
                    <a:gd name="connsiteY11" fmla="*/ 2439 h 10345"/>
                    <a:gd name="connsiteX12" fmla="*/ 613 w 10000"/>
                    <a:gd name="connsiteY12" fmla="*/ 2439 h 10345"/>
                    <a:gd name="connsiteX13" fmla="*/ 613 w 10000"/>
                    <a:gd name="connsiteY13" fmla="*/ 2439 h 10345"/>
                    <a:gd name="connsiteX14" fmla="*/ 565 w 10000"/>
                    <a:gd name="connsiteY14" fmla="*/ 2439 h 10345"/>
                    <a:gd name="connsiteX15" fmla="*/ 512 w 10000"/>
                    <a:gd name="connsiteY15" fmla="*/ 2418 h 10345"/>
                    <a:gd name="connsiteX16" fmla="*/ 450 w 10000"/>
                    <a:gd name="connsiteY16" fmla="*/ 2398 h 10345"/>
                    <a:gd name="connsiteX17" fmla="*/ 402 w 10000"/>
                    <a:gd name="connsiteY17" fmla="*/ 2368 h 10345"/>
                    <a:gd name="connsiteX18" fmla="*/ 350 w 10000"/>
                    <a:gd name="connsiteY18" fmla="*/ 2319 h 10345"/>
                    <a:gd name="connsiteX19" fmla="*/ 297 w 10000"/>
                    <a:gd name="connsiteY19" fmla="*/ 2270 h 10345"/>
                    <a:gd name="connsiteX20" fmla="*/ 249 w 10000"/>
                    <a:gd name="connsiteY20" fmla="*/ 2210 h 10345"/>
                    <a:gd name="connsiteX21" fmla="*/ 201 w 10000"/>
                    <a:gd name="connsiteY21" fmla="*/ 2151 h 10345"/>
                    <a:gd name="connsiteX22" fmla="*/ 158 w 10000"/>
                    <a:gd name="connsiteY22" fmla="*/ 2072 h 10345"/>
                    <a:gd name="connsiteX23" fmla="*/ 125 w 10000"/>
                    <a:gd name="connsiteY23" fmla="*/ 1993 h 10345"/>
                    <a:gd name="connsiteX24" fmla="*/ 86 w 10000"/>
                    <a:gd name="connsiteY24" fmla="*/ 1892 h 10345"/>
                    <a:gd name="connsiteX25" fmla="*/ 57 w 10000"/>
                    <a:gd name="connsiteY25" fmla="*/ 1804 h 10345"/>
                    <a:gd name="connsiteX26" fmla="*/ 34 w 10000"/>
                    <a:gd name="connsiteY26" fmla="*/ 1704 h 10345"/>
                    <a:gd name="connsiteX27" fmla="*/ 14 w 10000"/>
                    <a:gd name="connsiteY27" fmla="*/ 1596 h 10345"/>
                    <a:gd name="connsiteX28" fmla="*/ 5 w 10000"/>
                    <a:gd name="connsiteY28" fmla="*/ 1467 h 10345"/>
                    <a:gd name="connsiteX29" fmla="*/ 0 w 10000"/>
                    <a:gd name="connsiteY29" fmla="*/ 1348 h 10345"/>
                    <a:gd name="connsiteX30" fmla="*/ 0 w 10000"/>
                    <a:gd name="connsiteY30" fmla="*/ 6859 h 10345"/>
                    <a:gd name="connsiteX31" fmla="*/ 0 w 10000"/>
                    <a:gd name="connsiteY31" fmla="*/ 6859 h 10345"/>
                    <a:gd name="connsiteX32" fmla="*/ 5 w 10000"/>
                    <a:gd name="connsiteY32" fmla="*/ 6958 h 10345"/>
                    <a:gd name="connsiteX33" fmla="*/ 10 w 10000"/>
                    <a:gd name="connsiteY33" fmla="*/ 7067 h 10345"/>
                    <a:gd name="connsiteX34" fmla="*/ 24 w 10000"/>
                    <a:gd name="connsiteY34" fmla="*/ 7175 h 10345"/>
                    <a:gd name="connsiteX35" fmla="*/ 43 w 10000"/>
                    <a:gd name="connsiteY35" fmla="*/ 7265 h 10345"/>
                    <a:gd name="connsiteX36" fmla="*/ 62 w 10000"/>
                    <a:gd name="connsiteY36" fmla="*/ 7354 h 10345"/>
                    <a:gd name="connsiteX37" fmla="*/ 91 w 10000"/>
                    <a:gd name="connsiteY37" fmla="*/ 7433 h 10345"/>
                    <a:gd name="connsiteX38" fmla="*/ 125 w 10000"/>
                    <a:gd name="connsiteY38" fmla="*/ 7513 h 10345"/>
                    <a:gd name="connsiteX39" fmla="*/ 6365 w 10000"/>
                    <a:gd name="connsiteY39" fmla="*/ 10000 h 10345"/>
                    <a:gd name="connsiteX40" fmla="*/ 9919 w 10000"/>
                    <a:gd name="connsiteY40" fmla="*/ 5441 h 10345"/>
                    <a:gd name="connsiteX41" fmla="*/ 9919 w 10000"/>
                    <a:gd name="connsiteY41" fmla="*/ 5441 h 10345"/>
                    <a:gd name="connsiteX42" fmla="*/ 9957 w 10000"/>
                    <a:gd name="connsiteY42" fmla="*/ 5382 h 10345"/>
                    <a:gd name="connsiteX43" fmla="*/ 9981 w 10000"/>
                    <a:gd name="connsiteY43" fmla="*/ 5303 h 10345"/>
                    <a:gd name="connsiteX44" fmla="*/ 9995 w 10000"/>
                    <a:gd name="connsiteY44" fmla="*/ 5224 h 10345"/>
                    <a:gd name="connsiteX45" fmla="*/ 10000 w 10000"/>
                    <a:gd name="connsiteY45" fmla="*/ 5144 h 10345"/>
                    <a:gd name="connsiteX46" fmla="*/ 9995 w 10000"/>
                    <a:gd name="connsiteY46" fmla="*/ 5075 h 10345"/>
                    <a:gd name="connsiteX47" fmla="*/ 9981 w 10000"/>
                    <a:gd name="connsiteY47" fmla="*/ 4995 h 10345"/>
                    <a:gd name="connsiteX48" fmla="*/ 9957 w 10000"/>
                    <a:gd name="connsiteY48" fmla="*/ 4916 h 10345"/>
                    <a:gd name="connsiteX49" fmla="*/ 9919 w 10000"/>
                    <a:gd name="connsiteY49" fmla="*/ 4857 h 10345"/>
                    <a:gd name="connsiteX50" fmla="*/ 9919 w 10000"/>
                    <a:gd name="connsiteY50" fmla="*/ 4857 h 10345"/>
                    <a:gd name="connsiteX0" fmla="*/ 9919 w 10000"/>
                    <a:gd name="connsiteY0" fmla="*/ 4857 h 10332"/>
                    <a:gd name="connsiteX1" fmla="*/ 6576 w 10000"/>
                    <a:gd name="connsiteY1" fmla="*/ 69 h 10332"/>
                    <a:gd name="connsiteX2" fmla="*/ 6576 w 10000"/>
                    <a:gd name="connsiteY2" fmla="*/ 69 h 10332"/>
                    <a:gd name="connsiteX3" fmla="*/ 6533 w 10000"/>
                    <a:gd name="connsiteY3" fmla="*/ 20 h 10332"/>
                    <a:gd name="connsiteX4" fmla="*/ 6494 w 10000"/>
                    <a:gd name="connsiteY4" fmla="*/ 0 h 10332"/>
                    <a:gd name="connsiteX5" fmla="*/ 6461 w 10000"/>
                    <a:gd name="connsiteY5" fmla="*/ 0 h 10332"/>
                    <a:gd name="connsiteX6" fmla="*/ 6432 w 10000"/>
                    <a:gd name="connsiteY6" fmla="*/ 20 h 10332"/>
                    <a:gd name="connsiteX7" fmla="*/ 6408 w 10000"/>
                    <a:gd name="connsiteY7" fmla="*/ 60 h 10332"/>
                    <a:gd name="connsiteX8" fmla="*/ 6389 w 10000"/>
                    <a:gd name="connsiteY8" fmla="*/ 118 h 10332"/>
                    <a:gd name="connsiteX9" fmla="*/ 6370 w 10000"/>
                    <a:gd name="connsiteY9" fmla="*/ 188 h 10332"/>
                    <a:gd name="connsiteX10" fmla="*/ 6365 w 10000"/>
                    <a:gd name="connsiteY10" fmla="*/ 298 h 10332"/>
                    <a:gd name="connsiteX11" fmla="*/ 6365 w 10000"/>
                    <a:gd name="connsiteY11" fmla="*/ 2439 h 10332"/>
                    <a:gd name="connsiteX12" fmla="*/ 613 w 10000"/>
                    <a:gd name="connsiteY12" fmla="*/ 2439 h 10332"/>
                    <a:gd name="connsiteX13" fmla="*/ 613 w 10000"/>
                    <a:gd name="connsiteY13" fmla="*/ 2439 h 10332"/>
                    <a:gd name="connsiteX14" fmla="*/ 565 w 10000"/>
                    <a:gd name="connsiteY14" fmla="*/ 2439 h 10332"/>
                    <a:gd name="connsiteX15" fmla="*/ 512 w 10000"/>
                    <a:gd name="connsiteY15" fmla="*/ 2418 h 10332"/>
                    <a:gd name="connsiteX16" fmla="*/ 450 w 10000"/>
                    <a:gd name="connsiteY16" fmla="*/ 2398 h 10332"/>
                    <a:gd name="connsiteX17" fmla="*/ 402 w 10000"/>
                    <a:gd name="connsiteY17" fmla="*/ 2368 h 10332"/>
                    <a:gd name="connsiteX18" fmla="*/ 350 w 10000"/>
                    <a:gd name="connsiteY18" fmla="*/ 2319 h 10332"/>
                    <a:gd name="connsiteX19" fmla="*/ 297 w 10000"/>
                    <a:gd name="connsiteY19" fmla="*/ 2270 h 10332"/>
                    <a:gd name="connsiteX20" fmla="*/ 249 w 10000"/>
                    <a:gd name="connsiteY20" fmla="*/ 2210 h 10332"/>
                    <a:gd name="connsiteX21" fmla="*/ 201 w 10000"/>
                    <a:gd name="connsiteY21" fmla="*/ 2151 h 10332"/>
                    <a:gd name="connsiteX22" fmla="*/ 158 w 10000"/>
                    <a:gd name="connsiteY22" fmla="*/ 2072 h 10332"/>
                    <a:gd name="connsiteX23" fmla="*/ 125 w 10000"/>
                    <a:gd name="connsiteY23" fmla="*/ 1993 h 10332"/>
                    <a:gd name="connsiteX24" fmla="*/ 86 w 10000"/>
                    <a:gd name="connsiteY24" fmla="*/ 1892 h 10332"/>
                    <a:gd name="connsiteX25" fmla="*/ 57 w 10000"/>
                    <a:gd name="connsiteY25" fmla="*/ 1804 h 10332"/>
                    <a:gd name="connsiteX26" fmla="*/ 34 w 10000"/>
                    <a:gd name="connsiteY26" fmla="*/ 1704 h 10332"/>
                    <a:gd name="connsiteX27" fmla="*/ 14 w 10000"/>
                    <a:gd name="connsiteY27" fmla="*/ 1596 h 10332"/>
                    <a:gd name="connsiteX28" fmla="*/ 5 w 10000"/>
                    <a:gd name="connsiteY28" fmla="*/ 1467 h 10332"/>
                    <a:gd name="connsiteX29" fmla="*/ 0 w 10000"/>
                    <a:gd name="connsiteY29" fmla="*/ 1348 h 10332"/>
                    <a:gd name="connsiteX30" fmla="*/ 0 w 10000"/>
                    <a:gd name="connsiteY30" fmla="*/ 6859 h 10332"/>
                    <a:gd name="connsiteX31" fmla="*/ 0 w 10000"/>
                    <a:gd name="connsiteY31" fmla="*/ 6859 h 10332"/>
                    <a:gd name="connsiteX32" fmla="*/ 5 w 10000"/>
                    <a:gd name="connsiteY32" fmla="*/ 6958 h 10332"/>
                    <a:gd name="connsiteX33" fmla="*/ 10 w 10000"/>
                    <a:gd name="connsiteY33" fmla="*/ 7067 h 10332"/>
                    <a:gd name="connsiteX34" fmla="*/ 24 w 10000"/>
                    <a:gd name="connsiteY34" fmla="*/ 7175 h 10332"/>
                    <a:gd name="connsiteX35" fmla="*/ 43 w 10000"/>
                    <a:gd name="connsiteY35" fmla="*/ 7265 h 10332"/>
                    <a:gd name="connsiteX36" fmla="*/ 62 w 10000"/>
                    <a:gd name="connsiteY36" fmla="*/ 7354 h 10332"/>
                    <a:gd name="connsiteX37" fmla="*/ 91 w 10000"/>
                    <a:gd name="connsiteY37" fmla="*/ 7433 h 10332"/>
                    <a:gd name="connsiteX38" fmla="*/ 6365 w 10000"/>
                    <a:gd name="connsiteY38" fmla="*/ 10000 h 10332"/>
                    <a:gd name="connsiteX39" fmla="*/ 9919 w 10000"/>
                    <a:gd name="connsiteY39" fmla="*/ 5441 h 10332"/>
                    <a:gd name="connsiteX40" fmla="*/ 9919 w 10000"/>
                    <a:gd name="connsiteY40" fmla="*/ 5441 h 10332"/>
                    <a:gd name="connsiteX41" fmla="*/ 9957 w 10000"/>
                    <a:gd name="connsiteY41" fmla="*/ 5382 h 10332"/>
                    <a:gd name="connsiteX42" fmla="*/ 9981 w 10000"/>
                    <a:gd name="connsiteY42" fmla="*/ 5303 h 10332"/>
                    <a:gd name="connsiteX43" fmla="*/ 9995 w 10000"/>
                    <a:gd name="connsiteY43" fmla="*/ 5224 h 10332"/>
                    <a:gd name="connsiteX44" fmla="*/ 10000 w 10000"/>
                    <a:gd name="connsiteY44" fmla="*/ 5144 h 10332"/>
                    <a:gd name="connsiteX45" fmla="*/ 9995 w 10000"/>
                    <a:gd name="connsiteY45" fmla="*/ 5075 h 10332"/>
                    <a:gd name="connsiteX46" fmla="*/ 9981 w 10000"/>
                    <a:gd name="connsiteY46" fmla="*/ 4995 h 10332"/>
                    <a:gd name="connsiteX47" fmla="*/ 9957 w 10000"/>
                    <a:gd name="connsiteY47" fmla="*/ 4916 h 10332"/>
                    <a:gd name="connsiteX48" fmla="*/ 9919 w 10000"/>
                    <a:gd name="connsiteY48" fmla="*/ 4857 h 10332"/>
                    <a:gd name="connsiteX49" fmla="*/ 9919 w 10000"/>
                    <a:gd name="connsiteY49" fmla="*/ 4857 h 10332"/>
                    <a:gd name="connsiteX0" fmla="*/ 9919 w 10000"/>
                    <a:gd name="connsiteY0" fmla="*/ 4857 h 10319"/>
                    <a:gd name="connsiteX1" fmla="*/ 6576 w 10000"/>
                    <a:gd name="connsiteY1" fmla="*/ 69 h 10319"/>
                    <a:gd name="connsiteX2" fmla="*/ 6576 w 10000"/>
                    <a:gd name="connsiteY2" fmla="*/ 69 h 10319"/>
                    <a:gd name="connsiteX3" fmla="*/ 6533 w 10000"/>
                    <a:gd name="connsiteY3" fmla="*/ 20 h 10319"/>
                    <a:gd name="connsiteX4" fmla="*/ 6494 w 10000"/>
                    <a:gd name="connsiteY4" fmla="*/ 0 h 10319"/>
                    <a:gd name="connsiteX5" fmla="*/ 6461 w 10000"/>
                    <a:gd name="connsiteY5" fmla="*/ 0 h 10319"/>
                    <a:gd name="connsiteX6" fmla="*/ 6432 w 10000"/>
                    <a:gd name="connsiteY6" fmla="*/ 20 h 10319"/>
                    <a:gd name="connsiteX7" fmla="*/ 6408 w 10000"/>
                    <a:gd name="connsiteY7" fmla="*/ 60 h 10319"/>
                    <a:gd name="connsiteX8" fmla="*/ 6389 w 10000"/>
                    <a:gd name="connsiteY8" fmla="*/ 118 h 10319"/>
                    <a:gd name="connsiteX9" fmla="*/ 6370 w 10000"/>
                    <a:gd name="connsiteY9" fmla="*/ 188 h 10319"/>
                    <a:gd name="connsiteX10" fmla="*/ 6365 w 10000"/>
                    <a:gd name="connsiteY10" fmla="*/ 298 h 10319"/>
                    <a:gd name="connsiteX11" fmla="*/ 6365 w 10000"/>
                    <a:gd name="connsiteY11" fmla="*/ 2439 h 10319"/>
                    <a:gd name="connsiteX12" fmla="*/ 613 w 10000"/>
                    <a:gd name="connsiteY12" fmla="*/ 2439 h 10319"/>
                    <a:gd name="connsiteX13" fmla="*/ 613 w 10000"/>
                    <a:gd name="connsiteY13" fmla="*/ 2439 h 10319"/>
                    <a:gd name="connsiteX14" fmla="*/ 565 w 10000"/>
                    <a:gd name="connsiteY14" fmla="*/ 2439 h 10319"/>
                    <a:gd name="connsiteX15" fmla="*/ 512 w 10000"/>
                    <a:gd name="connsiteY15" fmla="*/ 2418 h 10319"/>
                    <a:gd name="connsiteX16" fmla="*/ 450 w 10000"/>
                    <a:gd name="connsiteY16" fmla="*/ 2398 h 10319"/>
                    <a:gd name="connsiteX17" fmla="*/ 402 w 10000"/>
                    <a:gd name="connsiteY17" fmla="*/ 2368 h 10319"/>
                    <a:gd name="connsiteX18" fmla="*/ 350 w 10000"/>
                    <a:gd name="connsiteY18" fmla="*/ 2319 h 10319"/>
                    <a:gd name="connsiteX19" fmla="*/ 297 w 10000"/>
                    <a:gd name="connsiteY19" fmla="*/ 2270 h 10319"/>
                    <a:gd name="connsiteX20" fmla="*/ 249 w 10000"/>
                    <a:gd name="connsiteY20" fmla="*/ 2210 h 10319"/>
                    <a:gd name="connsiteX21" fmla="*/ 201 w 10000"/>
                    <a:gd name="connsiteY21" fmla="*/ 2151 h 10319"/>
                    <a:gd name="connsiteX22" fmla="*/ 158 w 10000"/>
                    <a:gd name="connsiteY22" fmla="*/ 2072 h 10319"/>
                    <a:gd name="connsiteX23" fmla="*/ 125 w 10000"/>
                    <a:gd name="connsiteY23" fmla="*/ 1993 h 10319"/>
                    <a:gd name="connsiteX24" fmla="*/ 86 w 10000"/>
                    <a:gd name="connsiteY24" fmla="*/ 1892 h 10319"/>
                    <a:gd name="connsiteX25" fmla="*/ 57 w 10000"/>
                    <a:gd name="connsiteY25" fmla="*/ 1804 h 10319"/>
                    <a:gd name="connsiteX26" fmla="*/ 34 w 10000"/>
                    <a:gd name="connsiteY26" fmla="*/ 1704 h 10319"/>
                    <a:gd name="connsiteX27" fmla="*/ 14 w 10000"/>
                    <a:gd name="connsiteY27" fmla="*/ 1596 h 10319"/>
                    <a:gd name="connsiteX28" fmla="*/ 5 w 10000"/>
                    <a:gd name="connsiteY28" fmla="*/ 1467 h 10319"/>
                    <a:gd name="connsiteX29" fmla="*/ 0 w 10000"/>
                    <a:gd name="connsiteY29" fmla="*/ 1348 h 10319"/>
                    <a:gd name="connsiteX30" fmla="*/ 0 w 10000"/>
                    <a:gd name="connsiteY30" fmla="*/ 6859 h 10319"/>
                    <a:gd name="connsiteX31" fmla="*/ 0 w 10000"/>
                    <a:gd name="connsiteY31" fmla="*/ 6859 h 10319"/>
                    <a:gd name="connsiteX32" fmla="*/ 5 w 10000"/>
                    <a:gd name="connsiteY32" fmla="*/ 6958 h 10319"/>
                    <a:gd name="connsiteX33" fmla="*/ 10 w 10000"/>
                    <a:gd name="connsiteY33" fmla="*/ 7067 h 10319"/>
                    <a:gd name="connsiteX34" fmla="*/ 24 w 10000"/>
                    <a:gd name="connsiteY34" fmla="*/ 7175 h 10319"/>
                    <a:gd name="connsiteX35" fmla="*/ 43 w 10000"/>
                    <a:gd name="connsiteY35" fmla="*/ 7265 h 10319"/>
                    <a:gd name="connsiteX36" fmla="*/ 62 w 10000"/>
                    <a:gd name="connsiteY36" fmla="*/ 7354 h 10319"/>
                    <a:gd name="connsiteX37" fmla="*/ 6365 w 10000"/>
                    <a:gd name="connsiteY37" fmla="*/ 10000 h 10319"/>
                    <a:gd name="connsiteX38" fmla="*/ 9919 w 10000"/>
                    <a:gd name="connsiteY38" fmla="*/ 5441 h 10319"/>
                    <a:gd name="connsiteX39" fmla="*/ 9919 w 10000"/>
                    <a:gd name="connsiteY39" fmla="*/ 5441 h 10319"/>
                    <a:gd name="connsiteX40" fmla="*/ 9957 w 10000"/>
                    <a:gd name="connsiteY40" fmla="*/ 5382 h 10319"/>
                    <a:gd name="connsiteX41" fmla="*/ 9981 w 10000"/>
                    <a:gd name="connsiteY41" fmla="*/ 5303 h 10319"/>
                    <a:gd name="connsiteX42" fmla="*/ 9995 w 10000"/>
                    <a:gd name="connsiteY42" fmla="*/ 5224 h 10319"/>
                    <a:gd name="connsiteX43" fmla="*/ 10000 w 10000"/>
                    <a:gd name="connsiteY43" fmla="*/ 5144 h 10319"/>
                    <a:gd name="connsiteX44" fmla="*/ 9995 w 10000"/>
                    <a:gd name="connsiteY44" fmla="*/ 5075 h 10319"/>
                    <a:gd name="connsiteX45" fmla="*/ 9981 w 10000"/>
                    <a:gd name="connsiteY45" fmla="*/ 4995 h 10319"/>
                    <a:gd name="connsiteX46" fmla="*/ 9957 w 10000"/>
                    <a:gd name="connsiteY46" fmla="*/ 4916 h 10319"/>
                    <a:gd name="connsiteX47" fmla="*/ 9919 w 10000"/>
                    <a:gd name="connsiteY47" fmla="*/ 4857 h 10319"/>
                    <a:gd name="connsiteX48" fmla="*/ 9919 w 10000"/>
                    <a:gd name="connsiteY48" fmla="*/ 4857 h 10319"/>
                    <a:gd name="connsiteX0" fmla="*/ 10933 w 11014"/>
                    <a:gd name="connsiteY0" fmla="*/ 4857 h 10304"/>
                    <a:gd name="connsiteX1" fmla="*/ 7590 w 11014"/>
                    <a:gd name="connsiteY1" fmla="*/ 69 h 10304"/>
                    <a:gd name="connsiteX2" fmla="*/ 7590 w 11014"/>
                    <a:gd name="connsiteY2" fmla="*/ 69 h 10304"/>
                    <a:gd name="connsiteX3" fmla="*/ 7547 w 11014"/>
                    <a:gd name="connsiteY3" fmla="*/ 20 h 10304"/>
                    <a:gd name="connsiteX4" fmla="*/ 7508 w 11014"/>
                    <a:gd name="connsiteY4" fmla="*/ 0 h 10304"/>
                    <a:gd name="connsiteX5" fmla="*/ 7475 w 11014"/>
                    <a:gd name="connsiteY5" fmla="*/ 0 h 10304"/>
                    <a:gd name="connsiteX6" fmla="*/ 7446 w 11014"/>
                    <a:gd name="connsiteY6" fmla="*/ 20 h 10304"/>
                    <a:gd name="connsiteX7" fmla="*/ 7422 w 11014"/>
                    <a:gd name="connsiteY7" fmla="*/ 60 h 10304"/>
                    <a:gd name="connsiteX8" fmla="*/ 7403 w 11014"/>
                    <a:gd name="connsiteY8" fmla="*/ 118 h 10304"/>
                    <a:gd name="connsiteX9" fmla="*/ 7384 w 11014"/>
                    <a:gd name="connsiteY9" fmla="*/ 188 h 10304"/>
                    <a:gd name="connsiteX10" fmla="*/ 7379 w 11014"/>
                    <a:gd name="connsiteY10" fmla="*/ 298 h 10304"/>
                    <a:gd name="connsiteX11" fmla="*/ 7379 w 11014"/>
                    <a:gd name="connsiteY11" fmla="*/ 2439 h 10304"/>
                    <a:gd name="connsiteX12" fmla="*/ 1627 w 11014"/>
                    <a:gd name="connsiteY12" fmla="*/ 2439 h 10304"/>
                    <a:gd name="connsiteX13" fmla="*/ 1627 w 11014"/>
                    <a:gd name="connsiteY13" fmla="*/ 2439 h 10304"/>
                    <a:gd name="connsiteX14" fmla="*/ 1579 w 11014"/>
                    <a:gd name="connsiteY14" fmla="*/ 2439 h 10304"/>
                    <a:gd name="connsiteX15" fmla="*/ 1526 w 11014"/>
                    <a:gd name="connsiteY15" fmla="*/ 2418 h 10304"/>
                    <a:gd name="connsiteX16" fmla="*/ 1464 w 11014"/>
                    <a:gd name="connsiteY16" fmla="*/ 2398 h 10304"/>
                    <a:gd name="connsiteX17" fmla="*/ 1416 w 11014"/>
                    <a:gd name="connsiteY17" fmla="*/ 2368 h 10304"/>
                    <a:gd name="connsiteX18" fmla="*/ 1364 w 11014"/>
                    <a:gd name="connsiteY18" fmla="*/ 2319 h 10304"/>
                    <a:gd name="connsiteX19" fmla="*/ 1311 w 11014"/>
                    <a:gd name="connsiteY19" fmla="*/ 2270 h 10304"/>
                    <a:gd name="connsiteX20" fmla="*/ 1263 w 11014"/>
                    <a:gd name="connsiteY20" fmla="*/ 2210 h 10304"/>
                    <a:gd name="connsiteX21" fmla="*/ 1215 w 11014"/>
                    <a:gd name="connsiteY21" fmla="*/ 2151 h 10304"/>
                    <a:gd name="connsiteX22" fmla="*/ 1172 w 11014"/>
                    <a:gd name="connsiteY22" fmla="*/ 2072 h 10304"/>
                    <a:gd name="connsiteX23" fmla="*/ 1139 w 11014"/>
                    <a:gd name="connsiteY23" fmla="*/ 1993 h 10304"/>
                    <a:gd name="connsiteX24" fmla="*/ 1100 w 11014"/>
                    <a:gd name="connsiteY24" fmla="*/ 1892 h 10304"/>
                    <a:gd name="connsiteX25" fmla="*/ 1071 w 11014"/>
                    <a:gd name="connsiteY25" fmla="*/ 1804 h 10304"/>
                    <a:gd name="connsiteX26" fmla="*/ 1048 w 11014"/>
                    <a:gd name="connsiteY26" fmla="*/ 1704 h 10304"/>
                    <a:gd name="connsiteX27" fmla="*/ 1028 w 11014"/>
                    <a:gd name="connsiteY27" fmla="*/ 1596 h 10304"/>
                    <a:gd name="connsiteX28" fmla="*/ 1019 w 11014"/>
                    <a:gd name="connsiteY28" fmla="*/ 1467 h 10304"/>
                    <a:gd name="connsiteX29" fmla="*/ 1014 w 11014"/>
                    <a:gd name="connsiteY29" fmla="*/ 1348 h 10304"/>
                    <a:gd name="connsiteX30" fmla="*/ 1014 w 11014"/>
                    <a:gd name="connsiteY30" fmla="*/ 6859 h 10304"/>
                    <a:gd name="connsiteX31" fmla="*/ 1014 w 11014"/>
                    <a:gd name="connsiteY31" fmla="*/ 6859 h 10304"/>
                    <a:gd name="connsiteX32" fmla="*/ 1019 w 11014"/>
                    <a:gd name="connsiteY32" fmla="*/ 6958 h 10304"/>
                    <a:gd name="connsiteX33" fmla="*/ 1024 w 11014"/>
                    <a:gd name="connsiteY33" fmla="*/ 7067 h 10304"/>
                    <a:gd name="connsiteX34" fmla="*/ 1038 w 11014"/>
                    <a:gd name="connsiteY34" fmla="*/ 7175 h 10304"/>
                    <a:gd name="connsiteX35" fmla="*/ 1057 w 11014"/>
                    <a:gd name="connsiteY35" fmla="*/ 7265 h 10304"/>
                    <a:gd name="connsiteX36" fmla="*/ 7379 w 11014"/>
                    <a:gd name="connsiteY36" fmla="*/ 10000 h 10304"/>
                    <a:gd name="connsiteX37" fmla="*/ 10933 w 11014"/>
                    <a:gd name="connsiteY37" fmla="*/ 5441 h 10304"/>
                    <a:gd name="connsiteX38" fmla="*/ 10933 w 11014"/>
                    <a:gd name="connsiteY38" fmla="*/ 5441 h 10304"/>
                    <a:gd name="connsiteX39" fmla="*/ 10971 w 11014"/>
                    <a:gd name="connsiteY39" fmla="*/ 5382 h 10304"/>
                    <a:gd name="connsiteX40" fmla="*/ 10995 w 11014"/>
                    <a:gd name="connsiteY40" fmla="*/ 5303 h 10304"/>
                    <a:gd name="connsiteX41" fmla="*/ 11009 w 11014"/>
                    <a:gd name="connsiteY41" fmla="*/ 5224 h 10304"/>
                    <a:gd name="connsiteX42" fmla="*/ 11014 w 11014"/>
                    <a:gd name="connsiteY42" fmla="*/ 5144 h 10304"/>
                    <a:gd name="connsiteX43" fmla="*/ 11009 w 11014"/>
                    <a:gd name="connsiteY43" fmla="*/ 5075 h 10304"/>
                    <a:gd name="connsiteX44" fmla="*/ 10995 w 11014"/>
                    <a:gd name="connsiteY44" fmla="*/ 4995 h 10304"/>
                    <a:gd name="connsiteX45" fmla="*/ 10971 w 11014"/>
                    <a:gd name="connsiteY45" fmla="*/ 4916 h 10304"/>
                    <a:gd name="connsiteX46" fmla="*/ 10933 w 11014"/>
                    <a:gd name="connsiteY46" fmla="*/ 4857 h 10304"/>
                    <a:gd name="connsiteX47" fmla="*/ 10933 w 11014"/>
                    <a:gd name="connsiteY47" fmla="*/ 4857 h 10304"/>
                    <a:gd name="connsiteX0" fmla="*/ 9919 w 10000"/>
                    <a:gd name="connsiteY0" fmla="*/ 4857 h 10289"/>
                    <a:gd name="connsiteX1" fmla="*/ 6576 w 10000"/>
                    <a:gd name="connsiteY1" fmla="*/ 69 h 10289"/>
                    <a:gd name="connsiteX2" fmla="*/ 6576 w 10000"/>
                    <a:gd name="connsiteY2" fmla="*/ 69 h 10289"/>
                    <a:gd name="connsiteX3" fmla="*/ 6533 w 10000"/>
                    <a:gd name="connsiteY3" fmla="*/ 20 h 10289"/>
                    <a:gd name="connsiteX4" fmla="*/ 6494 w 10000"/>
                    <a:gd name="connsiteY4" fmla="*/ 0 h 10289"/>
                    <a:gd name="connsiteX5" fmla="*/ 6461 w 10000"/>
                    <a:gd name="connsiteY5" fmla="*/ 0 h 10289"/>
                    <a:gd name="connsiteX6" fmla="*/ 6432 w 10000"/>
                    <a:gd name="connsiteY6" fmla="*/ 20 h 10289"/>
                    <a:gd name="connsiteX7" fmla="*/ 6408 w 10000"/>
                    <a:gd name="connsiteY7" fmla="*/ 60 h 10289"/>
                    <a:gd name="connsiteX8" fmla="*/ 6389 w 10000"/>
                    <a:gd name="connsiteY8" fmla="*/ 118 h 10289"/>
                    <a:gd name="connsiteX9" fmla="*/ 6370 w 10000"/>
                    <a:gd name="connsiteY9" fmla="*/ 188 h 10289"/>
                    <a:gd name="connsiteX10" fmla="*/ 6365 w 10000"/>
                    <a:gd name="connsiteY10" fmla="*/ 298 h 10289"/>
                    <a:gd name="connsiteX11" fmla="*/ 6365 w 10000"/>
                    <a:gd name="connsiteY11" fmla="*/ 2439 h 10289"/>
                    <a:gd name="connsiteX12" fmla="*/ 613 w 10000"/>
                    <a:gd name="connsiteY12" fmla="*/ 2439 h 10289"/>
                    <a:gd name="connsiteX13" fmla="*/ 613 w 10000"/>
                    <a:gd name="connsiteY13" fmla="*/ 2439 h 10289"/>
                    <a:gd name="connsiteX14" fmla="*/ 565 w 10000"/>
                    <a:gd name="connsiteY14" fmla="*/ 2439 h 10289"/>
                    <a:gd name="connsiteX15" fmla="*/ 512 w 10000"/>
                    <a:gd name="connsiteY15" fmla="*/ 2418 h 10289"/>
                    <a:gd name="connsiteX16" fmla="*/ 450 w 10000"/>
                    <a:gd name="connsiteY16" fmla="*/ 2398 h 10289"/>
                    <a:gd name="connsiteX17" fmla="*/ 402 w 10000"/>
                    <a:gd name="connsiteY17" fmla="*/ 2368 h 10289"/>
                    <a:gd name="connsiteX18" fmla="*/ 350 w 10000"/>
                    <a:gd name="connsiteY18" fmla="*/ 2319 h 10289"/>
                    <a:gd name="connsiteX19" fmla="*/ 297 w 10000"/>
                    <a:gd name="connsiteY19" fmla="*/ 2270 h 10289"/>
                    <a:gd name="connsiteX20" fmla="*/ 249 w 10000"/>
                    <a:gd name="connsiteY20" fmla="*/ 2210 h 10289"/>
                    <a:gd name="connsiteX21" fmla="*/ 201 w 10000"/>
                    <a:gd name="connsiteY21" fmla="*/ 2151 h 10289"/>
                    <a:gd name="connsiteX22" fmla="*/ 158 w 10000"/>
                    <a:gd name="connsiteY22" fmla="*/ 2072 h 10289"/>
                    <a:gd name="connsiteX23" fmla="*/ 125 w 10000"/>
                    <a:gd name="connsiteY23" fmla="*/ 1993 h 10289"/>
                    <a:gd name="connsiteX24" fmla="*/ 86 w 10000"/>
                    <a:gd name="connsiteY24" fmla="*/ 1892 h 10289"/>
                    <a:gd name="connsiteX25" fmla="*/ 57 w 10000"/>
                    <a:gd name="connsiteY25" fmla="*/ 1804 h 10289"/>
                    <a:gd name="connsiteX26" fmla="*/ 34 w 10000"/>
                    <a:gd name="connsiteY26" fmla="*/ 1704 h 10289"/>
                    <a:gd name="connsiteX27" fmla="*/ 14 w 10000"/>
                    <a:gd name="connsiteY27" fmla="*/ 1596 h 10289"/>
                    <a:gd name="connsiteX28" fmla="*/ 5 w 10000"/>
                    <a:gd name="connsiteY28" fmla="*/ 1467 h 10289"/>
                    <a:gd name="connsiteX29" fmla="*/ 0 w 10000"/>
                    <a:gd name="connsiteY29" fmla="*/ 1348 h 10289"/>
                    <a:gd name="connsiteX30" fmla="*/ 0 w 10000"/>
                    <a:gd name="connsiteY30" fmla="*/ 6859 h 10289"/>
                    <a:gd name="connsiteX31" fmla="*/ 0 w 10000"/>
                    <a:gd name="connsiteY31" fmla="*/ 6859 h 10289"/>
                    <a:gd name="connsiteX32" fmla="*/ 5 w 10000"/>
                    <a:gd name="connsiteY32" fmla="*/ 6958 h 10289"/>
                    <a:gd name="connsiteX33" fmla="*/ 10 w 10000"/>
                    <a:gd name="connsiteY33" fmla="*/ 7067 h 10289"/>
                    <a:gd name="connsiteX34" fmla="*/ 24 w 10000"/>
                    <a:gd name="connsiteY34" fmla="*/ 7175 h 10289"/>
                    <a:gd name="connsiteX35" fmla="*/ 6365 w 10000"/>
                    <a:gd name="connsiteY35" fmla="*/ 10000 h 10289"/>
                    <a:gd name="connsiteX36" fmla="*/ 9919 w 10000"/>
                    <a:gd name="connsiteY36" fmla="*/ 5441 h 10289"/>
                    <a:gd name="connsiteX37" fmla="*/ 9919 w 10000"/>
                    <a:gd name="connsiteY37" fmla="*/ 5441 h 10289"/>
                    <a:gd name="connsiteX38" fmla="*/ 9957 w 10000"/>
                    <a:gd name="connsiteY38" fmla="*/ 5382 h 10289"/>
                    <a:gd name="connsiteX39" fmla="*/ 9981 w 10000"/>
                    <a:gd name="connsiteY39" fmla="*/ 5303 h 10289"/>
                    <a:gd name="connsiteX40" fmla="*/ 9995 w 10000"/>
                    <a:gd name="connsiteY40" fmla="*/ 5224 h 10289"/>
                    <a:gd name="connsiteX41" fmla="*/ 10000 w 10000"/>
                    <a:gd name="connsiteY41" fmla="*/ 5144 h 10289"/>
                    <a:gd name="connsiteX42" fmla="*/ 9995 w 10000"/>
                    <a:gd name="connsiteY42" fmla="*/ 5075 h 10289"/>
                    <a:gd name="connsiteX43" fmla="*/ 9981 w 10000"/>
                    <a:gd name="connsiteY43" fmla="*/ 4995 h 10289"/>
                    <a:gd name="connsiteX44" fmla="*/ 9957 w 10000"/>
                    <a:gd name="connsiteY44" fmla="*/ 4916 h 10289"/>
                    <a:gd name="connsiteX45" fmla="*/ 9919 w 10000"/>
                    <a:gd name="connsiteY45" fmla="*/ 4857 h 10289"/>
                    <a:gd name="connsiteX46" fmla="*/ 9919 w 10000"/>
                    <a:gd name="connsiteY46" fmla="*/ 4857 h 10289"/>
                    <a:gd name="connsiteX0" fmla="*/ 9919 w 10000"/>
                    <a:gd name="connsiteY0" fmla="*/ 4857 h 10271"/>
                    <a:gd name="connsiteX1" fmla="*/ 6576 w 10000"/>
                    <a:gd name="connsiteY1" fmla="*/ 69 h 10271"/>
                    <a:gd name="connsiteX2" fmla="*/ 6576 w 10000"/>
                    <a:gd name="connsiteY2" fmla="*/ 69 h 10271"/>
                    <a:gd name="connsiteX3" fmla="*/ 6533 w 10000"/>
                    <a:gd name="connsiteY3" fmla="*/ 20 h 10271"/>
                    <a:gd name="connsiteX4" fmla="*/ 6494 w 10000"/>
                    <a:gd name="connsiteY4" fmla="*/ 0 h 10271"/>
                    <a:gd name="connsiteX5" fmla="*/ 6461 w 10000"/>
                    <a:gd name="connsiteY5" fmla="*/ 0 h 10271"/>
                    <a:gd name="connsiteX6" fmla="*/ 6432 w 10000"/>
                    <a:gd name="connsiteY6" fmla="*/ 20 h 10271"/>
                    <a:gd name="connsiteX7" fmla="*/ 6408 w 10000"/>
                    <a:gd name="connsiteY7" fmla="*/ 60 h 10271"/>
                    <a:gd name="connsiteX8" fmla="*/ 6389 w 10000"/>
                    <a:gd name="connsiteY8" fmla="*/ 118 h 10271"/>
                    <a:gd name="connsiteX9" fmla="*/ 6370 w 10000"/>
                    <a:gd name="connsiteY9" fmla="*/ 188 h 10271"/>
                    <a:gd name="connsiteX10" fmla="*/ 6365 w 10000"/>
                    <a:gd name="connsiteY10" fmla="*/ 298 h 10271"/>
                    <a:gd name="connsiteX11" fmla="*/ 6365 w 10000"/>
                    <a:gd name="connsiteY11" fmla="*/ 2439 h 10271"/>
                    <a:gd name="connsiteX12" fmla="*/ 613 w 10000"/>
                    <a:gd name="connsiteY12" fmla="*/ 2439 h 10271"/>
                    <a:gd name="connsiteX13" fmla="*/ 613 w 10000"/>
                    <a:gd name="connsiteY13" fmla="*/ 2439 h 10271"/>
                    <a:gd name="connsiteX14" fmla="*/ 565 w 10000"/>
                    <a:gd name="connsiteY14" fmla="*/ 2439 h 10271"/>
                    <a:gd name="connsiteX15" fmla="*/ 512 w 10000"/>
                    <a:gd name="connsiteY15" fmla="*/ 2418 h 10271"/>
                    <a:gd name="connsiteX16" fmla="*/ 450 w 10000"/>
                    <a:gd name="connsiteY16" fmla="*/ 2398 h 10271"/>
                    <a:gd name="connsiteX17" fmla="*/ 402 w 10000"/>
                    <a:gd name="connsiteY17" fmla="*/ 2368 h 10271"/>
                    <a:gd name="connsiteX18" fmla="*/ 350 w 10000"/>
                    <a:gd name="connsiteY18" fmla="*/ 2319 h 10271"/>
                    <a:gd name="connsiteX19" fmla="*/ 297 w 10000"/>
                    <a:gd name="connsiteY19" fmla="*/ 2270 h 10271"/>
                    <a:gd name="connsiteX20" fmla="*/ 249 w 10000"/>
                    <a:gd name="connsiteY20" fmla="*/ 2210 h 10271"/>
                    <a:gd name="connsiteX21" fmla="*/ 201 w 10000"/>
                    <a:gd name="connsiteY21" fmla="*/ 2151 h 10271"/>
                    <a:gd name="connsiteX22" fmla="*/ 158 w 10000"/>
                    <a:gd name="connsiteY22" fmla="*/ 2072 h 10271"/>
                    <a:gd name="connsiteX23" fmla="*/ 125 w 10000"/>
                    <a:gd name="connsiteY23" fmla="*/ 1993 h 10271"/>
                    <a:gd name="connsiteX24" fmla="*/ 86 w 10000"/>
                    <a:gd name="connsiteY24" fmla="*/ 1892 h 10271"/>
                    <a:gd name="connsiteX25" fmla="*/ 57 w 10000"/>
                    <a:gd name="connsiteY25" fmla="*/ 1804 h 10271"/>
                    <a:gd name="connsiteX26" fmla="*/ 34 w 10000"/>
                    <a:gd name="connsiteY26" fmla="*/ 1704 h 10271"/>
                    <a:gd name="connsiteX27" fmla="*/ 14 w 10000"/>
                    <a:gd name="connsiteY27" fmla="*/ 1596 h 10271"/>
                    <a:gd name="connsiteX28" fmla="*/ 5 w 10000"/>
                    <a:gd name="connsiteY28" fmla="*/ 1467 h 10271"/>
                    <a:gd name="connsiteX29" fmla="*/ 0 w 10000"/>
                    <a:gd name="connsiteY29" fmla="*/ 1348 h 10271"/>
                    <a:gd name="connsiteX30" fmla="*/ 0 w 10000"/>
                    <a:gd name="connsiteY30" fmla="*/ 6859 h 10271"/>
                    <a:gd name="connsiteX31" fmla="*/ 0 w 10000"/>
                    <a:gd name="connsiteY31" fmla="*/ 6859 h 10271"/>
                    <a:gd name="connsiteX32" fmla="*/ 5 w 10000"/>
                    <a:gd name="connsiteY32" fmla="*/ 6958 h 10271"/>
                    <a:gd name="connsiteX33" fmla="*/ 10 w 10000"/>
                    <a:gd name="connsiteY33" fmla="*/ 7067 h 10271"/>
                    <a:gd name="connsiteX34" fmla="*/ 6365 w 10000"/>
                    <a:gd name="connsiteY34" fmla="*/ 10000 h 10271"/>
                    <a:gd name="connsiteX35" fmla="*/ 9919 w 10000"/>
                    <a:gd name="connsiteY35" fmla="*/ 5441 h 10271"/>
                    <a:gd name="connsiteX36" fmla="*/ 9919 w 10000"/>
                    <a:gd name="connsiteY36" fmla="*/ 5441 h 10271"/>
                    <a:gd name="connsiteX37" fmla="*/ 9957 w 10000"/>
                    <a:gd name="connsiteY37" fmla="*/ 5382 h 10271"/>
                    <a:gd name="connsiteX38" fmla="*/ 9981 w 10000"/>
                    <a:gd name="connsiteY38" fmla="*/ 5303 h 10271"/>
                    <a:gd name="connsiteX39" fmla="*/ 9995 w 10000"/>
                    <a:gd name="connsiteY39" fmla="*/ 5224 h 10271"/>
                    <a:gd name="connsiteX40" fmla="*/ 10000 w 10000"/>
                    <a:gd name="connsiteY40" fmla="*/ 5144 h 10271"/>
                    <a:gd name="connsiteX41" fmla="*/ 9995 w 10000"/>
                    <a:gd name="connsiteY41" fmla="*/ 5075 h 10271"/>
                    <a:gd name="connsiteX42" fmla="*/ 9981 w 10000"/>
                    <a:gd name="connsiteY42" fmla="*/ 4995 h 10271"/>
                    <a:gd name="connsiteX43" fmla="*/ 9957 w 10000"/>
                    <a:gd name="connsiteY43" fmla="*/ 4916 h 10271"/>
                    <a:gd name="connsiteX44" fmla="*/ 9919 w 10000"/>
                    <a:gd name="connsiteY44" fmla="*/ 4857 h 10271"/>
                    <a:gd name="connsiteX45" fmla="*/ 9919 w 10000"/>
                    <a:gd name="connsiteY45" fmla="*/ 4857 h 10271"/>
                    <a:gd name="connsiteX0" fmla="*/ 9919 w 10000"/>
                    <a:gd name="connsiteY0" fmla="*/ 4857 h 10253"/>
                    <a:gd name="connsiteX1" fmla="*/ 6576 w 10000"/>
                    <a:gd name="connsiteY1" fmla="*/ 69 h 10253"/>
                    <a:gd name="connsiteX2" fmla="*/ 6576 w 10000"/>
                    <a:gd name="connsiteY2" fmla="*/ 69 h 10253"/>
                    <a:gd name="connsiteX3" fmla="*/ 6533 w 10000"/>
                    <a:gd name="connsiteY3" fmla="*/ 20 h 10253"/>
                    <a:gd name="connsiteX4" fmla="*/ 6494 w 10000"/>
                    <a:gd name="connsiteY4" fmla="*/ 0 h 10253"/>
                    <a:gd name="connsiteX5" fmla="*/ 6461 w 10000"/>
                    <a:gd name="connsiteY5" fmla="*/ 0 h 10253"/>
                    <a:gd name="connsiteX6" fmla="*/ 6432 w 10000"/>
                    <a:gd name="connsiteY6" fmla="*/ 20 h 10253"/>
                    <a:gd name="connsiteX7" fmla="*/ 6408 w 10000"/>
                    <a:gd name="connsiteY7" fmla="*/ 60 h 10253"/>
                    <a:gd name="connsiteX8" fmla="*/ 6389 w 10000"/>
                    <a:gd name="connsiteY8" fmla="*/ 118 h 10253"/>
                    <a:gd name="connsiteX9" fmla="*/ 6370 w 10000"/>
                    <a:gd name="connsiteY9" fmla="*/ 188 h 10253"/>
                    <a:gd name="connsiteX10" fmla="*/ 6365 w 10000"/>
                    <a:gd name="connsiteY10" fmla="*/ 298 h 10253"/>
                    <a:gd name="connsiteX11" fmla="*/ 6365 w 10000"/>
                    <a:gd name="connsiteY11" fmla="*/ 2439 h 10253"/>
                    <a:gd name="connsiteX12" fmla="*/ 613 w 10000"/>
                    <a:gd name="connsiteY12" fmla="*/ 2439 h 10253"/>
                    <a:gd name="connsiteX13" fmla="*/ 613 w 10000"/>
                    <a:gd name="connsiteY13" fmla="*/ 2439 h 10253"/>
                    <a:gd name="connsiteX14" fmla="*/ 565 w 10000"/>
                    <a:gd name="connsiteY14" fmla="*/ 2439 h 10253"/>
                    <a:gd name="connsiteX15" fmla="*/ 512 w 10000"/>
                    <a:gd name="connsiteY15" fmla="*/ 2418 h 10253"/>
                    <a:gd name="connsiteX16" fmla="*/ 450 w 10000"/>
                    <a:gd name="connsiteY16" fmla="*/ 2398 h 10253"/>
                    <a:gd name="connsiteX17" fmla="*/ 402 w 10000"/>
                    <a:gd name="connsiteY17" fmla="*/ 2368 h 10253"/>
                    <a:gd name="connsiteX18" fmla="*/ 350 w 10000"/>
                    <a:gd name="connsiteY18" fmla="*/ 2319 h 10253"/>
                    <a:gd name="connsiteX19" fmla="*/ 297 w 10000"/>
                    <a:gd name="connsiteY19" fmla="*/ 2270 h 10253"/>
                    <a:gd name="connsiteX20" fmla="*/ 249 w 10000"/>
                    <a:gd name="connsiteY20" fmla="*/ 2210 h 10253"/>
                    <a:gd name="connsiteX21" fmla="*/ 201 w 10000"/>
                    <a:gd name="connsiteY21" fmla="*/ 2151 h 10253"/>
                    <a:gd name="connsiteX22" fmla="*/ 158 w 10000"/>
                    <a:gd name="connsiteY22" fmla="*/ 2072 h 10253"/>
                    <a:gd name="connsiteX23" fmla="*/ 125 w 10000"/>
                    <a:gd name="connsiteY23" fmla="*/ 1993 h 10253"/>
                    <a:gd name="connsiteX24" fmla="*/ 86 w 10000"/>
                    <a:gd name="connsiteY24" fmla="*/ 1892 h 10253"/>
                    <a:gd name="connsiteX25" fmla="*/ 57 w 10000"/>
                    <a:gd name="connsiteY25" fmla="*/ 1804 h 10253"/>
                    <a:gd name="connsiteX26" fmla="*/ 34 w 10000"/>
                    <a:gd name="connsiteY26" fmla="*/ 1704 h 10253"/>
                    <a:gd name="connsiteX27" fmla="*/ 14 w 10000"/>
                    <a:gd name="connsiteY27" fmla="*/ 1596 h 10253"/>
                    <a:gd name="connsiteX28" fmla="*/ 5 w 10000"/>
                    <a:gd name="connsiteY28" fmla="*/ 1467 h 10253"/>
                    <a:gd name="connsiteX29" fmla="*/ 0 w 10000"/>
                    <a:gd name="connsiteY29" fmla="*/ 1348 h 10253"/>
                    <a:gd name="connsiteX30" fmla="*/ 0 w 10000"/>
                    <a:gd name="connsiteY30" fmla="*/ 6859 h 10253"/>
                    <a:gd name="connsiteX31" fmla="*/ 0 w 10000"/>
                    <a:gd name="connsiteY31" fmla="*/ 6859 h 10253"/>
                    <a:gd name="connsiteX32" fmla="*/ 5 w 10000"/>
                    <a:gd name="connsiteY32" fmla="*/ 6958 h 10253"/>
                    <a:gd name="connsiteX33" fmla="*/ 6365 w 10000"/>
                    <a:gd name="connsiteY33" fmla="*/ 10000 h 10253"/>
                    <a:gd name="connsiteX34" fmla="*/ 9919 w 10000"/>
                    <a:gd name="connsiteY34" fmla="*/ 5441 h 10253"/>
                    <a:gd name="connsiteX35" fmla="*/ 9919 w 10000"/>
                    <a:gd name="connsiteY35" fmla="*/ 5441 h 10253"/>
                    <a:gd name="connsiteX36" fmla="*/ 9957 w 10000"/>
                    <a:gd name="connsiteY36" fmla="*/ 5382 h 10253"/>
                    <a:gd name="connsiteX37" fmla="*/ 9981 w 10000"/>
                    <a:gd name="connsiteY37" fmla="*/ 5303 h 10253"/>
                    <a:gd name="connsiteX38" fmla="*/ 9995 w 10000"/>
                    <a:gd name="connsiteY38" fmla="*/ 5224 h 10253"/>
                    <a:gd name="connsiteX39" fmla="*/ 10000 w 10000"/>
                    <a:gd name="connsiteY39" fmla="*/ 5144 h 10253"/>
                    <a:gd name="connsiteX40" fmla="*/ 9995 w 10000"/>
                    <a:gd name="connsiteY40" fmla="*/ 5075 h 10253"/>
                    <a:gd name="connsiteX41" fmla="*/ 9981 w 10000"/>
                    <a:gd name="connsiteY41" fmla="*/ 4995 h 10253"/>
                    <a:gd name="connsiteX42" fmla="*/ 9957 w 10000"/>
                    <a:gd name="connsiteY42" fmla="*/ 4916 h 10253"/>
                    <a:gd name="connsiteX43" fmla="*/ 9919 w 10000"/>
                    <a:gd name="connsiteY43" fmla="*/ 4857 h 10253"/>
                    <a:gd name="connsiteX44" fmla="*/ 9919 w 10000"/>
                    <a:gd name="connsiteY44" fmla="*/ 4857 h 10253"/>
                    <a:gd name="connsiteX0" fmla="*/ 9919 w 10000"/>
                    <a:gd name="connsiteY0" fmla="*/ 4857 h 10236"/>
                    <a:gd name="connsiteX1" fmla="*/ 6576 w 10000"/>
                    <a:gd name="connsiteY1" fmla="*/ 69 h 10236"/>
                    <a:gd name="connsiteX2" fmla="*/ 6576 w 10000"/>
                    <a:gd name="connsiteY2" fmla="*/ 69 h 10236"/>
                    <a:gd name="connsiteX3" fmla="*/ 6533 w 10000"/>
                    <a:gd name="connsiteY3" fmla="*/ 20 h 10236"/>
                    <a:gd name="connsiteX4" fmla="*/ 6494 w 10000"/>
                    <a:gd name="connsiteY4" fmla="*/ 0 h 10236"/>
                    <a:gd name="connsiteX5" fmla="*/ 6461 w 10000"/>
                    <a:gd name="connsiteY5" fmla="*/ 0 h 10236"/>
                    <a:gd name="connsiteX6" fmla="*/ 6432 w 10000"/>
                    <a:gd name="connsiteY6" fmla="*/ 20 h 10236"/>
                    <a:gd name="connsiteX7" fmla="*/ 6408 w 10000"/>
                    <a:gd name="connsiteY7" fmla="*/ 60 h 10236"/>
                    <a:gd name="connsiteX8" fmla="*/ 6389 w 10000"/>
                    <a:gd name="connsiteY8" fmla="*/ 118 h 10236"/>
                    <a:gd name="connsiteX9" fmla="*/ 6370 w 10000"/>
                    <a:gd name="connsiteY9" fmla="*/ 188 h 10236"/>
                    <a:gd name="connsiteX10" fmla="*/ 6365 w 10000"/>
                    <a:gd name="connsiteY10" fmla="*/ 298 h 10236"/>
                    <a:gd name="connsiteX11" fmla="*/ 6365 w 10000"/>
                    <a:gd name="connsiteY11" fmla="*/ 2439 h 10236"/>
                    <a:gd name="connsiteX12" fmla="*/ 613 w 10000"/>
                    <a:gd name="connsiteY12" fmla="*/ 2439 h 10236"/>
                    <a:gd name="connsiteX13" fmla="*/ 613 w 10000"/>
                    <a:gd name="connsiteY13" fmla="*/ 2439 h 10236"/>
                    <a:gd name="connsiteX14" fmla="*/ 565 w 10000"/>
                    <a:gd name="connsiteY14" fmla="*/ 2439 h 10236"/>
                    <a:gd name="connsiteX15" fmla="*/ 512 w 10000"/>
                    <a:gd name="connsiteY15" fmla="*/ 2418 h 10236"/>
                    <a:gd name="connsiteX16" fmla="*/ 450 w 10000"/>
                    <a:gd name="connsiteY16" fmla="*/ 2398 h 10236"/>
                    <a:gd name="connsiteX17" fmla="*/ 402 w 10000"/>
                    <a:gd name="connsiteY17" fmla="*/ 2368 h 10236"/>
                    <a:gd name="connsiteX18" fmla="*/ 350 w 10000"/>
                    <a:gd name="connsiteY18" fmla="*/ 2319 h 10236"/>
                    <a:gd name="connsiteX19" fmla="*/ 297 w 10000"/>
                    <a:gd name="connsiteY19" fmla="*/ 2270 h 10236"/>
                    <a:gd name="connsiteX20" fmla="*/ 249 w 10000"/>
                    <a:gd name="connsiteY20" fmla="*/ 2210 h 10236"/>
                    <a:gd name="connsiteX21" fmla="*/ 201 w 10000"/>
                    <a:gd name="connsiteY21" fmla="*/ 2151 h 10236"/>
                    <a:gd name="connsiteX22" fmla="*/ 158 w 10000"/>
                    <a:gd name="connsiteY22" fmla="*/ 2072 h 10236"/>
                    <a:gd name="connsiteX23" fmla="*/ 125 w 10000"/>
                    <a:gd name="connsiteY23" fmla="*/ 1993 h 10236"/>
                    <a:gd name="connsiteX24" fmla="*/ 86 w 10000"/>
                    <a:gd name="connsiteY24" fmla="*/ 1892 h 10236"/>
                    <a:gd name="connsiteX25" fmla="*/ 57 w 10000"/>
                    <a:gd name="connsiteY25" fmla="*/ 1804 h 10236"/>
                    <a:gd name="connsiteX26" fmla="*/ 34 w 10000"/>
                    <a:gd name="connsiteY26" fmla="*/ 1704 h 10236"/>
                    <a:gd name="connsiteX27" fmla="*/ 14 w 10000"/>
                    <a:gd name="connsiteY27" fmla="*/ 1596 h 10236"/>
                    <a:gd name="connsiteX28" fmla="*/ 5 w 10000"/>
                    <a:gd name="connsiteY28" fmla="*/ 1467 h 10236"/>
                    <a:gd name="connsiteX29" fmla="*/ 0 w 10000"/>
                    <a:gd name="connsiteY29" fmla="*/ 1348 h 10236"/>
                    <a:gd name="connsiteX30" fmla="*/ 0 w 10000"/>
                    <a:gd name="connsiteY30" fmla="*/ 6859 h 10236"/>
                    <a:gd name="connsiteX31" fmla="*/ 0 w 10000"/>
                    <a:gd name="connsiteY31" fmla="*/ 6859 h 10236"/>
                    <a:gd name="connsiteX32" fmla="*/ 6365 w 10000"/>
                    <a:gd name="connsiteY32" fmla="*/ 10000 h 10236"/>
                    <a:gd name="connsiteX33" fmla="*/ 9919 w 10000"/>
                    <a:gd name="connsiteY33" fmla="*/ 5441 h 10236"/>
                    <a:gd name="connsiteX34" fmla="*/ 9919 w 10000"/>
                    <a:gd name="connsiteY34" fmla="*/ 5441 h 10236"/>
                    <a:gd name="connsiteX35" fmla="*/ 9957 w 10000"/>
                    <a:gd name="connsiteY35" fmla="*/ 5382 h 10236"/>
                    <a:gd name="connsiteX36" fmla="*/ 9981 w 10000"/>
                    <a:gd name="connsiteY36" fmla="*/ 5303 h 10236"/>
                    <a:gd name="connsiteX37" fmla="*/ 9995 w 10000"/>
                    <a:gd name="connsiteY37" fmla="*/ 5224 h 10236"/>
                    <a:gd name="connsiteX38" fmla="*/ 10000 w 10000"/>
                    <a:gd name="connsiteY38" fmla="*/ 5144 h 10236"/>
                    <a:gd name="connsiteX39" fmla="*/ 9995 w 10000"/>
                    <a:gd name="connsiteY39" fmla="*/ 5075 h 10236"/>
                    <a:gd name="connsiteX40" fmla="*/ 9981 w 10000"/>
                    <a:gd name="connsiteY40" fmla="*/ 4995 h 10236"/>
                    <a:gd name="connsiteX41" fmla="*/ 9957 w 10000"/>
                    <a:gd name="connsiteY41" fmla="*/ 4916 h 10236"/>
                    <a:gd name="connsiteX42" fmla="*/ 9919 w 10000"/>
                    <a:gd name="connsiteY42" fmla="*/ 4857 h 10236"/>
                    <a:gd name="connsiteX43" fmla="*/ 9919 w 10000"/>
                    <a:gd name="connsiteY43" fmla="*/ 4857 h 10236"/>
                    <a:gd name="connsiteX0" fmla="*/ 9919 w 10000"/>
                    <a:gd name="connsiteY0" fmla="*/ 4857 h 10000"/>
                    <a:gd name="connsiteX1" fmla="*/ 6576 w 10000"/>
                    <a:gd name="connsiteY1" fmla="*/ 69 h 10000"/>
                    <a:gd name="connsiteX2" fmla="*/ 6576 w 10000"/>
                    <a:gd name="connsiteY2" fmla="*/ 69 h 10000"/>
                    <a:gd name="connsiteX3" fmla="*/ 6533 w 10000"/>
                    <a:gd name="connsiteY3" fmla="*/ 20 h 10000"/>
                    <a:gd name="connsiteX4" fmla="*/ 6494 w 10000"/>
                    <a:gd name="connsiteY4" fmla="*/ 0 h 10000"/>
                    <a:gd name="connsiteX5" fmla="*/ 6461 w 10000"/>
                    <a:gd name="connsiteY5" fmla="*/ 0 h 10000"/>
                    <a:gd name="connsiteX6" fmla="*/ 6432 w 10000"/>
                    <a:gd name="connsiteY6" fmla="*/ 20 h 10000"/>
                    <a:gd name="connsiteX7" fmla="*/ 6408 w 10000"/>
                    <a:gd name="connsiteY7" fmla="*/ 60 h 10000"/>
                    <a:gd name="connsiteX8" fmla="*/ 6389 w 10000"/>
                    <a:gd name="connsiteY8" fmla="*/ 118 h 10000"/>
                    <a:gd name="connsiteX9" fmla="*/ 6370 w 10000"/>
                    <a:gd name="connsiteY9" fmla="*/ 188 h 10000"/>
                    <a:gd name="connsiteX10" fmla="*/ 6365 w 10000"/>
                    <a:gd name="connsiteY10" fmla="*/ 298 h 10000"/>
                    <a:gd name="connsiteX11" fmla="*/ 6365 w 10000"/>
                    <a:gd name="connsiteY11" fmla="*/ 2439 h 10000"/>
                    <a:gd name="connsiteX12" fmla="*/ 613 w 10000"/>
                    <a:gd name="connsiteY12" fmla="*/ 2439 h 10000"/>
                    <a:gd name="connsiteX13" fmla="*/ 613 w 10000"/>
                    <a:gd name="connsiteY13" fmla="*/ 2439 h 10000"/>
                    <a:gd name="connsiteX14" fmla="*/ 565 w 10000"/>
                    <a:gd name="connsiteY14" fmla="*/ 2439 h 10000"/>
                    <a:gd name="connsiteX15" fmla="*/ 512 w 10000"/>
                    <a:gd name="connsiteY15" fmla="*/ 2418 h 10000"/>
                    <a:gd name="connsiteX16" fmla="*/ 450 w 10000"/>
                    <a:gd name="connsiteY16" fmla="*/ 2398 h 10000"/>
                    <a:gd name="connsiteX17" fmla="*/ 402 w 10000"/>
                    <a:gd name="connsiteY17" fmla="*/ 2368 h 10000"/>
                    <a:gd name="connsiteX18" fmla="*/ 350 w 10000"/>
                    <a:gd name="connsiteY18" fmla="*/ 2319 h 10000"/>
                    <a:gd name="connsiteX19" fmla="*/ 297 w 10000"/>
                    <a:gd name="connsiteY19" fmla="*/ 2270 h 10000"/>
                    <a:gd name="connsiteX20" fmla="*/ 249 w 10000"/>
                    <a:gd name="connsiteY20" fmla="*/ 2210 h 10000"/>
                    <a:gd name="connsiteX21" fmla="*/ 201 w 10000"/>
                    <a:gd name="connsiteY21" fmla="*/ 2151 h 10000"/>
                    <a:gd name="connsiteX22" fmla="*/ 158 w 10000"/>
                    <a:gd name="connsiteY22" fmla="*/ 2072 h 10000"/>
                    <a:gd name="connsiteX23" fmla="*/ 125 w 10000"/>
                    <a:gd name="connsiteY23" fmla="*/ 1993 h 10000"/>
                    <a:gd name="connsiteX24" fmla="*/ 86 w 10000"/>
                    <a:gd name="connsiteY24" fmla="*/ 1892 h 10000"/>
                    <a:gd name="connsiteX25" fmla="*/ 57 w 10000"/>
                    <a:gd name="connsiteY25" fmla="*/ 1804 h 10000"/>
                    <a:gd name="connsiteX26" fmla="*/ 34 w 10000"/>
                    <a:gd name="connsiteY26" fmla="*/ 1704 h 10000"/>
                    <a:gd name="connsiteX27" fmla="*/ 14 w 10000"/>
                    <a:gd name="connsiteY27" fmla="*/ 1596 h 10000"/>
                    <a:gd name="connsiteX28" fmla="*/ 5 w 10000"/>
                    <a:gd name="connsiteY28" fmla="*/ 1467 h 10000"/>
                    <a:gd name="connsiteX29" fmla="*/ 0 w 10000"/>
                    <a:gd name="connsiteY29" fmla="*/ 1348 h 10000"/>
                    <a:gd name="connsiteX30" fmla="*/ 0 w 10000"/>
                    <a:gd name="connsiteY30" fmla="*/ 6859 h 10000"/>
                    <a:gd name="connsiteX31" fmla="*/ 6365 w 10000"/>
                    <a:gd name="connsiteY31" fmla="*/ 10000 h 10000"/>
                    <a:gd name="connsiteX32" fmla="*/ 9919 w 10000"/>
                    <a:gd name="connsiteY32" fmla="*/ 5441 h 10000"/>
                    <a:gd name="connsiteX33" fmla="*/ 9919 w 10000"/>
                    <a:gd name="connsiteY33" fmla="*/ 5441 h 10000"/>
                    <a:gd name="connsiteX34" fmla="*/ 9957 w 10000"/>
                    <a:gd name="connsiteY34" fmla="*/ 5382 h 10000"/>
                    <a:gd name="connsiteX35" fmla="*/ 9981 w 10000"/>
                    <a:gd name="connsiteY35" fmla="*/ 5303 h 10000"/>
                    <a:gd name="connsiteX36" fmla="*/ 9995 w 10000"/>
                    <a:gd name="connsiteY36" fmla="*/ 5224 h 10000"/>
                    <a:gd name="connsiteX37" fmla="*/ 10000 w 10000"/>
                    <a:gd name="connsiteY37" fmla="*/ 5144 h 10000"/>
                    <a:gd name="connsiteX38" fmla="*/ 9995 w 10000"/>
                    <a:gd name="connsiteY38" fmla="*/ 5075 h 10000"/>
                    <a:gd name="connsiteX39" fmla="*/ 9981 w 10000"/>
                    <a:gd name="connsiteY39" fmla="*/ 4995 h 10000"/>
                    <a:gd name="connsiteX40" fmla="*/ 9957 w 10000"/>
                    <a:gd name="connsiteY40" fmla="*/ 4916 h 10000"/>
                    <a:gd name="connsiteX41" fmla="*/ 9919 w 10000"/>
                    <a:gd name="connsiteY41" fmla="*/ 4857 h 10000"/>
                    <a:gd name="connsiteX42" fmla="*/ 9919 w 10000"/>
                    <a:gd name="connsiteY42" fmla="*/ 4857 h 10000"/>
                    <a:gd name="connsiteX0" fmla="*/ 9919 w 10000"/>
                    <a:gd name="connsiteY0" fmla="*/ 4857 h 6859"/>
                    <a:gd name="connsiteX1" fmla="*/ 6576 w 10000"/>
                    <a:gd name="connsiteY1" fmla="*/ 69 h 6859"/>
                    <a:gd name="connsiteX2" fmla="*/ 6576 w 10000"/>
                    <a:gd name="connsiteY2" fmla="*/ 69 h 6859"/>
                    <a:gd name="connsiteX3" fmla="*/ 6533 w 10000"/>
                    <a:gd name="connsiteY3" fmla="*/ 20 h 6859"/>
                    <a:gd name="connsiteX4" fmla="*/ 6494 w 10000"/>
                    <a:gd name="connsiteY4" fmla="*/ 0 h 6859"/>
                    <a:gd name="connsiteX5" fmla="*/ 6461 w 10000"/>
                    <a:gd name="connsiteY5" fmla="*/ 0 h 6859"/>
                    <a:gd name="connsiteX6" fmla="*/ 6432 w 10000"/>
                    <a:gd name="connsiteY6" fmla="*/ 20 h 6859"/>
                    <a:gd name="connsiteX7" fmla="*/ 6408 w 10000"/>
                    <a:gd name="connsiteY7" fmla="*/ 60 h 6859"/>
                    <a:gd name="connsiteX8" fmla="*/ 6389 w 10000"/>
                    <a:gd name="connsiteY8" fmla="*/ 118 h 6859"/>
                    <a:gd name="connsiteX9" fmla="*/ 6370 w 10000"/>
                    <a:gd name="connsiteY9" fmla="*/ 188 h 6859"/>
                    <a:gd name="connsiteX10" fmla="*/ 6365 w 10000"/>
                    <a:gd name="connsiteY10" fmla="*/ 298 h 6859"/>
                    <a:gd name="connsiteX11" fmla="*/ 6365 w 10000"/>
                    <a:gd name="connsiteY11" fmla="*/ 2439 h 6859"/>
                    <a:gd name="connsiteX12" fmla="*/ 613 w 10000"/>
                    <a:gd name="connsiteY12" fmla="*/ 2439 h 6859"/>
                    <a:gd name="connsiteX13" fmla="*/ 613 w 10000"/>
                    <a:gd name="connsiteY13" fmla="*/ 2439 h 6859"/>
                    <a:gd name="connsiteX14" fmla="*/ 565 w 10000"/>
                    <a:gd name="connsiteY14" fmla="*/ 2439 h 6859"/>
                    <a:gd name="connsiteX15" fmla="*/ 512 w 10000"/>
                    <a:gd name="connsiteY15" fmla="*/ 2418 h 6859"/>
                    <a:gd name="connsiteX16" fmla="*/ 450 w 10000"/>
                    <a:gd name="connsiteY16" fmla="*/ 2398 h 6859"/>
                    <a:gd name="connsiteX17" fmla="*/ 402 w 10000"/>
                    <a:gd name="connsiteY17" fmla="*/ 2368 h 6859"/>
                    <a:gd name="connsiteX18" fmla="*/ 350 w 10000"/>
                    <a:gd name="connsiteY18" fmla="*/ 2319 h 6859"/>
                    <a:gd name="connsiteX19" fmla="*/ 297 w 10000"/>
                    <a:gd name="connsiteY19" fmla="*/ 2270 h 6859"/>
                    <a:gd name="connsiteX20" fmla="*/ 249 w 10000"/>
                    <a:gd name="connsiteY20" fmla="*/ 2210 h 6859"/>
                    <a:gd name="connsiteX21" fmla="*/ 201 w 10000"/>
                    <a:gd name="connsiteY21" fmla="*/ 2151 h 6859"/>
                    <a:gd name="connsiteX22" fmla="*/ 158 w 10000"/>
                    <a:gd name="connsiteY22" fmla="*/ 2072 h 6859"/>
                    <a:gd name="connsiteX23" fmla="*/ 125 w 10000"/>
                    <a:gd name="connsiteY23" fmla="*/ 1993 h 6859"/>
                    <a:gd name="connsiteX24" fmla="*/ 86 w 10000"/>
                    <a:gd name="connsiteY24" fmla="*/ 1892 h 6859"/>
                    <a:gd name="connsiteX25" fmla="*/ 57 w 10000"/>
                    <a:gd name="connsiteY25" fmla="*/ 1804 h 6859"/>
                    <a:gd name="connsiteX26" fmla="*/ 34 w 10000"/>
                    <a:gd name="connsiteY26" fmla="*/ 1704 h 6859"/>
                    <a:gd name="connsiteX27" fmla="*/ 14 w 10000"/>
                    <a:gd name="connsiteY27" fmla="*/ 1596 h 6859"/>
                    <a:gd name="connsiteX28" fmla="*/ 5 w 10000"/>
                    <a:gd name="connsiteY28" fmla="*/ 1467 h 6859"/>
                    <a:gd name="connsiteX29" fmla="*/ 0 w 10000"/>
                    <a:gd name="connsiteY29" fmla="*/ 1348 h 6859"/>
                    <a:gd name="connsiteX30" fmla="*/ 0 w 10000"/>
                    <a:gd name="connsiteY30" fmla="*/ 6859 h 6859"/>
                    <a:gd name="connsiteX31" fmla="*/ 7330 w 10000"/>
                    <a:gd name="connsiteY31" fmla="*/ 5794 h 6859"/>
                    <a:gd name="connsiteX32" fmla="*/ 9919 w 10000"/>
                    <a:gd name="connsiteY32" fmla="*/ 5441 h 6859"/>
                    <a:gd name="connsiteX33" fmla="*/ 9919 w 10000"/>
                    <a:gd name="connsiteY33" fmla="*/ 5441 h 6859"/>
                    <a:gd name="connsiteX34" fmla="*/ 9957 w 10000"/>
                    <a:gd name="connsiteY34" fmla="*/ 5382 h 6859"/>
                    <a:gd name="connsiteX35" fmla="*/ 9981 w 10000"/>
                    <a:gd name="connsiteY35" fmla="*/ 5303 h 6859"/>
                    <a:gd name="connsiteX36" fmla="*/ 9995 w 10000"/>
                    <a:gd name="connsiteY36" fmla="*/ 5224 h 6859"/>
                    <a:gd name="connsiteX37" fmla="*/ 10000 w 10000"/>
                    <a:gd name="connsiteY37" fmla="*/ 5144 h 6859"/>
                    <a:gd name="connsiteX38" fmla="*/ 9995 w 10000"/>
                    <a:gd name="connsiteY38" fmla="*/ 5075 h 6859"/>
                    <a:gd name="connsiteX39" fmla="*/ 9981 w 10000"/>
                    <a:gd name="connsiteY39" fmla="*/ 4995 h 6859"/>
                    <a:gd name="connsiteX40" fmla="*/ 9957 w 10000"/>
                    <a:gd name="connsiteY40" fmla="*/ 4916 h 6859"/>
                    <a:gd name="connsiteX41" fmla="*/ 9919 w 10000"/>
                    <a:gd name="connsiteY41" fmla="*/ 4857 h 6859"/>
                    <a:gd name="connsiteX42" fmla="*/ 9919 w 10000"/>
                    <a:gd name="connsiteY42" fmla="*/ 4857 h 6859"/>
                    <a:gd name="connsiteX0" fmla="*/ 9919 w 10000"/>
                    <a:gd name="connsiteY0" fmla="*/ 7081 h 10000"/>
                    <a:gd name="connsiteX1" fmla="*/ 6576 w 10000"/>
                    <a:gd name="connsiteY1" fmla="*/ 101 h 10000"/>
                    <a:gd name="connsiteX2" fmla="*/ 6576 w 10000"/>
                    <a:gd name="connsiteY2" fmla="*/ 101 h 10000"/>
                    <a:gd name="connsiteX3" fmla="*/ 6533 w 10000"/>
                    <a:gd name="connsiteY3" fmla="*/ 29 h 10000"/>
                    <a:gd name="connsiteX4" fmla="*/ 6494 w 10000"/>
                    <a:gd name="connsiteY4" fmla="*/ 0 h 10000"/>
                    <a:gd name="connsiteX5" fmla="*/ 6461 w 10000"/>
                    <a:gd name="connsiteY5" fmla="*/ 0 h 10000"/>
                    <a:gd name="connsiteX6" fmla="*/ 6432 w 10000"/>
                    <a:gd name="connsiteY6" fmla="*/ 29 h 10000"/>
                    <a:gd name="connsiteX7" fmla="*/ 6408 w 10000"/>
                    <a:gd name="connsiteY7" fmla="*/ 87 h 10000"/>
                    <a:gd name="connsiteX8" fmla="*/ 6389 w 10000"/>
                    <a:gd name="connsiteY8" fmla="*/ 172 h 10000"/>
                    <a:gd name="connsiteX9" fmla="*/ 6370 w 10000"/>
                    <a:gd name="connsiteY9" fmla="*/ 274 h 10000"/>
                    <a:gd name="connsiteX10" fmla="*/ 6365 w 10000"/>
                    <a:gd name="connsiteY10" fmla="*/ 434 h 10000"/>
                    <a:gd name="connsiteX11" fmla="*/ 6365 w 10000"/>
                    <a:gd name="connsiteY11" fmla="*/ 3556 h 10000"/>
                    <a:gd name="connsiteX12" fmla="*/ 613 w 10000"/>
                    <a:gd name="connsiteY12" fmla="*/ 3556 h 10000"/>
                    <a:gd name="connsiteX13" fmla="*/ 613 w 10000"/>
                    <a:gd name="connsiteY13" fmla="*/ 3556 h 10000"/>
                    <a:gd name="connsiteX14" fmla="*/ 565 w 10000"/>
                    <a:gd name="connsiteY14" fmla="*/ 3556 h 10000"/>
                    <a:gd name="connsiteX15" fmla="*/ 512 w 10000"/>
                    <a:gd name="connsiteY15" fmla="*/ 3525 h 10000"/>
                    <a:gd name="connsiteX16" fmla="*/ 450 w 10000"/>
                    <a:gd name="connsiteY16" fmla="*/ 3496 h 10000"/>
                    <a:gd name="connsiteX17" fmla="*/ 402 w 10000"/>
                    <a:gd name="connsiteY17" fmla="*/ 3452 h 10000"/>
                    <a:gd name="connsiteX18" fmla="*/ 350 w 10000"/>
                    <a:gd name="connsiteY18" fmla="*/ 3381 h 10000"/>
                    <a:gd name="connsiteX19" fmla="*/ 297 w 10000"/>
                    <a:gd name="connsiteY19" fmla="*/ 3310 h 10000"/>
                    <a:gd name="connsiteX20" fmla="*/ 249 w 10000"/>
                    <a:gd name="connsiteY20" fmla="*/ 3222 h 10000"/>
                    <a:gd name="connsiteX21" fmla="*/ 201 w 10000"/>
                    <a:gd name="connsiteY21" fmla="*/ 3136 h 10000"/>
                    <a:gd name="connsiteX22" fmla="*/ 158 w 10000"/>
                    <a:gd name="connsiteY22" fmla="*/ 3021 h 10000"/>
                    <a:gd name="connsiteX23" fmla="*/ 125 w 10000"/>
                    <a:gd name="connsiteY23" fmla="*/ 2906 h 10000"/>
                    <a:gd name="connsiteX24" fmla="*/ 86 w 10000"/>
                    <a:gd name="connsiteY24" fmla="*/ 2758 h 10000"/>
                    <a:gd name="connsiteX25" fmla="*/ 57 w 10000"/>
                    <a:gd name="connsiteY25" fmla="*/ 2630 h 10000"/>
                    <a:gd name="connsiteX26" fmla="*/ 34 w 10000"/>
                    <a:gd name="connsiteY26" fmla="*/ 2484 h 10000"/>
                    <a:gd name="connsiteX27" fmla="*/ 14 w 10000"/>
                    <a:gd name="connsiteY27" fmla="*/ 2327 h 10000"/>
                    <a:gd name="connsiteX28" fmla="*/ 5 w 10000"/>
                    <a:gd name="connsiteY28" fmla="*/ 2139 h 10000"/>
                    <a:gd name="connsiteX29" fmla="*/ 0 w 10000"/>
                    <a:gd name="connsiteY29" fmla="*/ 1965 h 10000"/>
                    <a:gd name="connsiteX30" fmla="*/ 0 w 10000"/>
                    <a:gd name="connsiteY30" fmla="*/ 10000 h 10000"/>
                    <a:gd name="connsiteX31" fmla="*/ 9919 w 10000"/>
                    <a:gd name="connsiteY31" fmla="*/ 7933 h 10000"/>
                    <a:gd name="connsiteX32" fmla="*/ 9919 w 10000"/>
                    <a:gd name="connsiteY32" fmla="*/ 7933 h 10000"/>
                    <a:gd name="connsiteX33" fmla="*/ 9957 w 10000"/>
                    <a:gd name="connsiteY33" fmla="*/ 7847 h 10000"/>
                    <a:gd name="connsiteX34" fmla="*/ 9981 w 10000"/>
                    <a:gd name="connsiteY34" fmla="*/ 7731 h 10000"/>
                    <a:gd name="connsiteX35" fmla="*/ 9995 w 10000"/>
                    <a:gd name="connsiteY35" fmla="*/ 7616 h 10000"/>
                    <a:gd name="connsiteX36" fmla="*/ 10000 w 10000"/>
                    <a:gd name="connsiteY36" fmla="*/ 7500 h 10000"/>
                    <a:gd name="connsiteX37" fmla="*/ 9995 w 10000"/>
                    <a:gd name="connsiteY37" fmla="*/ 7399 h 10000"/>
                    <a:gd name="connsiteX38" fmla="*/ 9981 w 10000"/>
                    <a:gd name="connsiteY38" fmla="*/ 7282 h 10000"/>
                    <a:gd name="connsiteX39" fmla="*/ 9957 w 10000"/>
                    <a:gd name="connsiteY39" fmla="*/ 7167 h 10000"/>
                    <a:gd name="connsiteX40" fmla="*/ 9919 w 10000"/>
                    <a:gd name="connsiteY40" fmla="*/ 7081 h 10000"/>
                    <a:gd name="connsiteX41" fmla="*/ 9919 w 10000"/>
                    <a:gd name="connsiteY41" fmla="*/ 7081 h 10000"/>
                    <a:gd name="connsiteX0" fmla="*/ 9919 w 10000"/>
                    <a:gd name="connsiteY0" fmla="*/ 7081 h 10000"/>
                    <a:gd name="connsiteX1" fmla="*/ 6576 w 10000"/>
                    <a:gd name="connsiteY1" fmla="*/ 101 h 10000"/>
                    <a:gd name="connsiteX2" fmla="*/ 6576 w 10000"/>
                    <a:gd name="connsiteY2" fmla="*/ 101 h 10000"/>
                    <a:gd name="connsiteX3" fmla="*/ 6533 w 10000"/>
                    <a:gd name="connsiteY3" fmla="*/ 29 h 10000"/>
                    <a:gd name="connsiteX4" fmla="*/ 6494 w 10000"/>
                    <a:gd name="connsiteY4" fmla="*/ 0 h 10000"/>
                    <a:gd name="connsiteX5" fmla="*/ 6461 w 10000"/>
                    <a:gd name="connsiteY5" fmla="*/ 0 h 10000"/>
                    <a:gd name="connsiteX6" fmla="*/ 6432 w 10000"/>
                    <a:gd name="connsiteY6" fmla="*/ 29 h 10000"/>
                    <a:gd name="connsiteX7" fmla="*/ 6408 w 10000"/>
                    <a:gd name="connsiteY7" fmla="*/ 87 h 10000"/>
                    <a:gd name="connsiteX8" fmla="*/ 6389 w 10000"/>
                    <a:gd name="connsiteY8" fmla="*/ 172 h 10000"/>
                    <a:gd name="connsiteX9" fmla="*/ 6370 w 10000"/>
                    <a:gd name="connsiteY9" fmla="*/ 274 h 10000"/>
                    <a:gd name="connsiteX10" fmla="*/ 6365 w 10000"/>
                    <a:gd name="connsiteY10" fmla="*/ 434 h 10000"/>
                    <a:gd name="connsiteX11" fmla="*/ 6365 w 10000"/>
                    <a:gd name="connsiteY11" fmla="*/ 3556 h 10000"/>
                    <a:gd name="connsiteX12" fmla="*/ 613 w 10000"/>
                    <a:gd name="connsiteY12" fmla="*/ 3556 h 10000"/>
                    <a:gd name="connsiteX13" fmla="*/ 613 w 10000"/>
                    <a:gd name="connsiteY13" fmla="*/ 3556 h 10000"/>
                    <a:gd name="connsiteX14" fmla="*/ 565 w 10000"/>
                    <a:gd name="connsiteY14" fmla="*/ 3556 h 10000"/>
                    <a:gd name="connsiteX15" fmla="*/ 512 w 10000"/>
                    <a:gd name="connsiteY15" fmla="*/ 3525 h 10000"/>
                    <a:gd name="connsiteX16" fmla="*/ 450 w 10000"/>
                    <a:gd name="connsiteY16" fmla="*/ 3496 h 10000"/>
                    <a:gd name="connsiteX17" fmla="*/ 402 w 10000"/>
                    <a:gd name="connsiteY17" fmla="*/ 3452 h 10000"/>
                    <a:gd name="connsiteX18" fmla="*/ 350 w 10000"/>
                    <a:gd name="connsiteY18" fmla="*/ 3381 h 10000"/>
                    <a:gd name="connsiteX19" fmla="*/ 297 w 10000"/>
                    <a:gd name="connsiteY19" fmla="*/ 3310 h 10000"/>
                    <a:gd name="connsiteX20" fmla="*/ 249 w 10000"/>
                    <a:gd name="connsiteY20" fmla="*/ 3222 h 10000"/>
                    <a:gd name="connsiteX21" fmla="*/ 201 w 10000"/>
                    <a:gd name="connsiteY21" fmla="*/ 3136 h 10000"/>
                    <a:gd name="connsiteX22" fmla="*/ 158 w 10000"/>
                    <a:gd name="connsiteY22" fmla="*/ 3021 h 10000"/>
                    <a:gd name="connsiteX23" fmla="*/ 125 w 10000"/>
                    <a:gd name="connsiteY23" fmla="*/ 2906 h 10000"/>
                    <a:gd name="connsiteX24" fmla="*/ 86 w 10000"/>
                    <a:gd name="connsiteY24" fmla="*/ 2758 h 10000"/>
                    <a:gd name="connsiteX25" fmla="*/ 57 w 10000"/>
                    <a:gd name="connsiteY25" fmla="*/ 2630 h 10000"/>
                    <a:gd name="connsiteX26" fmla="*/ 34 w 10000"/>
                    <a:gd name="connsiteY26" fmla="*/ 2484 h 10000"/>
                    <a:gd name="connsiteX27" fmla="*/ 14 w 10000"/>
                    <a:gd name="connsiteY27" fmla="*/ 2327 h 10000"/>
                    <a:gd name="connsiteX28" fmla="*/ 5 w 10000"/>
                    <a:gd name="connsiteY28" fmla="*/ 2139 h 10000"/>
                    <a:gd name="connsiteX29" fmla="*/ 0 w 10000"/>
                    <a:gd name="connsiteY29" fmla="*/ 1965 h 10000"/>
                    <a:gd name="connsiteX30" fmla="*/ 0 w 10000"/>
                    <a:gd name="connsiteY30" fmla="*/ 10000 h 10000"/>
                    <a:gd name="connsiteX31" fmla="*/ 9919 w 10000"/>
                    <a:gd name="connsiteY31" fmla="*/ 7933 h 10000"/>
                    <a:gd name="connsiteX32" fmla="*/ 9919 w 10000"/>
                    <a:gd name="connsiteY32" fmla="*/ 7933 h 10000"/>
                    <a:gd name="connsiteX33" fmla="*/ 9957 w 10000"/>
                    <a:gd name="connsiteY33" fmla="*/ 7847 h 10000"/>
                    <a:gd name="connsiteX34" fmla="*/ 9981 w 10000"/>
                    <a:gd name="connsiteY34" fmla="*/ 7731 h 10000"/>
                    <a:gd name="connsiteX35" fmla="*/ 9995 w 10000"/>
                    <a:gd name="connsiteY35" fmla="*/ 7616 h 10000"/>
                    <a:gd name="connsiteX36" fmla="*/ 10000 w 10000"/>
                    <a:gd name="connsiteY36" fmla="*/ 7500 h 10000"/>
                    <a:gd name="connsiteX37" fmla="*/ 9995 w 10000"/>
                    <a:gd name="connsiteY37" fmla="*/ 7399 h 10000"/>
                    <a:gd name="connsiteX38" fmla="*/ 9981 w 10000"/>
                    <a:gd name="connsiteY38" fmla="*/ 7282 h 10000"/>
                    <a:gd name="connsiteX39" fmla="*/ 9957 w 10000"/>
                    <a:gd name="connsiteY39" fmla="*/ 7167 h 10000"/>
                    <a:gd name="connsiteX40" fmla="*/ 9919 w 10000"/>
                    <a:gd name="connsiteY40" fmla="*/ 7081 h 10000"/>
                    <a:gd name="connsiteX41" fmla="*/ 9919 w 10000"/>
                    <a:gd name="connsiteY41" fmla="*/ 7081 h 10000"/>
                    <a:gd name="connsiteX0" fmla="*/ 9919 w 10000"/>
                    <a:gd name="connsiteY0" fmla="*/ 7081 h 10000"/>
                    <a:gd name="connsiteX1" fmla="*/ 6576 w 10000"/>
                    <a:gd name="connsiteY1" fmla="*/ 101 h 10000"/>
                    <a:gd name="connsiteX2" fmla="*/ 6576 w 10000"/>
                    <a:gd name="connsiteY2" fmla="*/ 101 h 10000"/>
                    <a:gd name="connsiteX3" fmla="*/ 6533 w 10000"/>
                    <a:gd name="connsiteY3" fmla="*/ 29 h 10000"/>
                    <a:gd name="connsiteX4" fmla="*/ 6494 w 10000"/>
                    <a:gd name="connsiteY4" fmla="*/ 0 h 10000"/>
                    <a:gd name="connsiteX5" fmla="*/ 6461 w 10000"/>
                    <a:gd name="connsiteY5" fmla="*/ 0 h 10000"/>
                    <a:gd name="connsiteX6" fmla="*/ 6432 w 10000"/>
                    <a:gd name="connsiteY6" fmla="*/ 29 h 10000"/>
                    <a:gd name="connsiteX7" fmla="*/ 6408 w 10000"/>
                    <a:gd name="connsiteY7" fmla="*/ 87 h 10000"/>
                    <a:gd name="connsiteX8" fmla="*/ 6389 w 10000"/>
                    <a:gd name="connsiteY8" fmla="*/ 172 h 10000"/>
                    <a:gd name="connsiteX9" fmla="*/ 6370 w 10000"/>
                    <a:gd name="connsiteY9" fmla="*/ 274 h 10000"/>
                    <a:gd name="connsiteX10" fmla="*/ 6365 w 10000"/>
                    <a:gd name="connsiteY10" fmla="*/ 434 h 10000"/>
                    <a:gd name="connsiteX11" fmla="*/ 6365 w 10000"/>
                    <a:gd name="connsiteY11" fmla="*/ 3556 h 10000"/>
                    <a:gd name="connsiteX12" fmla="*/ 613 w 10000"/>
                    <a:gd name="connsiteY12" fmla="*/ 3556 h 10000"/>
                    <a:gd name="connsiteX13" fmla="*/ 613 w 10000"/>
                    <a:gd name="connsiteY13" fmla="*/ 3556 h 10000"/>
                    <a:gd name="connsiteX14" fmla="*/ 565 w 10000"/>
                    <a:gd name="connsiteY14" fmla="*/ 3556 h 10000"/>
                    <a:gd name="connsiteX15" fmla="*/ 512 w 10000"/>
                    <a:gd name="connsiteY15" fmla="*/ 3525 h 10000"/>
                    <a:gd name="connsiteX16" fmla="*/ 450 w 10000"/>
                    <a:gd name="connsiteY16" fmla="*/ 3496 h 10000"/>
                    <a:gd name="connsiteX17" fmla="*/ 402 w 10000"/>
                    <a:gd name="connsiteY17" fmla="*/ 3452 h 10000"/>
                    <a:gd name="connsiteX18" fmla="*/ 350 w 10000"/>
                    <a:gd name="connsiteY18" fmla="*/ 3381 h 10000"/>
                    <a:gd name="connsiteX19" fmla="*/ 297 w 10000"/>
                    <a:gd name="connsiteY19" fmla="*/ 3310 h 10000"/>
                    <a:gd name="connsiteX20" fmla="*/ 249 w 10000"/>
                    <a:gd name="connsiteY20" fmla="*/ 3222 h 10000"/>
                    <a:gd name="connsiteX21" fmla="*/ 201 w 10000"/>
                    <a:gd name="connsiteY21" fmla="*/ 3136 h 10000"/>
                    <a:gd name="connsiteX22" fmla="*/ 158 w 10000"/>
                    <a:gd name="connsiteY22" fmla="*/ 3021 h 10000"/>
                    <a:gd name="connsiteX23" fmla="*/ 125 w 10000"/>
                    <a:gd name="connsiteY23" fmla="*/ 2906 h 10000"/>
                    <a:gd name="connsiteX24" fmla="*/ 86 w 10000"/>
                    <a:gd name="connsiteY24" fmla="*/ 2758 h 10000"/>
                    <a:gd name="connsiteX25" fmla="*/ 57 w 10000"/>
                    <a:gd name="connsiteY25" fmla="*/ 2630 h 10000"/>
                    <a:gd name="connsiteX26" fmla="*/ 34 w 10000"/>
                    <a:gd name="connsiteY26" fmla="*/ 2484 h 10000"/>
                    <a:gd name="connsiteX27" fmla="*/ 14 w 10000"/>
                    <a:gd name="connsiteY27" fmla="*/ 2327 h 10000"/>
                    <a:gd name="connsiteX28" fmla="*/ 5 w 10000"/>
                    <a:gd name="connsiteY28" fmla="*/ 2139 h 10000"/>
                    <a:gd name="connsiteX29" fmla="*/ 0 w 10000"/>
                    <a:gd name="connsiteY29" fmla="*/ 1965 h 10000"/>
                    <a:gd name="connsiteX30" fmla="*/ 0 w 10000"/>
                    <a:gd name="connsiteY30" fmla="*/ 10000 h 10000"/>
                    <a:gd name="connsiteX31" fmla="*/ 9919 w 10000"/>
                    <a:gd name="connsiteY31" fmla="*/ 7933 h 10000"/>
                    <a:gd name="connsiteX32" fmla="*/ 9919 w 10000"/>
                    <a:gd name="connsiteY32" fmla="*/ 7933 h 10000"/>
                    <a:gd name="connsiteX33" fmla="*/ 9957 w 10000"/>
                    <a:gd name="connsiteY33" fmla="*/ 7847 h 10000"/>
                    <a:gd name="connsiteX34" fmla="*/ 9981 w 10000"/>
                    <a:gd name="connsiteY34" fmla="*/ 7731 h 10000"/>
                    <a:gd name="connsiteX35" fmla="*/ 9995 w 10000"/>
                    <a:gd name="connsiteY35" fmla="*/ 7616 h 10000"/>
                    <a:gd name="connsiteX36" fmla="*/ 10000 w 10000"/>
                    <a:gd name="connsiteY36" fmla="*/ 7500 h 10000"/>
                    <a:gd name="connsiteX37" fmla="*/ 9995 w 10000"/>
                    <a:gd name="connsiteY37" fmla="*/ 7399 h 10000"/>
                    <a:gd name="connsiteX38" fmla="*/ 9981 w 10000"/>
                    <a:gd name="connsiteY38" fmla="*/ 7282 h 10000"/>
                    <a:gd name="connsiteX39" fmla="*/ 9957 w 10000"/>
                    <a:gd name="connsiteY39" fmla="*/ 7167 h 10000"/>
                    <a:gd name="connsiteX40" fmla="*/ 9919 w 10000"/>
                    <a:gd name="connsiteY40" fmla="*/ 7081 h 10000"/>
                    <a:gd name="connsiteX41" fmla="*/ 9919 w 10000"/>
                    <a:gd name="connsiteY41" fmla="*/ 7081 h 10000"/>
                    <a:gd name="connsiteX0" fmla="*/ 9919 w 10000"/>
                    <a:gd name="connsiteY0" fmla="*/ 7081 h 10000"/>
                    <a:gd name="connsiteX1" fmla="*/ 6576 w 10000"/>
                    <a:gd name="connsiteY1" fmla="*/ 101 h 10000"/>
                    <a:gd name="connsiteX2" fmla="*/ 6576 w 10000"/>
                    <a:gd name="connsiteY2" fmla="*/ 101 h 10000"/>
                    <a:gd name="connsiteX3" fmla="*/ 6533 w 10000"/>
                    <a:gd name="connsiteY3" fmla="*/ 29 h 10000"/>
                    <a:gd name="connsiteX4" fmla="*/ 6494 w 10000"/>
                    <a:gd name="connsiteY4" fmla="*/ 0 h 10000"/>
                    <a:gd name="connsiteX5" fmla="*/ 6461 w 10000"/>
                    <a:gd name="connsiteY5" fmla="*/ 0 h 10000"/>
                    <a:gd name="connsiteX6" fmla="*/ 6432 w 10000"/>
                    <a:gd name="connsiteY6" fmla="*/ 29 h 10000"/>
                    <a:gd name="connsiteX7" fmla="*/ 6408 w 10000"/>
                    <a:gd name="connsiteY7" fmla="*/ 87 h 10000"/>
                    <a:gd name="connsiteX8" fmla="*/ 6389 w 10000"/>
                    <a:gd name="connsiteY8" fmla="*/ 172 h 10000"/>
                    <a:gd name="connsiteX9" fmla="*/ 6370 w 10000"/>
                    <a:gd name="connsiteY9" fmla="*/ 274 h 10000"/>
                    <a:gd name="connsiteX10" fmla="*/ 6365 w 10000"/>
                    <a:gd name="connsiteY10" fmla="*/ 434 h 10000"/>
                    <a:gd name="connsiteX11" fmla="*/ 6365 w 10000"/>
                    <a:gd name="connsiteY11" fmla="*/ 3556 h 10000"/>
                    <a:gd name="connsiteX12" fmla="*/ 613 w 10000"/>
                    <a:gd name="connsiteY12" fmla="*/ 3556 h 10000"/>
                    <a:gd name="connsiteX13" fmla="*/ 613 w 10000"/>
                    <a:gd name="connsiteY13" fmla="*/ 3556 h 10000"/>
                    <a:gd name="connsiteX14" fmla="*/ 565 w 10000"/>
                    <a:gd name="connsiteY14" fmla="*/ 3556 h 10000"/>
                    <a:gd name="connsiteX15" fmla="*/ 512 w 10000"/>
                    <a:gd name="connsiteY15" fmla="*/ 3525 h 10000"/>
                    <a:gd name="connsiteX16" fmla="*/ 450 w 10000"/>
                    <a:gd name="connsiteY16" fmla="*/ 3496 h 10000"/>
                    <a:gd name="connsiteX17" fmla="*/ 402 w 10000"/>
                    <a:gd name="connsiteY17" fmla="*/ 3452 h 10000"/>
                    <a:gd name="connsiteX18" fmla="*/ 350 w 10000"/>
                    <a:gd name="connsiteY18" fmla="*/ 3381 h 10000"/>
                    <a:gd name="connsiteX19" fmla="*/ 297 w 10000"/>
                    <a:gd name="connsiteY19" fmla="*/ 3310 h 10000"/>
                    <a:gd name="connsiteX20" fmla="*/ 249 w 10000"/>
                    <a:gd name="connsiteY20" fmla="*/ 3222 h 10000"/>
                    <a:gd name="connsiteX21" fmla="*/ 201 w 10000"/>
                    <a:gd name="connsiteY21" fmla="*/ 3136 h 10000"/>
                    <a:gd name="connsiteX22" fmla="*/ 158 w 10000"/>
                    <a:gd name="connsiteY22" fmla="*/ 3021 h 10000"/>
                    <a:gd name="connsiteX23" fmla="*/ 125 w 10000"/>
                    <a:gd name="connsiteY23" fmla="*/ 2906 h 10000"/>
                    <a:gd name="connsiteX24" fmla="*/ 86 w 10000"/>
                    <a:gd name="connsiteY24" fmla="*/ 2758 h 10000"/>
                    <a:gd name="connsiteX25" fmla="*/ 57 w 10000"/>
                    <a:gd name="connsiteY25" fmla="*/ 2630 h 10000"/>
                    <a:gd name="connsiteX26" fmla="*/ 34 w 10000"/>
                    <a:gd name="connsiteY26" fmla="*/ 2484 h 10000"/>
                    <a:gd name="connsiteX27" fmla="*/ 14 w 10000"/>
                    <a:gd name="connsiteY27" fmla="*/ 2327 h 10000"/>
                    <a:gd name="connsiteX28" fmla="*/ 5 w 10000"/>
                    <a:gd name="connsiteY28" fmla="*/ 2139 h 10000"/>
                    <a:gd name="connsiteX29" fmla="*/ 0 w 10000"/>
                    <a:gd name="connsiteY29" fmla="*/ 1965 h 10000"/>
                    <a:gd name="connsiteX30" fmla="*/ 0 w 10000"/>
                    <a:gd name="connsiteY30" fmla="*/ 10000 h 10000"/>
                    <a:gd name="connsiteX31" fmla="*/ 9919 w 10000"/>
                    <a:gd name="connsiteY31" fmla="*/ 7933 h 10000"/>
                    <a:gd name="connsiteX32" fmla="*/ 9919 w 10000"/>
                    <a:gd name="connsiteY32" fmla="*/ 7933 h 10000"/>
                    <a:gd name="connsiteX33" fmla="*/ 9957 w 10000"/>
                    <a:gd name="connsiteY33" fmla="*/ 7847 h 10000"/>
                    <a:gd name="connsiteX34" fmla="*/ 9981 w 10000"/>
                    <a:gd name="connsiteY34" fmla="*/ 7731 h 10000"/>
                    <a:gd name="connsiteX35" fmla="*/ 9995 w 10000"/>
                    <a:gd name="connsiteY35" fmla="*/ 7616 h 10000"/>
                    <a:gd name="connsiteX36" fmla="*/ 10000 w 10000"/>
                    <a:gd name="connsiteY36" fmla="*/ 7500 h 10000"/>
                    <a:gd name="connsiteX37" fmla="*/ 9995 w 10000"/>
                    <a:gd name="connsiteY37" fmla="*/ 7399 h 10000"/>
                    <a:gd name="connsiteX38" fmla="*/ 9981 w 10000"/>
                    <a:gd name="connsiteY38" fmla="*/ 7282 h 10000"/>
                    <a:gd name="connsiteX39" fmla="*/ 9957 w 10000"/>
                    <a:gd name="connsiteY39" fmla="*/ 7167 h 10000"/>
                    <a:gd name="connsiteX40" fmla="*/ 9919 w 10000"/>
                    <a:gd name="connsiteY40" fmla="*/ 7081 h 10000"/>
                    <a:gd name="connsiteX41" fmla="*/ 9919 w 10000"/>
                    <a:gd name="connsiteY41" fmla="*/ 7081 h 10000"/>
                    <a:gd name="connsiteX0" fmla="*/ 9942 w 10023"/>
                    <a:gd name="connsiteY0" fmla="*/ 7081 h 10000"/>
                    <a:gd name="connsiteX1" fmla="*/ 6599 w 10023"/>
                    <a:gd name="connsiteY1" fmla="*/ 101 h 10000"/>
                    <a:gd name="connsiteX2" fmla="*/ 6599 w 10023"/>
                    <a:gd name="connsiteY2" fmla="*/ 101 h 10000"/>
                    <a:gd name="connsiteX3" fmla="*/ 6556 w 10023"/>
                    <a:gd name="connsiteY3" fmla="*/ 29 h 10000"/>
                    <a:gd name="connsiteX4" fmla="*/ 6517 w 10023"/>
                    <a:gd name="connsiteY4" fmla="*/ 0 h 10000"/>
                    <a:gd name="connsiteX5" fmla="*/ 6484 w 10023"/>
                    <a:gd name="connsiteY5" fmla="*/ 0 h 10000"/>
                    <a:gd name="connsiteX6" fmla="*/ 6455 w 10023"/>
                    <a:gd name="connsiteY6" fmla="*/ 29 h 10000"/>
                    <a:gd name="connsiteX7" fmla="*/ 6431 w 10023"/>
                    <a:gd name="connsiteY7" fmla="*/ 87 h 10000"/>
                    <a:gd name="connsiteX8" fmla="*/ 6412 w 10023"/>
                    <a:gd name="connsiteY8" fmla="*/ 172 h 10000"/>
                    <a:gd name="connsiteX9" fmla="*/ 6393 w 10023"/>
                    <a:gd name="connsiteY9" fmla="*/ 274 h 10000"/>
                    <a:gd name="connsiteX10" fmla="*/ 6388 w 10023"/>
                    <a:gd name="connsiteY10" fmla="*/ 434 h 10000"/>
                    <a:gd name="connsiteX11" fmla="*/ 6388 w 10023"/>
                    <a:gd name="connsiteY11" fmla="*/ 3556 h 10000"/>
                    <a:gd name="connsiteX12" fmla="*/ 636 w 10023"/>
                    <a:gd name="connsiteY12" fmla="*/ 3556 h 10000"/>
                    <a:gd name="connsiteX13" fmla="*/ 636 w 10023"/>
                    <a:gd name="connsiteY13" fmla="*/ 3556 h 10000"/>
                    <a:gd name="connsiteX14" fmla="*/ 588 w 10023"/>
                    <a:gd name="connsiteY14" fmla="*/ 3556 h 10000"/>
                    <a:gd name="connsiteX15" fmla="*/ 535 w 10023"/>
                    <a:gd name="connsiteY15" fmla="*/ 3525 h 10000"/>
                    <a:gd name="connsiteX16" fmla="*/ 473 w 10023"/>
                    <a:gd name="connsiteY16" fmla="*/ 3496 h 10000"/>
                    <a:gd name="connsiteX17" fmla="*/ 425 w 10023"/>
                    <a:gd name="connsiteY17" fmla="*/ 3452 h 10000"/>
                    <a:gd name="connsiteX18" fmla="*/ 373 w 10023"/>
                    <a:gd name="connsiteY18" fmla="*/ 3381 h 10000"/>
                    <a:gd name="connsiteX19" fmla="*/ 320 w 10023"/>
                    <a:gd name="connsiteY19" fmla="*/ 3310 h 10000"/>
                    <a:gd name="connsiteX20" fmla="*/ 272 w 10023"/>
                    <a:gd name="connsiteY20" fmla="*/ 3222 h 10000"/>
                    <a:gd name="connsiteX21" fmla="*/ 224 w 10023"/>
                    <a:gd name="connsiteY21" fmla="*/ 3136 h 10000"/>
                    <a:gd name="connsiteX22" fmla="*/ 181 w 10023"/>
                    <a:gd name="connsiteY22" fmla="*/ 3021 h 10000"/>
                    <a:gd name="connsiteX23" fmla="*/ 148 w 10023"/>
                    <a:gd name="connsiteY23" fmla="*/ 2906 h 10000"/>
                    <a:gd name="connsiteX24" fmla="*/ 109 w 10023"/>
                    <a:gd name="connsiteY24" fmla="*/ 2758 h 10000"/>
                    <a:gd name="connsiteX25" fmla="*/ 80 w 10023"/>
                    <a:gd name="connsiteY25" fmla="*/ 2630 h 10000"/>
                    <a:gd name="connsiteX26" fmla="*/ 57 w 10023"/>
                    <a:gd name="connsiteY26" fmla="*/ 2484 h 10000"/>
                    <a:gd name="connsiteX27" fmla="*/ 37 w 10023"/>
                    <a:gd name="connsiteY27" fmla="*/ 2327 h 10000"/>
                    <a:gd name="connsiteX28" fmla="*/ 28 w 10023"/>
                    <a:gd name="connsiteY28" fmla="*/ 2139 h 10000"/>
                    <a:gd name="connsiteX29" fmla="*/ 23 w 10023"/>
                    <a:gd name="connsiteY29" fmla="*/ 1965 h 10000"/>
                    <a:gd name="connsiteX30" fmla="*/ 23 w 10023"/>
                    <a:gd name="connsiteY30" fmla="*/ 10000 h 10000"/>
                    <a:gd name="connsiteX31" fmla="*/ 9942 w 10023"/>
                    <a:gd name="connsiteY31" fmla="*/ 7933 h 10000"/>
                    <a:gd name="connsiteX32" fmla="*/ 9942 w 10023"/>
                    <a:gd name="connsiteY32" fmla="*/ 7933 h 10000"/>
                    <a:gd name="connsiteX33" fmla="*/ 9980 w 10023"/>
                    <a:gd name="connsiteY33" fmla="*/ 7847 h 10000"/>
                    <a:gd name="connsiteX34" fmla="*/ 10004 w 10023"/>
                    <a:gd name="connsiteY34" fmla="*/ 7731 h 10000"/>
                    <a:gd name="connsiteX35" fmla="*/ 10018 w 10023"/>
                    <a:gd name="connsiteY35" fmla="*/ 7616 h 10000"/>
                    <a:gd name="connsiteX36" fmla="*/ 10023 w 10023"/>
                    <a:gd name="connsiteY36" fmla="*/ 7500 h 10000"/>
                    <a:gd name="connsiteX37" fmla="*/ 10018 w 10023"/>
                    <a:gd name="connsiteY37" fmla="*/ 7399 h 10000"/>
                    <a:gd name="connsiteX38" fmla="*/ 10004 w 10023"/>
                    <a:gd name="connsiteY38" fmla="*/ 7282 h 10000"/>
                    <a:gd name="connsiteX39" fmla="*/ 9980 w 10023"/>
                    <a:gd name="connsiteY39" fmla="*/ 7167 h 10000"/>
                    <a:gd name="connsiteX40" fmla="*/ 9942 w 10023"/>
                    <a:gd name="connsiteY40" fmla="*/ 7081 h 10000"/>
                    <a:gd name="connsiteX41" fmla="*/ 9942 w 10023"/>
                    <a:gd name="connsiteY41" fmla="*/ 7081 h 10000"/>
                    <a:gd name="connsiteX0" fmla="*/ 9942 w 10023"/>
                    <a:gd name="connsiteY0" fmla="*/ 7081 h 10000"/>
                    <a:gd name="connsiteX1" fmla="*/ 6599 w 10023"/>
                    <a:gd name="connsiteY1" fmla="*/ 101 h 10000"/>
                    <a:gd name="connsiteX2" fmla="*/ 6599 w 10023"/>
                    <a:gd name="connsiteY2" fmla="*/ 101 h 10000"/>
                    <a:gd name="connsiteX3" fmla="*/ 6556 w 10023"/>
                    <a:gd name="connsiteY3" fmla="*/ 29 h 10000"/>
                    <a:gd name="connsiteX4" fmla="*/ 6517 w 10023"/>
                    <a:gd name="connsiteY4" fmla="*/ 0 h 10000"/>
                    <a:gd name="connsiteX5" fmla="*/ 6484 w 10023"/>
                    <a:gd name="connsiteY5" fmla="*/ 0 h 10000"/>
                    <a:gd name="connsiteX6" fmla="*/ 6455 w 10023"/>
                    <a:gd name="connsiteY6" fmla="*/ 29 h 10000"/>
                    <a:gd name="connsiteX7" fmla="*/ 6431 w 10023"/>
                    <a:gd name="connsiteY7" fmla="*/ 87 h 10000"/>
                    <a:gd name="connsiteX8" fmla="*/ 6412 w 10023"/>
                    <a:gd name="connsiteY8" fmla="*/ 172 h 10000"/>
                    <a:gd name="connsiteX9" fmla="*/ 6393 w 10023"/>
                    <a:gd name="connsiteY9" fmla="*/ 274 h 10000"/>
                    <a:gd name="connsiteX10" fmla="*/ 6388 w 10023"/>
                    <a:gd name="connsiteY10" fmla="*/ 434 h 10000"/>
                    <a:gd name="connsiteX11" fmla="*/ 6388 w 10023"/>
                    <a:gd name="connsiteY11" fmla="*/ 3556 h 10000"/>
                    <a:gd name="connsiteX12" fmla="*/ 636 w 10023"/>
                    <a:gd name="connsiteY12" fmla="*/ 3556 h 10000"/>
                    <a:gd name="connsiteX13" fmla="*/ 636 w 10023"/>
                    <a:gd name="connsiteY13" fmla="*/ 3556 h 10000"/>
                    <a:gd name="connsiteX14" fmla="*/ 588 w 10023"/>
                    <a:gd name="connsiteY14" fmla="*/ 3556 h 10000"/>
                    <a:gd name="connsiteX15" fmla="*/ 535 w 10023"/>
                    <a:gd name="connsiteY15" fmla="*/ 3525 h 10000"/>
                    <a:gd name="connsiteX16" fmla="*/ 473 w 10023"/>
                    <a:gd name="connsiteY16" fmla="*/ 3496 h 10000"/>
                    <a:gd name="connsiteX17" fmla="*/ 425 w 10023"/>
                    <a:gd name="connsiteY17" fmla="*/ 3452 h 10000"/>
                    <a:gd name="connsiteX18" fmla="*/ 373 w 10023"/>
                    <a:gd name="connsiteY18" fmla="*/ 3381 h 10000"/>
                    <a:gd name="connsiteX19" fmla="*/ 320 w 10023"/>
                    <a:gd name="connsiteY19" fmla="*/ 3310 h 10000"/>
                    <a:gd name="connsiteX20" fmla="*/ 272 w 10023"/>
                    <a:gd name="connsiteY20" fmla="*/ 3222 h 10000"/>
                    <a:gd name="connsiteX21" fmla="*/ 224 w 10023"/>
                    <a:gd name="connsiteY21" fmla="*/ 3136 h 10000"/>
                    <a:gd name="connsiteX22" fmla="*/ 181 w 10023"/>
                    <a:gd name="connsiteY22" fmla="*/ 3021 h 10000"/>
                    <a:gd name="connsiteX23" fmla="*/ 148 w 10023"/>
                    <a:gd name="connsiteY23" fmla="*/ 2906 h 10000"/>
                    <a:gd name="connsiteX24" fmla="*/ 109 w 10023"/>
                    <a:gd name="connsiteY24" fmla="*/ 2758 h 10000"/>
                    <a:gd name="connsiteX25" fmla="*/ 80 w 10023"/>
                    <a:gd name="connsiteY25" fmla="*/ 2630 h 10000"/>
                    <a:gd name="connsiteX26" fmla="*/ 57 w 10023"/>
                    <a:gd name="connsiteY26" fmla="*/ 2484 h 10000"/>
                    <a:gd name="connsiteX27" fmla="*/ 37 w 10023"/>
                    <a:gd name="connsiteY27" fmla="*/ 2327 h 10000"/>
                    <a:gd name="connsiteX28" fmla="*/ 28 w 10023"/>
                    <a:gd name="connsiteY28" fmla="*/ 2139 h 10000"/>
                    <a:gd name="connsiteX29" fmla="*/ 23 w 10023"/>
                    <a:gd name="connsiteY29" fmla="*/ 1965 h 10000"/>
                    <a:gd name="connsiteX30" fmla="*/ 23 w 10023"/>
                    <a:gd name="connsiteY30" fmla="*/ 10000 h 10000"/>
                    <a:gd name="connsiteX31" fmla="*/ 9942 w 10023"/>
                    <a:gd name="connsiteY31" fmla="*/ 7933 h 10000"/>
                    <a:gd name="connsiteX32" fmla="*/ 9942 w 10023"/>
                    <a:gd name="connsiteY32" fmla="*/ 7933 h 10000"/>
                    <a:gd name="connsiteX33" fmla="*/ 9980 w 10023"/>
                    <a:gd name="connsiteY33" fmla="*/ 7847 h 10000"/>
                    <a:gd name="connsiteX34" fmla="*/ 10004 w 10023"/>
                    <a:gd name="connsiteY34" fmla="*/ 7731 h 10000"/>
                    <a:gd name="connsiteX35" fmla="*/ 10018 w 10023"/>
                    <a:gd name="connsiteY35" fmla="*/ 7616 h 10000"/>
                    <a:gd name="connsiteX36" fmla="*/ 10023 w 10023"/>
                    <a:gd name="connsiteY36" fmla="*/ 7500 h 10000"/>
                    <a:gd name="connsiteX37" fmla="*/ 10018 w 10023"/>
                    <a:gd name="connsiteY37" fmla="*/ 7399 h 10000"/>
                    <a:gd name="connsiteX38" fmla="*/ 10004 w 10023"/>
                    <a:gd name="connsiteY38" fmla="*/ 7282 h 10000"/>
                    <a:gd name="connsiteX39" fmla="*/ 9980 w 10023"/>
                    <a:gd name="connsiteY39" fmla="*/ 7167 h 10000"/>
                    <a:gd name="connsiteX40" fmla="*/ 9942 w 10023"/>
                    <a:gd name="connsiteY40" fmla="*/ 7081 h 10000"/>
                    <a:gd name="connsiteX41" fmla="*/ 9942 w 10023"/>
                    <a:gd name="connsiteY41" fmla="*/ 7081 h 10000"/>
                    <a:gd name="connsiteX0" fmla="*/ 9942 w 10023"/>
                    <a:gd name="connsiteY0" fmla="*/ 7081 h 10000"/>
                    <a:gd name="connsiteX1" fmla="*/ 6599 w 10023"/>
                    <a:gd name="connsiteY1" fmla="*/ 101 h 10000"/>
                    <a:gd name="connsiteX2" fmla="*/ 6599 w 10023"/>
                    <a:gd name="connsiteY2" fmla="*/ 101 h 10000"/>
                    <a:gd name="connsiteX3" fmla="*/ 6556 w 10023"/>
                    <a:gd name="connsiteY3" fmla="*/ 29 h 10000"/>
                    <a:gd name="connsiteX4" fmla="*/ 6517 w 10023"/>
                    <a:gd name="connsiteY4" fmla="*/ 0 h 10000"/>
                    <a:gd name="connsiteX5" fmla="*/ 6484 w 10023"/>
                    <a:gd name="connsiteY5" fmla="*/ 0 h 10000"/>
                    <a:gd name="connsiteX6" fmla="*/ 6455 w 10023"/>
                    <a:gd name="connsiteY6" fmla="*/ 29 h 10000"/>
                    <a:gd name="connsiteX7" fmla="*/ 6431 w 10023"/>
                    <a:gd name="connsiteY7" fmla="*/ 87 h 10000"/>
                    <a:gd name="connsiteX8" fmla="*/ 6412 w 10023"/>
                    <a:gd name="connsiteY8" fmla="*/ 172 h 10000"/>
                    <a:gd name="connsiteX9" fmla="*/ 6393 w 10023"/>
                    <a:gd name="connsiteY9" fmla="*/ 274 h 10000"/>
                    <a:gd name="connsiteX10" fmla="*/ 6388 w 10023"/>
                    <a:gd name="connsiteY10" fmla="*/ 434 h 10000"/>
                    <a:gd name="connsiteX11" fmla="*/ 6388 w 10023"/>
                    <a:gd name="connsiteY11" fmla="*/ 3556 h 10000"/>
                    <a:gd name="connsiteX12" fmla="*/ 636 w 10023"/>
                    <a:gd name="connsiteY12" fmla="*/ 3556 h 10000"/>
                    <a:gd name="connsiteX13" fmla="*/ 636 w 10023"/>
                    <a:gd name="connsiteY13" fmla="*/ 3556 h 10000"/>
                    <a:gd name="connsiteX14" fmla="*/ 588 w 10023"/>
                    <a:gd name="connsiteY14" fmla="*/ 3556 h 10000"/>
                    <a:gd name="connsiteX15" fmla="*/ 535 w 10023"/>
                    <a:gd name="connsiteY15" fmla="*/ 3525 h 10000"/>
                    <a:gd name="connsiteX16" fmla="*/ 473 w 10023"/>
                    <a:gd name="connsiteY16" fmla="*/ 3496 h 10000"/>
                    <a:gd name="connsiteX17" fmla="*/ 425 w 10023"/>
                    <a:gd name="connsiteY17" fmla="*/ 3452 h 10000"/>
                    <a:gd name="connsiteX18" fmla="*/ 373 w 10023"/>
                    <a:gd name="connsiteY18" fmla="*/ 3381 h 10000"/>
                    <a:gd name="connsiteX19" fmla="*/ 320 w 10023"/>
                    <a:gd name="connsiteY19" fmla="*/ 3310 h 10000"/>
                    <a:gd name="connsiteX20" fmla="*/ 272 w 10023"/>
                    <a:gd name="connsiteY20" fmla="*/ 3222 h 10000"/>
                    <a:gd name="connsiteX21" fmla="*/ 224 w 10023"/>
                    <a:gd name="connsiteY21" fmla="*/ 3136 h 10000"/>
                    <a:gd name="connsiteX22" fmla="*/ 181 w 10023"/>
                    <a:gd name="connsiteY22" fmla="*/ 3021 h 10000"/>
                    <a:gd name="connsiteX23" fmla="*/ 148 w 10023"/>
                    <a:gd name="connsiteY23" fmla="*/ 2906 h 10000"/>
                    <a:gd name="connsiteX24" fmla="*/ 109 w 10023"/>
                    <a:gd name="connsiteY24" fmla="*/ 2758 h 10000"/>
                    <a:gd name="connsiteX25" fmla="*/ 80 w 10023"/>
                    <a:gd name="connsiteY25" fmla="*/ 2630 h 10000"/>
                    <a:gd name="connsiteX26" fmla="*/ 57 w 10023"/>
                    <a:gd name="connsiteY26" fmla="*/ 2484 h 10000"/>
                    <a:gd name="connsiteX27" fmla="*/ 37 w 10023"/>
                    <a:gd name="connsiteY27" fmla="*/ 2327 h 10000"/>
                    <a:gd name="connsiteX28" fmla="*/ 28 w 10023"/>
                    <a:gd name="connsiteY28" fmla="*/ 2139 h 10000"/>
                    <a:gd name="connsiteX29" fmla="*/ 23 w 10023"/>
                    <a:gd name="connsiteY29" fmla="*/ 1965 h 10000"/>
                    <a:gd name="connsiteX30" fmla="*/ 23 w 10023"/>
                    <a:gd name="connsiteY30" fmla="*/ 10000 h 10000"/>
                    <a:gd name="connsiteX31" fmla="*/ 9942 w 10023"/>
                    <a:gd name="connsiteY31" fmla="*/ 7933 h 10000"/>
                    <a:gd name="connsiteX32" fmla="*/ 9942 w 10023"/>
                    <a:gd name="connsiteY32" fmla="*/ 7933 h 10000"/>
                    <a:gd name="connsiteX33" fmla="*/ 9980 w 10023"/>
                    <a:gd name="connsiteY33" fmla="*/ 7847 h 10000"/>
                    <a:gd name="connsiteX34" fmla="*/ 10004 w 10023"/>
                    <a:gd name="connsiteY34" fmla="*/ 7731 h 10000"/>
                    <a:gd name="connsiteX35" fmla="*/ 10018 w 10023"/>
                    <a:gd name="connsiteY35" fmla="*/ 7616 h 10000"/>
                    <a:gd name="connsiteX36" fmla="*/ 10023 w 10023"/>
                    <a:gd name="connsiteY36" fmla="*/ 7500 h 10000"/>
                    <a:gd name="connsiteX37" fmla="*/ 10018 w 10023"/>
                    <a:gd name="connsiteY37" fmla="*/ 7399 h 10000"/>
                    <a:gd name="connsiteX38" fmla="*/ 10004 w 10023"/>
                    <a:gd name="connsiteY38" fmla="*/ 7282 h 10000"/>
                    <a:gd name="connsiteX39" fmla="*/ 9980 w 10023"/>
                    <a:gd name="connsiteY39" fmla="*/ 7167 h 10000"/>
                    <a:gd name="connsiteX40" fmla="*/ 9942 w 10023"/>
                    <a:gd name="connsiteY40" fmla="*/ 7081 h 10000"/>
                    <a:gd name="connsiteX41" fmla="*/ 9942 w 10023"/>
                    <a:gd name="connsiteY41" fmla="*/ 7081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10023" h="10000">
                      <a:moveTo>
                        <a:pt x="9942" y="7081"/>
                      </a:moveTo>
                      <a:lnTo>
                        <a:pt x="6599" y="101"/>
                      </a:lnTo>
                      <a:lnTo>
                        <a:pt x="6599" y="101"/>
                      </a:lnTo>
                      <a:cubicBezTo>
                        <a:pt x="6585" y="76"/>
                        <a:pt x="6570" y="52"/>
                        <a:pt x="6556" y="29"/>
                      </a:cubicBezTo>
                      <a:cubicBezTo>
                        <a:pt x="6543" y="19"/>
                        <a:pt x="6530" y="9"/>
                        <a:pt x="6517" y="0"/>
                      </a:cubicBezTo>
                      <a:lnTo>
                        <a:pt x="6484" y="0"/>
                      </a:lnTo>
                      <a:cubicBezTo>
                        <a:pt x="6474" y="9"/>
                        <a:pt x="6465" y="19"/>
                        <a:pt x="6455" y="29"/>
                      </a:cubicBezTo>
                      <a:cubicBezTo>
                        <a:pt x="6447" y="48"/>
                        <a:pt x="6439" y="69"/>
                        <a:pt x="6431" y="87"/>
                      </a:cubicBezTo>
                      <a:cubicBezTo>
                        <a:pt x="6425" y="115"/>
                        <a:pt x="6418" y="144"/>
                        <a:pt x="6412" y="172"/>
                      </a:cubicBezTo>
                      <a:cubicBezTo>
                        <a:pt x="6406" y="207"/>
                        <a:pt x="6399" y="239"/>
                        <a:pt x="6393" y="274"/>
                      </a:cubicBezTo>
                      <a:cubicBezTo>
                        <a:pt x="6391" y="327"/>
                        <a:pt x="6390" y="381"/>
                        <a:pt x="6388" y="434"/>
                      </a:cubicBezTo>
                      <a:lnTo>
                        <a:pt x="6388" y="3556"/>
                      </a:lnTo>
                      <a:lnTo>
                        <a:pt x="636" y="3556"/>
                      </a:lnTo>
                      <a:lnTo>
                        <a:pt x="636" y="3556"/>
                      </a:lnTo>
                      <a:lnTo>
                        <a:pt x="588" y="3556"/>
                      </a:lnTo>
                      <a:cubicBezTo>
                        <a:pt x="570" y="3544"/>
                        <a:pt x="553" y="3536"/>
                        <a:pt x="535" y="3525"/>
                      </a:cubicBezTo>
                      <a:cubicBezTo>
                        <a:pt x="514" y="3515"/>
                        <a:pt x="494" y="3505"/>
                        <a:pt x="473" y="3496"/>
                      </a:cubicBezTo>
                      <a:cubicBezTo>
                        <a:pt x="457" y="3481"/>
                        <a:pt x="441" y="3467"/>
                        <a:pt x="425" y="3452"/>
                      </a:cubicBezTo>
                      <a:cubicBezTo>
                        <a:pt x="408" y="3428"/>
                        <a:pt x="390" y="3405"/>
                        <a:pt x="373" y="3381"/>
                      </a:cubicBezTo>
                      <a:cubicBezTo>
                        <a:pt x="355" y="3356"/>
                        <a:pt x="338" y="3333"/>
                        <a:pt x="320" y="3310"/>
                      </a:cubicBezTo>
                      <a:cubicBezTo>
                        <a:pt x="304" y="3280"/>
                        <a:pt x="288" y="3250"/>
                        <a:pt x="272" y="3222"/>
                      </a:cubicBezTo>
                      <a:cubicBezTo>
                        <a:pt x="256" y="3193"/>
                        <a:pt x="240" y="3165"/>
                        <a:pt x="224" y="3136"/>
                      </a:cubicBezTo>
                      <a:cubicBezTo>
                        <a:pt x="210" y="3098"/>
                        <a:pt x="195" y="3060"/>
                        <a:pt x="181" y="3021"/>
                      </a:cubicBezTo>
                      <a:cubicBezTo>
                        <a:pt x="170" y="2981"/>
                        <a:pt x="159" y="2945"/>
                        <a:pt x="148" y="2906"/>
                      </a:cubicBezTo>
                      <a:cubicBezTo>
                        <a:pt x="135" y="2858"/>
                        <a:pt x="122" y="2808"/>
                        <a:pt x="109" y="2758"/>
                      </a:cubicBezTo>
                      <a:cubicBezTo>
                        <a:pt x="99" y="2715"/>
                        <a:pt x="90" y="2674"/>
                        <a:pt x="80" y="2630"/>
                      </a:cubicBezTo>
                      <a:cubicBezTo>
                        <a:pt x="72" y="2582"/>
                        <a:pt x="65" y="2532"/>
                        <a:pt x="57" y="2484"/>
                      </a:cubicBezTo>
                      <a:cubicBezTo>
                        <a:pt x="50" y="2432"/>
                        <a:pt x="44" y="2379"/>
                        <a:pt x="37" y="2327"/>
                      </a:cubicBezTo>
                      <a:cubicBezTo>
                        <a:pt x="34" y="2264"/>
                        <a:pt x="31" y="2202"/>
                        <a:pt x="28" y="2139"/>
                      </a:cubicBezTo>
                      <a:cubicBezTo>
                        <a:pt x="26" y="2082"/>
                        <a:pt x="25" y="2024"/>
                        <a:pt x="23" y="1965"/>
                      </a:cubicBezTo>
                      <a:lnTo>
                        <a:pt x="23" y="10000"/>
                      </a:lnTo>
                      <a:cubicBezTo>
                        <a:pt x="0" y="16"/>
                        <a:pt x="8770" y="6000"/>
                        <a:pt x="9942" y="7933"/>
                      </a:cubicBezTo>
                      <a:lnTo>
                        <a:pt x="9942" y="7933"/>
                      </a:lnTo>
                      <a:cubicBezTo>
                        <a:pt x="9955" y="7905"/>
                        <a:pt x="9967" y="7874"/>
                        <a:pt x="9980" y="7847"/>
                      </a:cubicBezTo>
                      <a:cubicBezTo>
                        <a:pt x="9988" y="7807"/>
                        <a:pt x="9996" y="7769"/>
                        <a:pt x="10004" y="7731"/>
                      </a:cubicBezTo>
                      <a:cubicBezTo>
                        <a:pt x="10009" y="7692"/>
                        <a:pt x="10013" y="7654"/>
                        <a:pt x="10018" y="7616"/>
                      </a:cubicBezTo>
                      <a:cubicBezTo>
                        <a:pt x="10020" y="7577"/>
                        <a:pt x="10021" y="7539"/>
                        <a:pt x="10023" y="7500"/>
                      </a:cubicBezTo>
                      <a:cubicBezTo>
                        <a:pt x="10021" y="7466"/>
                        <a:pt x="10020" y="7431"/>
                        <a:pt x="10018" y="7399"/>
                      </a:cubicBezTo>
                      <a:cubicBezTo>
                        <a:pt x="10013" y="7360"/>
                        <a:pt x="10009" y="7322"/>
                        <a:pt x="10004" y="7282"/>
                      </a:cubicBezTo>
                      <a:cubicBezTo>
                        <a:pt x="9996" y="7244"/>
                        <a:pt x="9988" y="7207"/>
                        <a:pt x="9980" y="7167"/>
                      </a:cubicBezTo>
                      <a:cubicBezTo>
                        <a:pt x="9967" y="7140"/>
                        <a:pt x="9955" y="7109"/>
                        <a:pt x="9942" y="7081"/>
                      </a:cubicBezTo>
                      <a:lnTo>
                        <a:pt x="9942" y="7081"/>
                      </a:lnTo>
                      <a:close/>
                    </a:path>
                  </a:pathLst>
                </a:custGeom>
                <a:gradFill flip="none" rotWithShape="1">
                  <a:gsLst>
                    <a:gs pos="23000">
                      <a:schemeClr val="bg1">
                        <a:alpha val="46000"/>
                      </a:schemeClr>
                    </a:gs>
                    <a:gs pos="63000">
                      <a:srgbClr val="000000">
                        <a:alpha val="0"/>
                      </a:srgbClr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lt1"/>
                    </a:solidFill>
                  </a:endParaRPr>
                </a:p>
              </p:txBody>
            </p:sp>
            <p:grpSp>
              <p:nvGrpSpPr>
                <p:cNvPr id="57" name="그룹 264"/>
                <p:cNvGrpSpPr/>
                <p:nvPr/>
              </p:nvGrpSpPr>
              <p:grpSpPr>
                <a:xfrm>
                  <a:off x="1106092" y="1777867"/>
                  <a:ext cx="129778" cy="443913"/>
                  <a:chOff x="1106092" y="1777867"/>
                  <a:chExt cx="129778" cy="443913"/>
                </a:xfrm>
              </p:grpSpPr>
              <p:sp>
                <p:nvSpPr>
                  <p:cNvPr id="60" name="반짝 327"/>
                  <p:cNvSpPr/>
                  <p:nvPr/>
                </p:nvSpPr>
                <p:spPr>
                  <a:xfrm>
                    <a:off x="1106092" y="1777867"/>
                    <a:ext cx="129778" cy="167615"/>
                  </a:xfrm>
                  <a:prstGeom prst="moon">
                    <a:avLst>
                      <a:gd name="adj" fmla="val 10274"/>
                    </a:avLst>
                  </a:prstGeom>
                  <a:gradFill flip="none" rotWithShape="1">
                    <a:gsLst>
                      <a:gs pos="50000">
                        <a:schemeClr val="bg1"/>
                      </a:gs>
                      <a:gs pos="63000">
                        <a:srgbClr val="000000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1" name="Freeform 45"/>
                  <p:cNvSpPr>
                    <a:spLocks/>
                  </p:cNvSpPr>
                  <p:nvPr/>
                </p:nvSpPr>
                <p:spPr bwMode="auto">
                  <a:xfrm flipH="1">
                    <a:off x="1115616" y="1861780"/>
                    <a:ext cx="6350" cy="360000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0"/>
                      </a:cxn>
                      <a:cxn ang="0">
                        <a:pos x="0" y="942"/>
                      </a:cxn>
                      <a:cxn ang="0">
                        <a:pos x="2" y="942"/>
                      </a:cxn>
                      <a:cxn ang="0">
                        <a:pos x="4" y="942"/>
                      </a:cxn>
                      <a:cxn ang="0">
                        <a:pos x="4" y="0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4" h="942">
                        <a:moveTo>
                          <a:pt x="2" y="0"/>
                        </a:moveTo>
                        <a:lnTo>
                          <a:pt x="0" y="0"/>
                        </a:lnTo>
                        <a:lnTo>
                          <a:pt x="0" y="942"/>
                        </a:lnTo>
                        <a:lnTo>
                          <a:pt x="2" y="942"/>
                        </a:lnTo>
                        <a:lnTo>
                          <a:pt x="4" y="942"/>
                        </a:lnTo>
                        <a:lnTo>
                          <a:pt x="4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bg1">
                          <a:alpha val="76000"/>
                        </a:schemeClr>
                      </a:gs>
                      <a:gs pos="100000">
                        <a:schemeClr val="bg1">
                          <a:alpha val="7000"/>
                        </a:schemeClr>
                      </a:gs>
                    </a:gsLst>
                    <a:lin ang="5400000" scaled="1"/>
                    <a:tileRect/>
                  </a:gradFill>
                  <a:ln w="19050">
                    <a:noFill/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58" name="자유형 57"/>
                <p:cNvSpPr/>
                <p:nvPr/>
              </p:nvSpPr>
              <p:spPr>
                <a:xfrm>
                  <a:off x="1089410" y="1926432"/>
                  <a:ext cx="1461158" cy="588696"/>
                </a:xfrm>
                <a:custGeom>
                  <a:avLst/>
                  <a:gdLst>
                    <a:gd name="connsiteX0" fmla="*/ 1262063 w 1262063"/>
                    <a:gd name="connsiteY0" fmla="*/ 0 h 292893"/>
                    <a:gd name="connsiteX1" fmla="*/ 0 w 1262063"/>
                    <a:gd name="connsiteY1" fmla="*/ 121443 h 292893"/>
                    <a:gd name="connsiteX2" fmla="*/ 57150 w 1262063"/>
                    <a:gd name="connsiteY2" fmla="*/ 290512 h 292893"/>
                    <a:gd name="connsiteX3" fmla="*/ 1081088 w 1262063"/>
                    <a:gd name="connsiteY3" fmla="*/ 292893 h 292893"/>
                    <a:gd name="connsiteX4" fmla="*/ 1262063 w 1262063"/>
                    <a:gd name="connsiteY4" fmla="*/ 0 h 292893"/>
                    <a:gd name="connsiteX0" fmla="*/ 1395822 w 1395822"/>
                    <a:gd name="connsiteY0" fmla="*/ 0 h 210579"/>
                    <a:gd name="connsiteX1" fmla="*/ 0 w 1395822"/>
                    <a:gd name="connsiteY1" fmla="*/ 39129 h 210579"/>
                    <a:gd name="connsiteX2" fmla="*/ 57150 w 1395822"/>
                    <a:gd name="connsiteY2" fmla="*/ 208198 h 210579"/>
                    <a:gd name="connsiteX3" fmla="*/ 1081088 w 1395822"/>
                    <a:gd name="connsiteY3" fmla="*/ 210579 h 210579"/>
                    <a:gd name="connsiteX4" fmla="*/ 1395822 w 1395822"/>
                    <a:gd name="connsiteY4" fmla="*/ 0 h 210579"/>
                    <a:gd name="connsiteX0" fmla="*/ 1395822 w 1395822"/>
                    <a:gd name="connsiteY0" fmla="*/ 0 h 210579"/>
                    <a:gd name="connsiteX1" fmla="*/ 0 w 1395822"/>
                    <a:gd name="connsiteY1" fmla="*/ 39129 h 210579"/>
                    <a:gd name="connsiteX2" fmla="*/ 57150 w 1395822"/>
                    <a:gd name="connsiteY2" fmla="*/ 208198 h 210579"/>
                    <a:gd name="connsiteX3" fmla="*/ 1081088 w 1395822"/>
                    <a:gd name="connsiteY3" fmla="*/ 210579 h 210579"/>
                    <a:gd name="connsiteX4" fmla="*/ 1395822 w 1395822"/>
                    <a:gd name="connsiteY4" fmla="*/ 0 h 210579"/>
                    <a:gd name="connsiteX0" fmla="*/ 1338672 w 1338672"/>
                    <a:gd name="connsiteY0" fmla="*/ 157059 h 367638"/>
                    <a:gd name="connsiteX1" fmla="*/ 6523 w 1338672"/>
                    <a:gd name="connsiteY1" fmla="*/ 13043 h 367638"/>
                    <a:gd name="connsiteX2" fmla="*/ 0 w 1338672"/>
                    <a:gd name="connsiteY2" fmla="*/ 365257 h 367638"/>
                    <a:gd name="connsiteX3" fmla="*/ 1023938 w 1338672"/>
                    <a:gd name="connsiteY3" fmla="*/ 367638 h 367638"/>
                    <a:gd name="connsiteX4" fmla="*/ 1338672 w 1338672"/>
                    <a:gd name="connsiteY4" fmla="*/ 157059 h 367638"/>
                    <a:gd name="connsiteX0" fmla="*/ 1338672 w 1338672"/>
                    <a:gd name="connsiteY0" fmla="*/ 144016 h 386796"/>
                    <a:gd name="connsiteX1" fmla="*/ 6523 w 1338672"/>
                    <a:gd name="connsiteY1" fmla="*/ 0 h 386796"/>
                    <a:gd name="connsiteX2" fmla="*/ 0 w 1338672"/>
                    <a:gd name="connsiteY2" fmla="*/ 352214 h 386796"/>
                    <a:gd name="connsiteX3" fmla="*/ 1023938 w 1338672"/>
                    <a:gd name="connsiteY3" fmla="*/ 354595 h 386796"/>
                    <a:gd name="connsiteX4" fmla="*/ 1338672 w 1338672"/>
                    <a:gd name="connsiteY4" fmla="*/ 144016 h 386796"/>
                    <a:gd name="connsiteX0" fmla="*/ 1338672 w 1338672"/>
                    <a:gd name="connsiteY0" fmla="*/ 144016 h 385829"/>
                    <a:gd name="connsiteX1" fmla="*/ 6523 w 1338672"/>
                    <a:gd name="connsiteY1" fmla="*/ 0 h 385829"/>
                    <a:gd name="connsiteX2" fmla="*/ 0 w 1338672"/>
                    <a:gd name="connsiteY2" fmla="*/ 352214 h 385829"/>
                    <a:gd name="connsiteX3" fmla="*/ 1023938 w 1338672"/>
                    <a:gd name="connsiteY3" fmla="*/ 354595 h 385829"/>
                    <a:gd name="connsiteX4" fmla="*/ 1338672 w 1338672"/>
                    <a:gd name="connsiteY4" fmla="*/ 144016 h 385829"/>
                    <a:gd name="connsiteX0" fmla="*/ 1338672 w 1338672"/>
                    <a:gd name="connsiteY0" fmla="*/ 144016 h 385829"/>
                    <a:gd name="connsiteX1" fmla="*/ 6523 w 1338672"/>
                    <a:gd name="connsiteY1" fmla="*/ 0 h 385829"/>
                    <a:gd name="connsiteX2" fmla="*/ 0 w 1338672"/>
                    <a:gd name="connsiteY2" fmla="*/ 352214 h 385829"/>
                    <a:gd name="connsiteX3" fmla="*/ 887983 w 1338672"/>
                    <a:gd name="connsiteY3" fmla="*/ 351532 h 385829"/>
                    <a:gd name="connsiteX4" fmla="*/ 1338672 w 1338672"/>
                    <a:gd name="connsiteY4" fmla="*/ 144016 h 385829"/>
                    <a:gd name="connsiteX0" fmla="*/ 1338672 w 1338672"/>
                    <a:gd name="connsiteY0" fmla="*/ 144016 h 385829"/>
                    <a:gd name="connsiteX1" fmla="*/ 6523 w 1338672"/>
                    <a:gd name="connsiteY1" fmla="*/ 0 h 385829"/>
                    <a:gd name="connsiteX2" fmla="*/ 0 w 1338672"/>
                    <a:gd name="connsiteY2" fmla="*/ 352214 h 385829"/>
                    <a:gd name="connsiteX3" fmla="*/ 883221 w 1338672"/>
                    <a:gd name="connsiteY3" fmla="*/ 356295 h 385829"/>
                    <a:gd name="connsiteX4" fmla="*/ 1338672 w 1338672"/>
                    <a:gd name="connsiteY4" fmla="*/ 144016 h 385829"/>
                    <a:gd name="connsiteX0" fmla="*/ 1338672 w 1338672"/>
                    <a:gd name="connsiteY0" fmla="*/ 144016 h 385829"/>
                    <a:gd name="connsiteX1" fmla="*/ 6523 w 1338672"/>
                    <a:gd name="connsiteY1" fmla="*/ 0 h 385829"/>
                    <a:gd name="connsiteX2" fmla="*/ 0 w 1338672"/>
                    <a:gd name="connsiteY2" fmla="*/ 352214 h 385829"/>
                    <a:gd name="connsiteX3" fmla="*/ 883221 w 1338672"/>
                    <a:gd name="connsiteY3" fmla="*/ 356295 h 385829"/>
                    <a:gd name="connsiteX4" fmla="*/ 1338672 w 1338672"/>
                    <a:gd name="connsiteY4" fmla="*/ 144016 h 385829"/>
                    <a:gd name="connsiteX0" fmla="*/ 1338672 w 1363675"/>
                    <a:gd name="connsiteY0" fmla="*/ 144016 h 385829"/>
                    <a:gd name="connsiteX1" fmla="*/ 6523 w 1363675"/>
                    <a:gd name="connsiteY1" fmla="*/ 0 h 385829"/>
                    <a:gd name="connsiteX2" fmla="*/ 0 w 1363675"/>
                    <a:gd name="connsiteY2" fmla="*/ 352214 h 385829"/>
                    <a:gd name="connsiteX3" fmla="*/ 883221 w 1363675"/>
                    <a:gd name="connsiteY3" fmla="*/ 356295 h 385829"/>
                    <a:gd name="connsiteX4" fmla="*/ 1338672 w 1363675"/>
                    <a:gd name="connsiteY4" fmla="*/ 144016 h 385829"/>
                    <a:gd name="connsiteX0" fmla="*/ 1395823 w 1420826"/>
                    <a:gd name="connsiteY0" fmla="*/ 170421 h 385829"/>
                    <a:gd name="connsiteX1" fmla="*/ 0 w 1420826"/>
                    <a:gd name="connsiteY1" fmla="*/ 0 h 385829"/>
                    <a:gd name="connsiteX2" fmla="*/ 57151 w 1420826"/>
                    <a:gd name="connsiteY2" fmla="*/ 378619 h 385829"/>
                    <a:gd name="connsiteX3" fmla="*/ 940372 w 1420826"/>
                    <a:gd name="connsiteY3" fmla="*/ 382700 h 385829"/>
                    <a:gd name="connsiteX4" fmla="*/ 1395823 w 1420826"/>
                    <a:gd name="connsiteY4" fmla="*/ 170421 h 385829"/>
                    <a:gd name="connsiteX0" fmla="*/ 1395823 w 1420826"/>
                    <a:gd name="connsiteY0" fmla="*/ 170421 h 385829"/>
                    <a:gd name="connsiteX1" fmla="*/ 0 w 1420826"/>
                    <a:gd name="connsiteY1" fmla="*/ 0 h 385829"/>
                    <a:gd name="connsiteX2" fmla="*/ 621 w 1420826"/>
                    <a:gd name="connsiteY2" fmla="*/ 330312 h 385829"/>
                    <a:gd name="connsiteX3" fmla="*/ 940372 w 1420826"/>
                    <a:gd name="connsiteY3" fmla="*/ 382700 h 385829"/>
                    <a:gd name="connsiteX4" fmla="*/ 1395823 w 1420826"/>
                    <a:gd name="connsiteY4" fmla="*/ 170421 h 385829"/>
                    <a:gd name="connsiteX0" fmla="*/ 1395823 w 1420826"/>
                    <a:gd name="connsiteY0" fmla="*/ 170421 h 385829"/>
                    <a:gd name="connsiteX1" fmla="*/ 0 w 1420826"/>
                    <a:gd name="connsiteY1" fmla="*/ 0 h 385829"/>
                    <a:gd name="connsiteX2" fmla="*/ 621 w 1420826"/>
                    <a:gd name="connsiteY2" fmla="*/ 330312 h 385829"/>
                    <a:gd name="connsiteX3" fmla="*/ 63674 w 1420826"/>
                    <a:gd name="connsiteY3" fmla="*/ 350442 h 385829"/>
                    <a:gd name="connsiteX4" fmla="*/ 940372 w 1420826"/>
                    <a:gd name="connsiteY4" fmla="*/ 382700 h 385829"/>
                    <a:gd name="connsiteX5" fmla="*/ 1395823 w 1420826"/>
                    <a:gd name="connsiteY5" fmla="*/ 170421 h 385829"/>
                    <a:gd name="connsiteX0" fmla="*/ 1395823 w 1420826"/>
                    <a:gd name="connsiteY0" fmla="*/ 170421 h 385829"/>
                    <a:gd name="connsiteX1" fmla="*/ 0 w 1420826"/>
                    <a:gd name="connsiteY1" fmla="*/ 0 h 385829"/>
                    <a:gd name="connsiteX2" fmla="*/ 621 w 1420826"/>
                    <a:gd name="connsiteY2" fmla="*/ 330312 h 385829"/>
                    <a:gd name="connsiteX3" fmla="*/ 64294 w 1420826"/>
                    <a:gd name="connsiteY3" fmla="*/ 381001 h 385829"/>
                    <a:gd name="connsiteX4" fmla="*/ 940372 w 1420826"/>
                    <a:gd name="connsiteY4" fmla="*/ 382700 h 385829"/>
                    <a:gd name="connsiteX5" fmla="*/ 1395823 w 1420826"/>
                    <a:gd name="connsiteY5" fmla="*/ 170421 h 385829"/>
                    <a:gd name="connsiteX0" fmla="*/ 1395823 w 1420826"/>
                    <a:gd name="connsiteY0" fmla="*/ 170421 h 385829"/>
                    <a:gd name="connsiteX1" fmla="*/ 0 w 1420826"/>
                    <a:gd name="connsiteY1" fmla="*/ 0 h 385829"/>
                    <a:gd name="connsiteX2" fmla="*/ 621 w 1420826"/>
                    <a:gd name="connsiteY2" fmla="*/ 330312 h 385829"/>
                    <a:gd name="connsiteX3" fmla="*/ 64294 w 1420826"/>
                    <a:gd name="connsiteY3" fmla="*/ 381001 h 385829"/>
                    <a:gd name="connsiteX4" fmla="*/ 940372 w 1420826"/>
                    <a:gd name="connsiteY4" fmla="*/ 382700 h 385829"/>
                    <a:gd name="connsiteX5" fmla="*/ 1395823 w 1420826"/>
                    <a:gd name="connsiteY5" fmla="*/ 170421 h 385829"/>
                    <a:gd name="connsiteX0" fmla="*/ 1395823 w 1420826"/>
                    <a:gd name="connsiteY0" fmla="*/ 170421 h 385829"/>
                    <a:gd name="connsiteX1" fmla="*/ 0 w 1420826"/>
                    <a:gd name="connsiteY1" fmla="*/ 0 h 385829"/>
                    <a:gd name="connsiteX2" fmla="*/ 1811 w 1420826"/>
                    <a:gd name="connsiteY2" fmla="*/ 308484 h 385829"/>
                    <a:gd name="connsiteX3" fmla="*/ 64294 w 1420826"/>
                    <a:gd name="connsiteY3" fmla="*/ 381001 h 385829"/>
                    <a:gd name="connsiteX4" fmla="*/ 940372 w 1420826"/>
                    <a:gd name="connsiteY4" fmla="*/ 382700 h 385829"/>
                    <a:gd name="connsiteX5" fmla="*/ 1395823 w 1420826"/>
                    <a:gd name="connsiteY5" fmla="*/ 170421 h 385829"/>
                    <a:gd name="connsiteX0" fmla="*/ 1395823 w 1420826"/>
                    <a:gd name="connsiteY0" fmla="*/ 170421 h 385829"/>
                    <a:gd name="connsiteX1" fmla="*/ 0 w 1420826"/>
                    <a:gd name="connsiteY1" fmla="*/ 0 h 385829"/>
                    <a:gd name="connsiteX2" fmla="*/ 3001 w 1420826"/>
                    <a:gd name="connsiteY2" fmla="*/ 305991 h 385829"/>
                    <a:gd name="connsiteX3" fmla="*/ 64294 w 1420826"/>
                    <a:gd name="connsiteY3" fmla="*/ 381001 h 385829"/>
                    <a:gd name="connsiteX4" fmla="*/ 940372 w 1420826"/>
                    <a:gd name="connsiteY4" fmla="*/ 382700 h 385829"/>
                    <a:gd name="connsiteX5" fmla="*/ 1395823 w 1420826"/>
                    <a:gd name="connsiteY5" fmla="*/ 170421 h 385829"/>
                    <a:gd name="connsiteX0" fmla="*/ 1399268 w 1424271"/>
                    <a:gd name="connsiteY0" fmla="*/ 170421 h 385829"/>
                    <a:gd name="connsiteX1" fmla="*/ 3445 w 1424271"/>
                    <a:gd name="connsiteY1" fmla="*/ 0 h 385829"/>
                    <a:gd name="connsiteX2" fmla="*/ 6446 w 1424271"/>
                    <a:gd name="connsiteY2" fmla="*/ 305991 h 385829"/>
                    <a:gd name="connsiteX3" fmla="*/ 67739 w 1424271"/>
                    <a:gd name="connsiteY3" fmla="*/ 381001 h 385829"/>
                    <a:gd name="connsiteX4" fmla="*/ 943817 w 1424271"/>
                    <a:gd name="connsiteY4" fmla="*/ 382700 h 385829"/>
                    <a:gd name="connsiteX5" fmla="*/ 1399268 w 1424271"/>
                    <a:gd name="connsiteY5" fmla="*/ 170421 h 385829"/>
                    <a:gd name="connsiteX0" fmla="*/ 1395823 w 1420826"/>
                    <a:gd name="connsiteY0" fmla="*/ 170421 h 385829"/>
                    <a:gd name="connsiteX1" fmla="*/ 0 w 1420826"/>
                    <a:gd name="connsiteY1" fmla="*/ 0 h 385829"/>
                    <a:gd name="connsiteX2" fmla="*/ 6573 w 1420826"/>
                    <a:gd name="connsiteY2" fmla="*/ 289211 h 385829"/>
                    <a:gd name="connsiteX3" fmla="*/ 64294 w 1420826"/>
                    <a:gd name="connsiteY3" fmla="*/ 381001 h 385829"/>
                    <a:gd name="connsiteX4" fmla="*/ 940372 w 1420826"/>
                    <a:gd name="connsiteY4" fmla="*/ 382700 h 385829"/>
                    <a:gd name="connsiteX5" fmla="*/ 1395823 w 1420826"/>
                    <a:gd name="connsiteY5" fmla="*/ 170421 h 385829"/>
                    <a:gd name="connsiteX0" fmla="*/ 1404031 w 1429034"/>
                    <a:gd name="connsiteY0" fmla="*/ 170421 h 385829"/>
                    <a:gd name="connsiteX1" fmla="*/ 8208 w 1429034"/>
                    <a:gd name="connsiteY1" fmla="*/ 0 h 385829"/>
                    <a:gd name="connsiteX2" fmla="*/ 6446 w 1429034"/>
                    <a:gd name="connsiteY2" fmla="*/ 284622 h 385829"/>
                    <a:gd name="connsiteX3" fmla="*/ 72502 w 1429034"/>
                    <a:gd name="connsiteY3" fmla="*/ 381001 h 385829"/>
                    <a:gd name="connsiteX4" fmla="*/ 948580 w 1429034"/>
                    <a:gd name="connsiteY4" fmla="*/ 382700 h 385829"/>
                    <a:gd name="connsiteX5" fmla="*/ 1404031 w 1429034"/>
                    <a:gd name="connsiteY5" fmla="*/ 170421 h 385829"/>
                    <a:gd name="connsiteX0" fmla="*/ 1425601 w 1450604"/>
                    <a:gd name="connsiteY0" fmla="*/ 170421 h 528022"/>
                    <a:gd name="connsiteX1" fmla="*/ 29778 w 1450604"/>
                    <a:gd name="connsiteY1" fmla="*/ 0 h 528022"/>
                    <a:gd name="connsiteX2" fmla="*/ 28016 w 1450604"/>
                    <a:gd name="connsiteY2" fmla="*/ 284622 h 528022"/>
                    <a:gd name="connsiteX3" fmla="*/ 94072 w 1450604"/>
                    <a:gd name="connsiteY3" fmla="*/ 381001 h 528022"/>
                    <a:gd name="connsiteX4" fmla="*/ 970150 w 1450604"/>
                    <a:gd name="connsiteY4" fmla="*/ 382700 h 528022"/>
                    <a:gd name="connsiteX5" fmla="*/ 1425601 w 1450604"/>
                    <a:gd name="connsiteY5" fmla="*/ 170421 h 528022"/>
                    <a:gd name="connsiteX0" fmla="*/ 1425601 w 1590701"/>
                    <a:gd name="connsiteY0" fmla="*/ 170421 h 568222"/>
                    <a:gd name="connsiteX1" fmla="*/ 29778 w 1590701"/>
                    <a:gd name="connsiteY1" fmla="*/ 0 h 568222"/>
                    <a:gd name="connsiteX2" fmla="*/ 28016 w 1590701"/>
                    <a:gd name="connsiteY2" fmla="*/ 284622 h 568222"/>
                    <a:gd name="connsiteX3" fmla="*/ 94072 w 1590701"/>
                    <a:gd name="connsiteY3" fmla="*/ 381001 h 568222"/>
                    <a:gd name="connsiteX4" fmla="*/ 970150 w 1590701"/>
                    <a:gd name="connsiteY4" fmla="*/ 382700 h 568222"/>
                    <a:gd name="connsiteX5" fmla="*/ 995933 w 1590701"/>
                    <a:gd name="connsiteY5" fmla="*/ 532842 h 568222"/>
                    <a:gd name="connsiteX6" fmla="*/ 1425601 w 1590701"/>
                    <a:gd name="connsiteY6" fmla="*/ 170421 h 568222"/>
                    <a:gd name="connsiteX0" fmla="*/ 1425601 w 1590701"/>
                    <a:gd name="connsiteY0" fmla="*/ 170421 h 568108"/>
                    <a:gd name="connsiteX1" fmla="*/ 29778 w 1590701"/>
                    <a:gd name="connsiteY1" fmla="*/ 0 h 568108"/>
                    <a:gd name="connsiteX2" fmla="*/ 28016 w 1590701"/>
                    <a:gd name="connsiteY2" fmla="*/ 284622 h 568108"/>
                    <a:gd name="connsiteX3" fmla="*/ 94072 w 1590701"/>
                    <a:gd name="connsiteY3" fmla="*/ 381001 h 568108"/>
                    <a:gd name="connsiteX4" fmla="*/ 937730 w 1590701"/>
                    <a:gd name="connsiteY4" fmla="*/ 382018 h 568108"/>
                    <a:gd name="connsiteX5" fmla="*/ 995933 w 1590701"/>
                    <a:gd name="connsiteY5" fmla="*/ 532842 h 568108"/>
                    <a:gd name="connsiteX6" fmla="*/ 1425601 w 1590701"/>
                    <a:gd name="connsiteY6" fmla="*/ 170421 h 568108"/>
                    <a:gd name="connsiteX0" fmla="*/ 1425601 w 1590701"/>
                    <a:gd name="connsiteY0" fmla="*/ 170421 h 568108"/>
                    <a:gd name="connsiteX1" fmla="*/ 29778 w 1590701"/>
                    <a:gd name="connsiteY1" fmla="*/ 0 h 568108"/>
                    <a:gd name="connsiteX2" fmla="*/ 28016 w 1590701"/>
                    <a:gd name="connsiteY2" fmla="*/ 284622 h 568108"/>
                    <a:gd name="connsiteX3" fmla="*/ 94072 w 1590701"/>
                    <a:gd name="connsiteY3" fmla="*/ 381001 h 568108"/>
                    <a:gd name="connsiteX4" fmla="*/ 937730 w 1590701"/>
                    <a:gd name="connsiteY4" fmla="*/ 382018 h 568108"/>
                    <a:gd name="connsiteX5" fmla="*/ 995933 w 1590701"/>
                    <a:gd name="connsiteY5" fmla="*/ 532842 h 568108"/>
                    <a:gd name="connsiteX6" fmla="*/ 1425601 w 1590701"/>
                    <a:gd name="connsiteY6" fmla="*/ 170421 h 568108"/>
                    <a:gd name="connsiteX0" fmla="*/ 1425601 w 1590701"/>
                    <a:gd name="connsiteY0" fmla="*/ 170421 h 573429"/>
                    <a:gd name="connsiteX1" fmla="*/ 29778 w 1590701"/>
                    <a:gd name="connsiteY1" fmla="*/ 0 h 573429"/>
                    <a:gd name="connsiteX2" fmla="*/ 28016 w 1590701"/>
                    <a:gd name="connsiteY2" fmla="*/ 284622 h 573429"/>
                    <a:gd name="connsiteX3" fmla="*/ 94072 w 1590701"/>
                    <a:gd name="connsiteY3" fmla="*/ 381001 h 573429"/>
                    <a:gd name="connsiteX4" fmla="*/ 937730 w 1590701"/>
                    <a:gd name="connsiteY4" fmla="*/ 382018 h 573429"/>
                    <a:gd name="connsiteX5" fmla="*/ 972753 w 1590701"/>
                    <a:gd name="connsiteY5" fmla="*/ 538163 h 573429"/>
                    <a:gd name="connsiteX6" fmla="*/ 1425601 w 1590701"/>
                    <a:gd name="connsiteY6" fmla="*/ 170421 h 573429"/>
                    <a:gd name="connsiteX0" fmla="*/ 1427981 w 1593081"/>
                    <a:gd name="connsiteY0" fmla="*/ 172802 h 573032"/>
                    <a:gd name="connsiteX1" fmla="*/ 29778 w 1593081"/>
                    <a:gd name="connsiteY1" fmla="*/ 0 h 573032"/>
                    <a:gd name="connsiteX2" fmla="*/ 28016 w 1593081"/>
                    <a:gd name="connsiteY2" fmla="*/ 284622 h 573032"/>
                    <a:gd name="connsiteX3" fmla="*/ 94072 w 1593081"/>
                    <a:gd name="connsiteY3" fmla="*/ 381001 h 573032"/>
                    <a:gd name="connsiteX4" fmla="*/ 937730 w 1593081"/>
                    <a:gd name="connsiteY4" fmla="*/ 382018 h 573032"/>
                    <a:gd name="connsiteX5" fmla="*/ 972753 w 1593081"/>
                    <a:gd name="connsiteY5" fmla="*/ 538163 h 573032"/>
                    <a:gd name="connsiteX6" fmla="*/ 1427981 w 1593081"/>
                    <a:gd name="connsiteY6" fmla="*/ 172802 h 573032"/>
                    <a:gd name="connsiteX0" fmla="*/ 1427981 w 1431702"/>
                    <a:gd name="connsiteY0" fmla="*/ 172802 h 573032"/>
                    <a:gd name="connsiteX1" fmla="*/ 29778 w 1431702"/>
                    <a:gd name="connsiteY1" fmla="*/ 0 h 573032"/>
                    <a:gd name="connsiteX2" fmla="*/ 28016 w 1431702"/>
                    <a:gd name="connsiteY2" fmla="*/ 284622 h 573032"/>
                    <a:gd name="connsiteX3" fmla="*/ 94072 w 1431702"/>
                    <a:gd name="connsiteY3" fmla="*/ 381001 h 573032"/>
                    <a:gd name="connsiteX4" fmla="*/ 937730 w 1431702"/>
                    <a:gd name="connsiteY4" fmla="*/ 382018 h 573032"/>
                    <a:gd name="connsiteX5" fmla="*/ 972753 w 1431702"/>
                    <a:gd name="connsiteY5" fmla="*/ 538163 h 573032"/>
                    <a:gd name="connsiteX6" fmla="*/ 1427981 w 1431702"/>
                    <a:gd name="connsiteY6" fmla="*/ 172802 h 573032"/>
                    <a:gd name="connsiteX0" fmla="*/ 1427981 w 1445580"/>
                    <a:gd name="connsiteY0" fmla="*/ 172802 h 573032"/>
                    <a:gd name="connsiteX1" fmla="*/ 29778 w 1445580"/>
                    <a:gd name="connsiteY1" fmla="*/ 0 h 573032"/>
                    <a:gd name="connsiteX2" fmla="*/ 28016 w 1445580"/>
                    <a:gd name="connsiteY2" fmla="*/ 284622 h 573032"/>
                    <a:gd name="connsiteX3" fmla="*/ 94072 w 1445580"/>
                    <a:gd name="connsiteY3" fmla="*/ 381001 h 573032"/>
                    <a:gd name="connsiteX4" fmla="*/ 937730 w 1445580"/>
                    <a:gd name="connsiteY4" fmla="*/ 382018 h 573032"/>
                    <a:gd name="connsiteX5" fmla="*/ 972753 w 1445580"/>
                    <a:gd name="connsiteY5" fmla="*/ 538163 h 573032"/>
                    <a:gd name="connsiteX6" fmla="*/ 1427981 w 1445580"/>
                    <a:gd name="connsiteY6" fmla="*/ 172802 h 573032"/>
                    <a:gd name="connsiteX0" fmla="*/ 1427981 w 1476127"/>
                    <a:gd name="connsiteY0" fmla="*/ 172802 h 573032"/>
                    <a:gd name="connsiteX1" fmla="*/ 29778 w 1476127"/>
                    <a:gd name="connsiteY1" fmla="*/ 0 h 573032"/>
                    <a:gd name="connsiteX2" fmla="*/ 28016 w 1476127"/>
                    <a:gd name="connsiteY2" fmla="*/ 284622 h 573032"/>
                    <a:gd name="connsiteX3" fmla="*/ 94072 w 1476127"/>
                    <a:gd name="connsiteY3" fmla="*/ 381001 h 573032"/>
                    <a:gd name="connsiteX4" fmla="*/ 937730 w 1476127"/>
                    <a:gd name="connsiteY4" fmla="*/ 382018 h 573032"/>
                    <a:gd name="connsiteX5" fmla="*/ 972753 w 1476127"/>
                    <a:gd name="connsiteY5" fmla="*/ 538163 h 573032"/>
                    <a:gd name="connsiteX6" fmla="*/ 1427981 w 1476127"/>
                    <a:gd name="connsiteY6" fmla="*/ 172802 h 573032"/>
                    <a:gd name="connsiteX0" fmla="*/ 1427981 w 1518295"/>
                    <a:gd name="connsiteY0" fmla="*/ 172802 h 573032"/>
                    <a:gd name="connsiteX1" fmla="*/ 29778 w 1518295"/>
                    <a:gd name="connsiteY1" fmla="*/ 0 h 573032"/>
                    <a:gd name="connsiteX2" fmla="*/ 28016 w 1518295"/>
                    <a:gd name="connsiteY2" fmla="*/ 284622 h 573032"/>
                    <a:gd name="connsiteX3" fmla="*/ 94072 w 1518295"/>
                    <a:gd name="connsiteY3" fmla="*/ 381001 h 573032"/>
                    <a:gd name="connsiteX4" fmla="*/ 937730 w 1518295"/>
                    <a:gd name="connsiteY4" fmla="*/ 382018 h 573032"/>
                    <a:gd name="connsiteX5" fmla="*/ 972753 w 1518295"/>
                    <a:gd name="connsiteY5" fmla="*/ 538163 h 573032"/>
                    <a:gd name="connsiteX6" fmla="*/ 1427981 w 1518295"/>
                    <a:gd name="connsiteY6" fmla="*/ 172802 h 573032"/>
                    <a:gd name="connsiteX0" fmla="*/ 1427981 w 1518295"/>
                    <a:gd name="connsiteY0" fmla="*/ 172802 h 573032"/>
                    <a:gd name="connsiteX1" fmla="*/ 29778 w 1518295"/>
                    <a:gd name="connsiteY1" fmla="*/ 0 h 573032"/>
                    <a:gd name="connsiteX2" fmla="*/ 28016 w 1518295"/>
                    <a:gd name="connsiteY2" fmla="*/ 284622 h 573032"/>
                    <a:gd name="connsiteX3" fmla="*/ 94072 w 1518295"/>
                    <a:gd name="connsiteY3" fmla="*/ 381001 h 573032"/>
                    <a:gd name="connsiteX4" fmla="*/ 937730 w 1518295"/>
                    <a:gd name="connsiteY4" fmla="*/ 382018 h 573032"/>
                    <a:gd name="connsiteX5" fmla="*/ 972753 w 1518295"/>
                    <a:gd name="connsiteY5" fmla="*/ 538163 h 573032"/>
                    <a:gd name="connsiteX6" fmla="*/ 1427981 w 1518295"/>
                    <a:gd name="connsiteY6" fmla="*/ 172802 h 573032"/>
                    <a:gd name="connsiteX0" fmla="*/ 1446622 w 1536936"/>
                    <a:gd name="connsiteY0" fmla="*/ 190500 h 573032"/>
                    <a:gd name="connsiteX1" fmla="*/ 29778 w 1536936"/>
                    <a:gd name="connsiteY1" fmla="*/ 0 h 573032"/>
                    <a:gd name="connsiteX2" fmla="*/ 28016 w 1536936"/>
                    <a:gd name="connsiteY2" fmla="*/ 284622 h 573032"/>
                    <a:gd name="connsiteX3" fmla="*/ 94072 w 1536936"/>
                    <a:gd name="connsiteY3" fmla="*/ 381001 h 573032"/>
                    <a:gd name="connsiteX4" fmla="*/ 937730 w 1536936"/>
                    <a:gd name="connsiteY4" fmla="*/ 382018 h 573032"/>
                    <a:gd name="connsiteX5" fmla="*/ 972753 w 1536936"/>
                    <a:gd name="connsiteY5" fmla="*/ 538163 h 573032"/>
                    <a:gd name="connsiteX6" fmla="*/ 1446622 w 1536936"/>
                    <a:gd name="connsiteY6" fmla="*/ 190500 h 573032"/>
                    <a:gd name="connsiteX0" fmla="*/ 1446622 w 1478521"/>
                    <a:gd name="connsiteY0" fmla="*/ 190500 h 573032"/>
                    <a:gd name="connsiteX1" fmla="*/ 29778 w 1478521"/>
                    <a:gd name="connsiteY1" fmla="*/ 0 h 573032"/>
                    <a:gd name="connsiteX2" fmla="*/ 28016 w 1478521"/>
                    <a:gd name="connsiteY2" fmla="*/ 284622 h 573032"/>
                    <a:gd name="connsiteX3" fmla="*/ 94072 w 1478521"/>
                    <a:gd name="connsiteY3" fmla="*/ 381001 h 573032"/>
                    <a:gd name="connsiteX4" fmla="*/ 937730 w 1478521"/>
                    <a:gd name="connsiteY4" fmla="*/ 382018 h 573032"/>
                    <a:gd name="connsiteX5" fmla="*/ 972753 w 1478521"/>
                    <a:gd name="connsiteY5" fmla="*/ 538163 h 573032"/>
                    <a:gd name="connsiteX6" fmla="*/ 1446622 w 1478521"/>
                    <a:gd name="connsiteY6" fmla="*/ 190500 h 573032"/>
                    <a:gd name="connsiteX0" fmla="*/ 1446622 w 1478521"/>
                    <a:gd name="connsiteY0" fmla="*/ 190500 h 573305"/>
                    <a:gd name="connsiteX1" fmla="*/ 29778 w 1478521"/>
                    <a:gd name="connsiteY1" fmla="*/ 0 h 573305"/>
                    <a:gd name="connsiteX2" fmla="*/ 28016 w 1478521"/>
                    <a:gd name="connsiteY2" fmla="*/ 284622 h 573305"/>
                    <a:gd name="connsiteX3" fmla="*/ 94072 w 1478521"/>
                    <a:gd name="connsiteY3" fmla="*/ 381001 h 573305"/>
                    <a:gd name="connsiteX4" fmla="*/ 937730 w 1478521"/>
                    <a:gd name="connsiteY4" fmla="*/ 382018 h 573305"/>
                    <a:gd name="connsiteX5" fmla="*/ 972753 w 1478521"/>
                    <a:gd name="connsiteY5" fmla="*/ 538163 h 573305"/>
                    <a:gd name="connsiteX6" fmla="*/ 1446622 w 1478521"/>
                    <a:gd name="connsiteY6" fmla="*/ 190500 h 573305"/>
                    <a:gd name="connsiteX0" fmla="*/ 1446622 w 1478521"/>
                    <a:gd name="connsiteY0" fmla="*/ 190500 h 575959"/>
                    <a:gd name="connsiteX1" fmla="*/ 29778 w 1478521"/>
                    <a:gd name="connsiteY1" fmla="*/ 0 h 575959"/>
                    <a:gd name="connsiteX2" fmla="*/ 28016 w 1478521"/>
                    <a:gd name="connsiteY2" fmla="*/ 284622 h 575959"/>
                    <a:gd name="connsiteX3" fmla="*/ 94072 w 1478521"/>
                    <a:gd name="connsiteY3" fmla="*/ 381001 h 575959"/>
                    <a:gd name="connsiteX4" fmla="*/ 937730 w 1478521"/>
                    <a:gd name="connsiteY4" fmla="*/ 382018 h 575959"/>
                    <a:gd name="connsiteX5" fmla="*/ 972753 w 1478521"/>
                    <a:gd name="connsiteY5" fmla="*/ 538163 h 575959"/>
                    <a:gd name="connsiteX6" fmla="*/ 1446622 w 1478521"/>
                    <a:gd name="connsiteY6" fmla="*/ 190500 h 575959"/>
                    <a:gd name="connsiteX0" fmla="*/ 1446622 w 1478521"/>
                    <a:gd name="connsiteY0" fmla="*/ 190500 h 575959"/>
                    <a:gd name="connsiteX1" fmla="*/ 29778 w 1478521"/>
                    <a:gd name="connsiteY1" fmla="*/ 0 h 575959"/>
                    <a:gd name="connsiteX2" fmla="*/ 28016 w 1478521"/>
                    <a:gd name="connsiteY2" fmla="*/ 284622 h 575959"/>
                    <a:gd name="connsiteX3" fmla="*/ 94072 w 1478521"/>
                    <a:gd name="connsiteY3" fmla="*/ 381001 h 575959"/>
                    <a:gd name="connsiteX4" fmla="*/ 931789 w 1478521"/>
                    <a:gd name="connsiteY4" fmla="*/ 383717 h 575959"/>
                    <a:gd name="connsiteX5" fmla="*/ 972753 w 1478521"/>
                    <a:gd name="connsiteY5" fmla="*/ 538163 h 575959"/>
                    <a:gd name="connsiteX6" fmla="*/ 1446622 w 1478521"/>
                    <a:gd name="connsiteY6" fmla="*/ 190500 h 575959"/>
                    <a:gd name="connsiteX0" fmla="*/ 1446622 w 1478521"/>
                    <a:gd name="connsiteY0" fmla="*/ 190500 h 575959"/>
                    <a:gd name="connsiteX1" fmla="*/ 29778 w 1478521"/>
                    <a:gd name="connsiteY1" fmla="*/ 0 h 575959"/>
                    <a:gd name="connsiteX2" fmla="*/ 28016 w 1478521"/>
                    <a:gd name="connsiteY2" fmla="*/ 284622 h 575959"/>
                    <a:gd name="connsiteX3" fmla="*/ 94072 w 1478521"/>
                    <a:gd name="connsiteY3" fmla="*/ 381001 h 575959"/>
                    <a:gd name="connsiteX4" fmla="*/ 931789 w 1478521"/>
                    <a:gd name="connsiteY4" fmla="*/ 383717 h 575959"/>
                    <a:gd name="connsiteX5" fmla="*/ 972753 w 1478521"/>
                    <a:gd name="connsiteY5" fmla="*/ 538163 h 575959"/>
                    <a:gd name="connsiteX6" fmla="*/ 1446622 w 1478521"/>
                    <a:gd name="connsiteY6" fmla="*/ 190500 h 575959"/>
                    <a:gd name="connsiteX0" fmla="*/ 1446622 w 1478521"/>
                    <a:gd name="connsiteY0" fmla="*/ 190500 h 575959"/>
                    <a:gd name="connsiteX1" fmla="*/ 29778 w 1478521"/>
                    <a:gd name="connsiteY1" fmla="*/ 0 h 575959"/>
                    <a:gd name="connsiteX2" fmla="*/ 28016 w 1478521"/>
                    <a:gd name="connsiteY2" fmla="*/ 284622 h 575959"/>
                    <a:gd name="connsiteX3" fmla="*/ 94072 w 1478521"/>
                    <a:gd name="connsiteY3" fmla="*/ 381001 h 575959"/>
                    <a:gd name="connsiteX4" fmla="*/ 931789 w 1478521"/>
                    <a:gd name="connsiteY4" fmla="*/ 383717 h 575959"/>
                    <a:gd name="connsiteX5" fmla="*/ 972753 w 1478521"/>
                    <a:gd name="connsiteY5" fmla="*/ 538163 h 575959"/>
                    <a:gd name="connsiteX6" fmla="*/ 1446622 w 1478521"/>
                    <a:gd name="connsiteY6" fmla="*/ 190500 h 575959"/>
                    <a:gd name="connsiteX0" fmla="*/ 1429259 w 1461158"/>
                    <a:gd name="connsiteY0" fmla="*/ 200769 h 575959"/>
                    <a:gd name="connsiteX1" fmla="*/ 29778 w 1461158"/>
                    <a:gd name="connsiteY1" fmla="*/ 0 h 575959"/>
                    <a:gd name="connsiteX2" fmla="*/ 28016 w 1461158"/>
                    <a:gd name="connsiteY2" fmla="*/ 284622 h 575959"/>
                    <a:gd name="connsiteX3" fmla="*/ 94072 w 1461158"/>
                    <a:gd name="connsiteY3" fmla="*/ 381001 h 575959"/>
                    <a:gd name="connsiteX4" fmla="*/ 931789 w 1461158"/>
                    <a:gd name="connsiteY4" fmla="*/ 383717 h 575959"/>
                    <a:gd name="connsiteX5" fmla="*/ 972753 w 1461158"/>
                    <a:gd name="connsiteY5" fmla="*/ 538163 h 575959"/>
                    <a:gd name="connsiteX6" fmla="*/ 1429259 w 1461158"/>
                    <a:gd name="connsiteY6" fmla="*/ 200769 h 575959"/>
                    <a:gd name="connsiteX0" fmla="*/ 1429259 w 1461158"/>
                    <a:gd name="connsiteY0" fmla="*/ 200769 h 588423"/>
                    <a:gd name="connsiteX1" fmla="*/ 29778 w 1461158"/>
                    <a:gd name="connsiteY1" fmla="*/ 0 h 588423"/>
                    <a:gd name="connsiteX2" fmla="*/ 28016 w 1461158"/>
                    <a:gd name="connsiteY2" fmla="*/ 284622 h 588423"/>
                    <a:gd name="connsiteX3" fmla="*/ 94072 w 1461158"/>
                    <a:gd name="connsiteY3" fmla="*/ 381001 h 588423"/>
                    <a:gd name="connsiteX4" fmla="*/ 931789 w 1461158"/>
                    <a:gd name="connsiteY4" fmla="*/ 383717 h 588423"/>
                    <a:gd name="connsiteX5" fmla="*/ 964146 w 1461158"/>
                    <a:gd name="connsiteY5" fmla="*/ 550627 h 588423"/>
                    <a:gd name="connsiteX6" fmla="*/ 1429259 w 1461158"/>
                    <a:gd name="connsiteY6" fmla="*/ 200769 h 588423"/>
                    <a:gd name="connsiteX0" fmla="*/ 1429259 w 1461158"/>
                    <a:gd name="connsiteY0" fmla="*/ 200769 h 581279"/>
                    <a:gd name="connsiteX1" fmla="*/ 29778 w 1461158"/>
                    <a:gd name="connsiteY1" fmla="*/ 0 h 581279"/>
                    <a:gd name="connsiteX2" fmla="*/ 28016 w 1461158"/>
                    <a:gd name="connsiteY2" fmla="*/ 284622 h 581279"/>
                    <a:gd name="connsiteX3" fmla="*/ 94072 w 1461158"/>
                    <a:gd name="connsiteY3" fmla="*/ 381001 h 581279"/>
                    <a:gd name="connsiteX4" fmla="*/ 931789 w 1461158"/>
                    <a:gd name="connsiteY4" fmla="*/ 383717 h 581279"/>
                    <a:gd name="connsiteX5" fmla="*/ 966527 w 1461158"/>
                    <a:gd name="connsiteY5" fmla="*/ 543483 h 581279"/>
                    <a:gd name="connsiteX6" fmla="*/ 1429259 w 1461158"/>
                    <a:gd name="connsiteY6" fmla="*/ 200769 h 581279"/>
                    <a:gd name="connsiteX0" fmla="*/ 1429259 w 1461158"/>
                    <a:gd name="connsiteY0" fmla="*/ 200769 h 588696"/>
                    <a:gd name="connsiteX1" fmla="*/ 29778 w 1461158"/>
                    <a:gd name="connsiteY1" fmla="*/ 0 h 588696"/>
                    <a:gd name="connsiteX2" fmla="*/ 28016 w 1461158"/>
                    <a:gd name="connsiteY2" fmla="*/ 284622 h 588696"/>
                    <a:gd name="connsiteX3" fmla="*/ 94072 w 1461158"/>
                    <a:gd name="connsiteY3" fmla="*/ 381001 h 588696"/>
                    <a:gd name="connsiteX4" fmla="*/ 931789 w 1461158"/>
                    <a:gd name="connsiteY4" fmla="*/ 383717 h 588696"/>
                    <a:gd name="connsiteX5" fmla="*/ 966527 w 1461158"/>
                    <a:gd name="connsiteY5" fmla="*/ 543483 h 588696"/>
                    <a:gd name="connsiteX6" fmla="*/ 1429259 w 1461158"/>
                    <a:gd name="connsiteY6" fmla="*/ 200769 h 588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61158" h="588696">
                      <a:moveTo>
                        <a:pt x="1429259" y="200769"/>
                      </a:moveTo>
                      <a:cubicBezTo>
                        <a:pt x="936328" y="345810"/>
                        <a:pt x="0" y="528022"/>
                        <a:pt x="29778" y="0"/>
                      </a:cubicBezTo>
                      <a:cubicBezTo>
                        <a:pt x="30382" y="102828"/>
                        <a:pt x="27412" y="181794"/>
                        <a:pt x="28016" y="284622"/>
                      </a:cubicBezTo>
                      <a:cubicBezTo>
                        <a:pt x="21570" y="322838"/>
                        <a:pt x="30891" y="377996"/>
                        <a:pt x="94072" y="381001"/>
                      </a:cubicBezTo>
                      <a:lnTo>
                        <a:pt x="931789" y="383717"/>
                      </a:lnTo>
                      <a:cubicBezTo>
                        <a:pt x="943075" y="396926"/>
                        <a:pt x="912809" y="588696"/>
                        <a:pt x="966527" y="543483"/>
                      </a:cubicBezTo>
                      <a:cubicBezTo>
                        <a:pt x="1037086" y="485235"/>
                        <a:pt x="1461158" y="207491"/>
                        <a:pt x="1429259" y="20076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3000">
                      <a:schemeClr val="bg1">
                        <a:alpha val="22000"/>
                      </a:schemeClr>
                    </a:gs>
                    <a:gs pos="63000">
                      <a:srgbClr val="000000">
                        <a:alpha val="0"/>
                      </a:srgbClr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59" name="자유형 58"/>
                <p:cNvSpPr/>
                <p:nvPr/>
              </p:nvSpPr>
              <p:spPr>
                <a:xfrm>
                  <a:off x="2066925" y="1783558"/>
                  <a:ext cx="477429" cy="631031"/>
                </a:xfrm>
                <a:custGeom>
                  <a:avLst/>
                  <a:gdLst>
                    <a:gd name="connsiteX0" fmla="*/ 0 w 464344"/>
                    <a:gd name="connsiteY0" fmla="*/ 0 h 631031"/>
                    <a:gd name="connsiteX1" fmla="*/ 59531 w 464344"/>
                    <a:gd name="connsiteY1" fmla="*/ 631031 h 631031"/>
                    <a:gd name="connsiteX2" fmla="*/ 464344 w 464344"/>
                    <a:gd name="connsiteY2" fmla="*/ 340518 h 631031"/>
                    <a:gd name="connsiteX3" fmla="*/ 447675 w 464344"/>
                    <a:gd name="connsiteY3" fmla="*/ 300037 h 631031"/>
                    <a:gd name="connsiteX4" fmla="*/ 0 w 464344"/>
                    <a:gd name="connsiteY4" fmla="*/ 0 h 631031"/>
                    <a:gd name="connsiteX0" fmla="*/ 0 w 464344"/>
                    <a:gd name="connsiteY0" fmla="*/ 0 h 631031"/>
                    <a:gd name="connsiteX1" fmla="*/ 59531 w 464344"/>
                    <a:gd name="connsiteY1" fmla="*/ 631031 h 631031"/>
                    <a:gd name="connsiteX2" fmla="*/ 464344 w 464344"/>
                    <a:gd name="connsiteY2" fmla="*/ 340518 h 631031"/>
                    <a:gd name="connsiteX3" fmla="*/ 447675 w 464344"/>
                    <a:gd name="connsiteY3" fmla="*/ 300037 h 631031"/>
                    <a:gd name="connsiteX4" fmla="*/ 0 w 464344"/>
                    <a:gd name="connsiteY4" fmla="*/ 0 h 631031"/>
                    <a:gd name="connsiteX0" fmla="*/ 0 w 464344"/>
                    <a:gd name="connsiteY0" fmla="*/ 0 h 631031"/>
                    <a:gd name="connsiteX1" fmla="*/ 59531 w 464344"/>
                    <a:gd name="connsiteY1" fmla="*/ 631031 h 631031"/>
                    <a:gd name="connsiteX2" fmla="*/ 464344 w 464344"/>
                    <a:gd name="connsiteY2" fmla="*/ 340518 h 631031"/>
                    <a:gd name="connsiteX3" fmla="*/ 447675 w 464344"/>
                    <a:gd name="connsiteY3" fmla="*/ 300037 h 631031"/>
                    <a:gd name="connsiteX4" fmla="*/ 0 w 464344"/>
                    <a:gd name="connsiteY4" fmla="*/ 0 h 631031"/>
                    <a:gd name="connsiteX0" fmla="*/ 0 w 477429"/>
                    <a:gd name="connsiteY0" fmla="*/ 0 h 631031"/>
                    <a:gd name="connsiteX1" fmla="*/ 59531 w 477429"/>
                    <a:gd name="connsiteY1" fmla="*/ 631031 h 631031"/>
                    <a:gd name="connsiteX2" fmla="*/ 464344 w 477429"/>
                    <a:gd name="connsiteY2" fmla="*/ 340518 h 631031"/>
                    <a:gd name="connsiteX3" fmla="*/ 447675 w 477429"/>
                    <a:gd name="connsiteY3" fmla="*/ 300037 h 631031"/>
                    <a:gd name="connsiteX4" fmla="*/ 0 w 477429"/>
                    <a:gd name="connsiteY4" fmla="*/ 0 h 631031"/>
                    <a:gd name="connsiteX0" fmla="*/ 0 w 477429"/>
                    <a:gd name="connsiteY0" fmla="*/ 0 h 631031"/>
                    <a:gd name="connsiteX1" fmla="*/ 59531 w 477429"/>
                    <a:gd name="connsiteY1" fmla="*/ 631031 h 631031"/>
                    <a:gd name="connsiteX2" fmla="*/ 464344 w 477429"/>
                    <a:gd name="connsiteY2" fmla="*/ 340518 h 631031"/>
                    <a:gd name="connsiteX3" fmla="*/ 447675 w 477429"/>
                    <a:gd name="connsiteY3" fmla="*/ 300037 h 631031"/>
                    <a:gd name="connsiteX4" fmla="*/ 0 w 477429"/>
                    <a:gd name="connsiteY4" fmla="*/ 0 h 631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7429" h="631031">
                      <a:moveTo>
                        <a:pt x="0" y="0"/>
                      </a:moveTo>
                      <a:cubicBezTo>
                        <a:pt x="201451" y="221754"/>
                        <a:pt x="287275" y="379028"/>
                        <a:pt x="59531" y="631031"/>
                      </a:cubicBezTo>
                      <a:lnTo>
                        <a:pt x="464344" y="340518"/>
                      </a:lnTo>
                      <a:cubicBezTo>
                        <a:pt x="477429" y="311099"/>
                        <a:pt x="453231" y="313531"/>
                        <a:pt x="447675" y="300037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chemeClr val="bg1">
                        <a:alpha val="60000"/>
                      </a:schemeClr>
                    </a:gs>
                    <a:gs pos="50000">
                      <a:schemeClr val="bg1">
                        <a:alpha val="0"/>
                      </a:schemeClr>
                    </a:gs>
                  </a:gsLst>
                  <a:lin ang="13500000" scaled="1"/>
                  <a:tileRect/>
                </a:gradFill>
                <a:ln w="50800">
                  <a:noFill/>
                  <a:headEnd type="oval"/>
                  <a:tailEnd type="oval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4" name="자유형 53"/>
              <p:cNvSpPr/>
              <p:nvPr/>
            </p:nvSpPr>
            <p:spPr>
              <a:xfrm>
                <a:off x="1183480" y="1935957"/>
                <a:ext cx="1240185" cy="545004"/>
              </a:xfrm>
              <a:custGeom>
                <a:avLst/>
                <a:gdLst>
                  <a:gd name="connsiteX0" fmla="*/ 1352550 w 1352550"/>
                  <a:gd name="connsiteY0" fmla="*/ 176212 h 176212"/>
                  <a:gd name="connsiteX1" fmla="*/ 0 w 1352550"/>
                  <a:gd name="connsiteY1" fmla="*/ 0 h 176212"/>
                  <a:gd name="connsiteX2" fmla="*/ 1104900 w 1352550"/>
                  <a:gd name="connsiteY2" fmla="*/ 2381 h 176212"/>
                  <a:gd name="connsiteX3" fmla="*/ 1352550 w 1352550"/>
                  <a:gd name="connsiteY3" fmla="*/ 176212 h 176212"/>
                  <a:gd name="connsiteX0" fmla="*/ 1352550 w 1352550"/>
                  <a:gd name="connsiteY0" fmla="*/ 176212 h 573608"/>
                  <a:gd name="connsiteX1" fmla="*/ 0 w 1352550"/>
                  <a:gd name="connsiteY1" fmla="*/ 0 h 573608"/>
                  <a:gd name="connsiteX2" fmla="*/ 1104900 w 1352550"/>
                  <a:gd name="connsiteY2" fmla="*/ 2381 h 573608"/>
                  <a:gd name="connsiteX3" fmla="*/ 1352550 w 1352550"/>
                  <a:gd name="connsiteY3" fmla="*/ 176212 h 573608"/>
                  <a:gd name="connsiteX0" fmla="*/ 1352550 w 1352550"/>
                  <a:gd name="connsiteY0" fmla="*/ 176212 h 573608"/>
                  <a:gd name="connsiteX1" fmla="*/ 0 w 1352550"/>
                  <a:gd name="connsiteY1" fmla="*/ 0 h 573608"/>
                  <a:gd name="connsiteX2" fmla="*/ 1104900 w 1352550"/>
                  <a:gd name="connsiteY2" fmla="*/ 2381 h 573608"/>
                  <a:gd name="connsiteX3" fmla="*/ 1352550 w 1352550"/>
                  <a:gd name="connsiteY3" fmla="*/ 176212 h 573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2550" h="573608">
                    <a:moveTo>
                      <a:pt x="1352550" y="176212"/>
                    </a:moveTo>
                    <a:cubicBezTo>
                      <a:pt x="545145" y="573608"/>
                      <a:pt x="450850" y="58737"/>
                      <a:pt x="0" y="0"/>
                    </a:cubicBezTo>
                    <a:cubicBezTo>
                      <a:pt x="368300" y="794"/>
                      <a:pt x="1257771" y="225499"/>
                      <a:pt x="1104900" y="2381"/>
                    </a:cubicBezTo>
                    <a:lnTo>
                      <a:pt x="1352550" y="176212"/>
                    </a:lnTo>
                    <a:close/>
                  </a:path>
                </a:pathLst>
              </a:custGeom>
              <a:gradFill flip="none" rotWithShape="1">
                <a:gsLst>
                  <a:gs pos="23000">
                    <a:schemeClr val="bg1">
                      <a:alpha val="22000"/>
                    </a:schemeClr>
                  </a:gs>
                  <a:gs pos="63000">
                    <a:srgbClr val="000000">
                      <a:alpha val="0"/>
                    </a:srgb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52" name="Rectangle 68"/>
            <p:cNvSpPr>
              <a:spLocks noChangeArrowheads="1"/>
            </p:cNvSpPr>
            <p:nvPr/>
          </p:nvSpPr>
          <p:spPr bwMode="auto">
            <a:xfrm flipH="1">
              <a:off x="941219" y="4297925"/>
              <a:ext cx="87716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none" lIns="0" tIns="0" rIns="0" bIns="0" anchor="ctr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bg1"/>
                </a:contourClr>
              </a:sp3d>
            </a:bodyPr>
            <a:lstStyle/>
            <a:p>
              <a:pPr marL="0" lvl="1" indent="4763" algn="ctr" defTabSz="1110759" eaLnBrk="0" fontAlgn="auto" latinLnBrk="1" hangingPunct="0">
                <a:lnSpc>
                  <a:spcPct val="100000"/>
                </a:lnSpc>
                <a:spcAft>
                  <a:spcPts val="0"/>
                </a:spcAft>
                <a:defRPr/>
              </a:pPr>
              <a:r>
                <a:rPr lang="ko-KR" altLang="en-US" b="1" spc="-100" dirty="0" smtClean="0">
                  <a:ln>
                    <a:prstDash val="solid"/>
                  </a:ln>
                  <a:solidFill>
                    <a:schemeClr val="bg1"/>
                  </a:solidFill>
                  <a:effectLst>
                    <a:outerShdw blurRad="215900" algn="ctr" rotWithShape="0">
                      <a:srgbClr val="000000">
                        <a:alpha val="80000"/>
                      </a:srgbClr>
                    </a:outerShdw>
                  </a:effectLst>
                  <a:latin typeface="+mn-ea"/>
                  <a:cs typeface="Arial" pitchFamily="34" charset="0"/>
                </a:rPr>
                <a:t>기획의도</a:t>
              </a: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0692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55952" y="40264"/>
            <a:ext cx="8531225" cy="884238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팀원 구현 부분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38356" y="968414"/>
            <a:ext cx="8376792" cy="5796388"/>
            <a:chOff x="338356" y="968414"/>
            <a:chExt cx="8376792" cy="5796388"/>
          </a:xfrm>
        </p:grpSpPr>
        <p:grpSp>
          <p:nvGrpSpPr>
            <p:cNvPr id="34" name="그룹 33"/>
            <p:cNvGrpSpPr/>
            <p:nvPr/>
          </p:nvGrpSpPr>
          <p:grpSpPr>
            <a:xfrm>
              <a:off x="5474788" y="3976929"/>
              <a:ext cx="3240360" cy="2787873"/>
              <a:chOff x="5291152" y="3976932"/>
              <a:chExt cx="3240360" cy="2787873"/>
            </a:xfrm>
          </p:grpSpPr>
          <p:grpSp>
            <p:nvGrpSpPr>
              <p:cNvPr id="35" name="그룹 103"/>
              <p:cNvGrpSpPr/>
              <p:nvPr/>
            </p:nvGrpSpPr>
            <p:grpSpPr>
              <a:xfrm>
                <a:off x="5291152" y="3976932"/>
                <a:ext cx="3240360" cy="684076"/>
                <a:chOff x="5291152" y="4794247"/>
                <a:chExt cx="3240360" cy="684076"/>
              </a:xfrm>
            </p:grpSpPr>
            <p:grpSp>
              <p:nvGrpSpPr>
                <p:cNvPr id="39" name="그룹 310"/>
                <p:cNvGrpSpPr/>
                <p:nvPr/>
              </p:nvGrpSpPr>
              <p:grpSpPr>
                <a:xfrm>
                  <a:off x="5291152" y="4794247"/>
                  <a:ext cx="3240360" cy="684076"/>
                  <a:chOff x="1197149" y="1805915"/>
                  <a:chExt cx="3240360" cy="684076"/>
                </a:xfrm>
              </p:grpSpPr>
              <p:sp>
                <p:nvSpPr>
                  <p:cNvPr id="42" name="직사각형 41"/>
                  <p:cNvSpPr/>
                  <p:nvPr/>
                </p:nvSpPr>
                <p:spPr>
                  <a:xfrm>
                    <a:off x="1197149" y="1805915"/>
                    <a:ext cx="3240360" cy="684076"/>
                  </a:xfrm>
                  <a:prstGeom prst="rect">
                    <a:avLst/>
                  </a:prstGeom>
                  <a:gradFill>
                    <a:gsLst>
                      <a:gs pos="0">
                        <a:srgbClr val="FFFF00"/>
                      </a:gs>
                      <a:gs pos="50000">
                        <a:srgbClr val="FFC000"/>
                      </a:gs>
                      <a:gs pos="50000">
                        <a:srgbClr val="680014"/>
                      </a:gs>
                    </a:gsLst>
                    <a:lin ang="2700000" scaled="1"/>
                  </a:gradFill>
                  <a:ln w="19050">
                    <a:noFill/>
                    <a:headEnd type="oval"/>
                    <a:tailEnd type="oval"/>
                  </a:ln>
                  <a:effectLst>
                    <a:innerShdw blurRad="469900">
                      <a:srgbClr val="000000">
                        <a:alpha val="50000"/>
                      </a:srgbClr>
                    </a:inn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43" name="그룹 312"/>
                  <p:cNvGrpSpPr/>
                  <p:nvPr/>
                </p:nvGrpSpPr>
                <p:grpSpPr>
                  <a:xfrm>
                    <a:off x="1197149" y="1806723"/>
                    <a:ext cx="2196000" cy="395906"/>
                    <a:chOff x="-1908720" y="1882925"/>
                    <a:chExt cx="2196000" cy="395906"/>
                  </a:xfrm>
                </p:grpSpPr>
                <p:sp>
                  <p:nvSpPr>
                    <p:cNvPr id="44" name="자유형 43"/>
                    <p:cNvSpPr/>
                    <p:nvPr/>
                  </p:nvSpPr>
                  <p:spPr>
                    <a:xfrm>
                      <a:off x="-1904363" y="1887368"/>
                      <a:ext cx="1959513" cy="391463"/>
                    </a:xfrm>
                    <a:custGeom>
                      <a:avLst/>
                      <a:gdLst>
                        <a:gd name="connsiteX0" fmla="*/ 30480 w 2400300"/>
                        <a:gd name="connsiteY0" fmla="*/ 464820 h 464820"/>
                        <a:gd name="connsiteX1" fmla="*/ 30480 w 2400300"/>
                        <a:gd name="connsiteY1" fmla="*/ 464820 h 464820"/>
                        <a:gd name="connsiteX2" fmla="*/ 2400300 w 2400300"/>
                        <a:gd name="connsiteY2" fmla="*/ 0 h 464820"/>
                        <a:gd name="connsiteX3" fmla="*/ 0 w 2400300"/>
                        <a:gd name="connsiteY3" fmla="*/ 0 h 464820"/>
                        <a:gd name="connsiteX4" fmla="*/ 30480 w 2400300"/>
                        <a:gd name="connsiteY4" fmla="*/ 464820 h 464820"/>
                        <a:gd name="connsiteX0" fmla="*/ 2786 w 2372606"/>
                        <a:gd name="connsiteY0" fmla="*/ 464820 h 464820"/>
                        <a:gd name="connsiteX1" fmla="*/ 2786 w 2372606"/>
                        <a:gd name="connsiteY1" fmla="*/ 464820 h 464820"/>
                        <a:gd name="connsiteX2" fmla="*/ 2372606 w 2372606"/>
                        <a:gd name="connsiteY2" fmla="*/ 0 h 464820"/>
                        <a:gd name="connsiteX3" fmla="*/ 0 w 2372606"/>
                        <a:gd name="connsiteY3" fmla="*/ 13196 h 464820"/>
                        <a:gd name="connsiteX4" fmla="*/ 2786 w 2372606"/>
                        <a:gd name="connsiteY4" fmla="*/ 464820 h 464820"/>
                        <a:gd name="connsiteX0" fmla="*/ 9508 w 2379328"/>
                        <a:gd name="connsiteY0" fmla="*/ 464820 h 464820"/>
                        <a:gd name="connsiteX1" fmla="*/ 9508 w 2379328"/>
                        <a:gd name="connsiteY1" fmla="*/ 464820 h 464820"/>
                        <a:gd name="connsiteX2" fmla="*/ 2379328 w 2379328"/>
                        <a:gd name="connsiteY2" fmla="*/ 0 h 464820"/>
                        <a:gd name="connsiteX3" fmla="*/ 0 w 2379328"/>
                        <a:gd name="connsiteY3" fmla="*/ 10517 h 464820"/>
                        <a:gd name="connsiteX4" fmla="*/ 9508 w 2379328"/>
                        <a:gd name="connsiteY4" fmla="*/ 464820 h 464820"/>
                        <a:gd name="connsiteX0" fmla="*/ 5660 w 2375480"/>
                        <a:gd name="connsiteY0" fmla="*/ 467856 h 467856"/>
                        <a:gd name="connsiteX1" fmla="*/ 5660 w 2375480"/>
                        <a:gd name="connsiteY1" fmla="*/ 467856 h 467856"/>
                        <a:gd name="connsiteX2" fmla="*/ 2375480 w 2375480"/>
                        <a:gd name="connsiteY2" fmla="*/ 3036 h 467856"/>
                        <a:gd name="connsiteX3" fmla="*/ 0 w 2375480"/>
                        <a:gd name="connsiteY3" fmla="*/ 0 h 467856"/>
                        <a:gd name="connsiteX4" fmla="*/ 5660 w 2375480"/>
                        <a:gd name="connsiteY4" fmla="*/ 467856 h 467856"/>
                        <a:gd name="connsiteX0" fmla="*/ 929 w 2376409"/>
                        <a:gd name="connsiteY0" fmla="*/ 468052 h 468052"/>
                        <a:gd name="connsiteX1" fmla="*/ 6589 w 2376409"/>
                        <a:gd name="connsiteY1" fmla="*/ 467856 h 468052"/>
                        <a:gd name="connsiteX2" fmla="*/ 2376409 w 2376409"/>
                        <a:gd name="connsiteY2" fmla="*/ 3036 h 468052"/>
                        <a:gd name="connsiteX3" fmla="*/ 929 w 2376409"/>
                        <a:gd name="connsiteY3" fmla="*/ 0 h 468052"/>
                        <a:gd name="connsiteX4" fmla="*/ 929 w 2376409"/>
                        <a:gd name="connsiteY4" fmla="*/ 468052 h 468052"/>
                        <a:gd name="connsiteX0" fmla="*/ 929 w 2376409"/>
                        <a:gd name="connsiteY0" fmla="*/ 468052 h 468052"/>
                        <a:gd name="connsiteX1" fmla="*/ 6589 w 2376409"/>
                        <a:gd name="connsiteY1" fmla="*/ 467856 h 468052"/>
                        <a:gd name="connsiteX2" fmla="*/ 2376409 w 2376409"/>
                        <a:gd name="connsiteY2" fmla="*/ 3036 h 468052"/>
                        <a:gd name="connsiteX3" fmla="*/ 929 w 2376409"/>
                        <a:gd name="connsiteY3" fmla="*/ 0 h 468052"/>
                        <a:gd name="connsiteX4" fmla="*/ 929 w 2376409"/>
                        <a:gd name="connsiteY4" fmla="*/ 468052 h 468052"/>
                        <a:gd name="connsiteX0" fmla="*/ 108013 w 2375480"/>
                        <a:gd name="connsiteY0" fmla="*/ 468052 h 468052"/>
                        <a:gd name="connsiteX1" fmla="*/ 5660 w 2375480"/>
                        <a:gd name="connsiteY1" fmla="*/ 467856 h 468052"/>
                        <a:gd name="connsiteX2" fmla="*/ 2375480 w 2375480"/>
                        <a:gd name="connsiteY2" fmla="*/ 3036 h 468052"/>
                        <a:gd name="connsiteX3" fmla="*/ 0 w 2375480"/>
                        <a:gd name="connsiteY3" fmla="*/ 0 h 468052"/>
                        <a:gd name="connsiteX4" fmla="*/ 108013 w 2375480"/>
                        <a:gd name="connsiteY4" fmla="*/ 468052 h 468052"/>
                        <a:gd name="connsiteX0" fmla="*/ 108013 w 2375480"/>
                        <a:gd name="connsiteY0" fmla="*/ 468052 h 540060"/>
                        <a:gd name="connsiteX1" fmla="*/ 216024 w 2375480"/>
                        <a:gd name="connsiteY1" fmla="*/ 540060 h 540060"/>
                        <a:gd name="connsiteX2" fmla="*/ 2375480 w 2375480"/>
                        <a:gd name="connsiteY2" fmla="*/ 3036 h 540060"/>
                        <a:gd name="connsiteX3" fmla="*/ 0 w 2375480"/>
                        <a:gd name="connsiteY3" fmla="*/ 0 h 540060"/>
                        <a:gd name="connsiteX4" fmla="*/ 108013 w 2375480"/>
                        <a:gd name="connsiteY4" fmla="*/ 468052 h 540060"/>
                        <a:gd name="connsiteX0" fmla="*/ 929 w 2376409"/>
                        <a:gd name="connsiteY0" fmla="*/ 468052 h 540060"/>
                        <a:gd name="connsiteX1" fmla="*/ 216953 w 2376409"/>
                        <a:gd name="connsiteY1" fmla="*/ 540060 h 540060"/>
                        <a:gd name="connsiteX2" fmla="*/ 2376409 w 2376409"/>
                        <a:gd name="connsiteY2" fmla="*/ 3036 h 540060"/>
                        <a:gd name="connsiteX3" fmla="*/ 929 w 2376409"/>
                        <a:gd name="connsiteY3" fmla="*/ 0 h 540060"/>
                        <a:gd name="connsiteX4" fmla="*/ 929 w 2376409"/>
                        <a:gd name="connsiteY4" fmla="*/ 468052 h 540060"/>
                        <a:gd name="connsiteX0" fmla="*/ 929 w 2376409"/>
                        <a:gd name="connsiteY0" fmla="*/ 468052 h 504056"/>
                        <a:gd name="connsiteX1" fmla="*/ 144946 w 2376409"/>
                        <a:gd name="connsiteY1" fmla="*/ 504056 h 504056"/>
                        <a:gd name="connsiteX2" fmla="*/ 2376409 w 2376409"/>
                        <a:gd name="connsiteY2" fmla="*/ 3036 h 504056"/>
                        <a:gd name="connsiteX3" fmla="*/ 929 w 2376409"/>
                        <a:gd name="connsiteY3" fmla="*/ 0 h 504056"/>
                        <a:gd name="connsiteX4" fmla="*/ 929 w 2376409"/>
                        <a:gd name="connsiteY4" fmla="*/ 468052 h 504056"/>
                        <a:gd name="connsiteX0" fmla="*/ 929 w 2376409"/>
                        <a:gd name="connsiteY0" fmla="*/ 468052 h 468052"/>
                        <a:gd name="connsiteX1" fmla="*/ 2376409 w 2376409"/>
                        <a:gd name="connsiteY1" fmla="*/ 3036 h 468052"/>
                        <a:gd name="connsiteX2" fmla="*/ 929 w 2376409"/>
                        <a:gd name="connsiteY2" fmla="*/ 0 h 468052"/>
                        <a:gd name="connsiteX3" fmla="*/ 929 w 2376409"/>
                        <a:gd name="connsiteY3" fmla="*/ 468052 h 468052"/>
                        <a:gd name="connsiteX0" fmla="*/ 12328 w 2375480"/>
                        <a:gd name="connsiteY0" fmla="*/ 456902 h 456902"/>
                        <a:gd name="connsiteX1" fmla="*/ 2375480 w 2375480"/>
                        <a:gd name="connsiteY1" fmla="*/ 3036 h 456902"/>
                        <a:gd name="connsiteX2" fmla="*/ 0 w 2375480"/>
                        <a:gd name="connsiteY2" fmla="*/ 0 h 456902"/>
                        <a:gd name="connsiteX3" fmla="*/ 12328 w 2375480"/>
                        <a:gd name="connsiteY3" fmla="*/ 456902 h 456902"/>
                        <a:gd name="connsiteX0" fmla="*/ 929 w 2376409"/>
                        <a:gd name="connsiteY0" fmla="*/ 468052 h 468052"/>
                        <a:gd name="connsiteX1" fmla="*/ 2376409 w 2376409"/>
                        <a:gd name="connsiteY1" fmla="*/ 3036 h 468052"/>
                        <a:gd name="connsiteX2" fmla="*/ 929 w 2376409"/>
                        <a:gd name="connsiteY2" fmla="*/ 0 h 468052"/>
                        <a:gd name="connsiteX3" fmla="*/ 929 w 2376409"/>
                        <a:gd name="connsiteY3" fmla="*/ 468052 h 468052"/>
                        <a:gd name="connsiteX0" fmla="*/ 929 w 2376409"/>
                        <a:gd name="connsiteY0" fmla="*/ 468052 h 468052"/>
                        <a:gd name="connsiteX1" fmla="*/ 2376409 w 2376409"/>
                        <a:gd name="connsiteY1" fmla="*/ 3036 h 468052"/>
                        <a:gd name="connsiteX2" fmla="*/ 929 w 2376409"/>
                        <a:gd name="connsiteY2" fmla="*/ 0 h 468052"/>
                        <a:gd name="connsiteX3" fmla="*/ 929 w 2376409"/>
                        <a:gd name="connsiteY3" fmla="*/ 468052 h 468052"/>
                        <a:gd name="connsiteX0" fmla="*/ 929 w 2376409"/>
                        <a:gd name="connsiteY0" fmla="*/ 468052 h 468052"/>
                        <a:gd name="connsiteX1" fmla="*/ 2376409 w 2376409"/>
                        <a:gd name="connsiteY1" fmla="*/ 3036 h 468052"/>
                        <a:gd name="connsiteX2" fmla="*/ 929 w 2376409"/>
                        <a:gd name="connsiteY2" fmla="*/ 0 h 468052"/>
                        <a:gd name="connsiteX3" fmla="*/ 929 w 2376409"/>
                        <a:gd name="connsiteY3" fmla="*/ 468052 h 468052"/>
                        <a:gd name="connsiteX0" fmla="*/ 929 w 2376409"/>
                        <a:gd name="connsiteY0" fmla="*/ 468612 h 468612"/>
                        <a:gd name="connsiteX1" fmla="*/ 2376409 w 2376409"/>
                        <a:gd name="connsiteY1" fmla="*/ 3596 h 468612"/>
                        <a:gd name="connsiteX2" fmla="*/ 929 w 2376409"/>
                        <a:gd name="connsiteY2" fmla="*/ 560 h 468612"/>
                        <a:gd name="connsiteX3" fmla="*/ 929 w 2376409"/>
                        <a:gd name="connsiteY3" fmla="*/ 468612 h 468612"/>
                        <a:gd name="connsiteX0" fmla="*/ 929 w 2378369"/>
                        <a:gd name="connsiteY0" fmla="*/ 445556 h 445556"/>
                        <a:gd name="connsiteX1" fmla="*/ 2378369 w 2378369"/>
                        <a:gd name="connsiteY1" fmla="*/ 3596 h 445556"/>
                        <a:gd name="connsiteX2" fmla="*/ 2889 w 2378369"/>
                        <a:gd name="connsiteY2" fmla="*/ 560 h 445556"/>
                        <a:gd name="connsiteX3" fmla="*/ 929 w 2378369"/>
                        <a:gd name="connsiteY3" fmla="*/ 445556 h 445556"/>
                        <a:gd name="connsiteX0" fmla="*/ 929 w 2376408"/>
                        <a:gd name="connsiteY0" fmla="*/ 468612 h 468612"/>
                        <a:gd name="connsiteX1" fmla="*/ 2376408 w 2376408"/>
                        <a:gd name="connsiteY1" fmla="*/ 3596 h 468612"/>
                        <a:gd name="connsiteX2" fmla="*/ 928 w 2376408"/>
                        <a:gd name="connsiteY2" fmla="*/ 560 h 468612"/>
                        <a:gd name="connsiteX3" fmla="*/ 929 w 2376408"/>
                        <a:gd name="connsiteY3" fmla="*/ 468612 h 468612"/>
                        <a:gd name="connsiteX0" fmla="*/ 293519 w 2375480"/>
                        <a:gd name="connsiteY0" fmla="*/ 489990 h 489990"/>
                        <a:gd name="connsiteX1" fmla="*/ 2375480 w 2375480"/>
                        <a:gd name="connsiteY1" fmla="*/ 3596 h 489990"/>
                        <a:gd name="connsiteX2" fmla="*/ 0 w 2375480"/>
                        <a:gd name="connsiteY2" fmla="*/ 560 h 489990"/>
                        <a:gd name="connsiteX3" fmla="*/ 293519 w 2375480"/>
                        <a:gd name="connsiteY3" fmla="*/ 489990 h 489990"/>
                        <a:gd name="connsiteX0" fmla="*/ 293519 w 2375480"/>
                        <a:gd name="connsiteY0" fmla="*/ 489990 h 602203"/>
                        <a:gd name="connsiteX1" fmla="*/ 2375480 w 2375480"/>
                        <a:gd name="connsiteY1" fmla="*/ 3596 h 602203"/>
                        <a:gd name="connsiteX2" fmla="*/ 0 w 2375480"/>
                        <a:gd name="connsiteY2" fmla="*/ 560 h 602203"/>
                        <a:gd name="connsiteX3" fmla="*/ 293519 w 2375480"/>
                        <a:gd name="connsiteY3" fmla="*/ 489990 h 602203"/>
                        <a:gd name="connsiteX0" fmla="*/ 293519 w 2375480"/>
                        <a:gd name="connsiteY0" fmla="*/ 489990 h 489990"/>
                        <a:gd name="connsiteX1" fmla="*/ 2375480 w 2375480"/>
                        <a:gd name="connsiteY1" fmla="*/ 3596 h 489990"/>
                        <a:gd name="connsiteX2" fmla="*/ 0 w 2375480"/>
                        <a:gd name="connsiteY2" fmla="*/ 560 h 489990"/>
                        <a:gd name="connsiteX3" fmla="*/ 293519 w 2375480"/>
                        <a:gd name="connsiteY3" fmla="*/ 489990 h 489990"/>
                        <a:gd name="connsiteX0" fmla="*/ 293519 w 2375480"/>
                        <a:gd name="connsiteY0" fmla="*/ 489990 h 489990"/>
                        <a:gd name="connsiteX1" fmla="*/ 2375480 w 2375480"/>
                        <a:gd name="connsiteY1" fmla="*/ 3596 h 489990"/>
                        <a:gd name="connsiteX2" fmla="*/ 0 w 2375480"/>
                        <a:gd name="connsiteY2" fmla="*/ 560 h 489990"/>
                        <a:gd name="connsiteX3" fmla="*/ 293519 w 2375480"/>
                        <a:gd name="connsiteY3" fmla="*/ 489990 h 489990"/>
                        <a:gd name="connsiteX0" fmla="*/ 273301 w 2375480"/>
                        <a:gd name="connsiteY0" fmla="*/ 468180 h 468180"/>
                        <a:gd name="connsiteX1" fmla="*/ 2375480 w 2375480"/>
                        <a:gd name="connsiteY1" fmla="*/ 3596 h 468180"/>
                        <a:gd name="connsiteX2" fmla="*/ 0 w 2375480"/>
                        <a:gd name="connsiteY2" fmla="*/ 560 h 468180"/>
                        <a:gd name="connsiteX3" fmla="*/ 273301 w 2375480"/>
                        <a:gd name="connsiteY3" fmla="*/ 468180 h 468180"/>
                        <a:gd name="connsiteX0" fmla="*/ 248278 w 2350457"/>
                        <a:gd name="connsiteY0" fmla="*/ 468180 h 468180"/>
                        <a:gd name="connsiteX1" fmla="*/ 2350457 w 2350457"/>
                        <a:gd name="connsiteY1" fmla="*/ 3596 h 468180"/>
                        <a:gd name="connsiteX2" fmla="*/ 0 w 2350457"/>
                        <a:gd name="connsiteY2" fmla="*/ 5707 h 468180"/>
                        <a:gd name="connsiteX3" fmla="*/ 248278 w 2350457"/>
                        <a:gd name="connsiteY3" fmla="*/ 468180 h 468180"/>
                        <a:gd name="connsiteX0" fmla="*/ 248278 w 2350457"/>
                        <a:gd name="connsiteY0" fmla="*/ 468180 h 468180"/>
                        <a:gd name="connsiteX1" fmla="*/ 2350457 w 2350457"/>
                        <a:gd name="connsiteY1" fmla="*/ 3596 h 468180"/>
                        <a:gd name="connsiteX2" fmla="*/ 0 w 2350457"/>
                        <a:gd name="connsiteY2" fmla="*/ 5707 h 468180"/>
                        <a:gd name="connsiteX3" fmla="*/ 248278 w 2350457"/>
                        <a:gd name="connsiteY3" fmla="*/ 468180 h 468180"/>
                        <a:gd name="connsiteX0" fmla="*/ 250911 w 2350457"/>
                        <a:gd name="connsiteY0" fmla="*/ 489558 h 489558"/>
                        <a:gd name="connsiteX1" fmla="*/ 2350457 w 2350457"/>
                        <a:gd name="connsiteY1" fmla="*/ 3596 h 489558"/>
                        <a:gd name="connsiteX2" fmla="*/ 0 w 2350457"/>
                        <a:gd name="connsiteY2" fmla="*/ 5707 h 489558"/>
                        <a:gd name="connsiteX3" fmla="*/ 250911 w 2350457"/>
                        <a:gd name="connsiteY3" fmla="*/ 489558 h 489558"/>
                        <a:gd name="connsiteX0" fmla="*/ 250911 w 2350457"/>
                        <a:gd name="connsiteY0" fmla="*/ 489558 h 489558"/>
                        <a:gd name="connsiteX1" fmla="*/ 2350457 w 2350457"/>
                        <a:gd name="connsiteY1" fmla="*/ 3596 h 489558"/>
                        <a:gd name="connsiteX2" fmla="*/ 0 w 2350457"/>
                        <a:gd name="connsiteY2" fmla="*/ 5707 h 489558"/>
                        <a:gd name="connsiteX3" fmla="*/ 250911 w 2350457"/>
                        <a:gd name="connsiteY3" fmla="*/ 489558 h 489558"/>
                        <a:gd name="connsiteX0" fmla="*/ 250911 w 2350457"/>
                        <a:gd name="connsiteY0" fmla="*/ 489558 h 489558"/>
                        <a:gd name="connsiteX1" fmla="*/ 2350457 w 2350457"/>
                        <a:gd name="connsiteY1" fmla="*/ 3596 h 489558"/>
                        <a:gd name="connsiteX2" fmla="*/ 0 w 2350457"/>
                        <a:gd name="connsiteY2" fmla="*/ 5707 h 489558"/>
                        <a:gd name="connsiteX3" fmla="*/ 250911 w 2350457"/>
                        <a:gd name="connsiteY3" fmla="*/ 489558 h 489558"/>
                        <a:gd name="connsiteX0" fmla="*/ 265194 w 2350457"/>
                        <a:gd name="connsiteY0" fmla="*/ 455282 h 455282"/>
                        <a:gd name="connsiteX1" fmla="*/ 2350457 w 2350457"/>
                        <a:gd name="connsiteY1" fmla="*/ 3596 h 455282"/>
                        <a:gd name="connsiteX2" fmla="*/ 0 w 2350457"/>
                        <a:gd name="connsiteY2" fmla="*/ 5707 h 455282"/>
                        <a:gd name="connsiteX3" fmla="*/ 265194 w 2350457"/>
                        <a:gd name="connsiteY3" fmla="*/ 455282 h 455282"/>
                        <a:gd name="connsiteX0" fmla="*/ 265194 w 2350457"/>
                        <a:gd name="connsiteY0" fmla="*/ 469565 h 469565"/>
                        <a:gd name="connsiteX1" fmla="*/ 2350457 w 2350457"/>
                        <a:gd name="connsiteY1" fmla="*/ 3596 h 469565"/>
                        <a:gd name="connsiteX2" fmla="*/ 0 w 2350457"/>
                        <a:gd name="connsiteY2" fmla="*/ 5707 h 469565"/>
                        <a:gd name="connsiteX3" fmla="*/ 265194 w 2350457"/>
                        <a:gd name="connsiteY3" fmla="*/ 469565 h 469565"/>
                        <a:gd name="connsiteX0" fmla="*/ 265194 w 2350457"/>
                        <a:gd name="connsiteY0" fmla="*/ 469565 h 469565"/>
                        <a:gd name="connsiteX1" fmla="*/ 2350457 w 2350457"/>
                        <a:gd name="connsiteY1" fmla="*/ 3596 h 469565"/>
                        <a:gd name="connsiteX2" fmla="*/ 0 w 2350457"/>
                        <a:gd name="connsiteY2" fmla="*/ 5707 h 469565"/>
                        <a:gd name="connsiteX3" fmla="*/ 265194 w 2350457"/>
                        <a:gd name="connsiteY3" fmla="*/ 469565 h 469565"/>
                        <a:gd name="connsiteX0" fmla="*/ 265194 w 2350457"/>
                        <a:gd name="connsiteY0" fmla="*/ 469565 h 469565"/>
                        <a:gd name="connsiteX1" fmla="*/ 2350457 w 2350457"/>
                        <a:gd name="connsiteY1" fmla="*/ 3596 h 469565"/>
                        <a:gd name="connsiteX2" fmla="*/ 0 w 2350457"/>
                        <a:gd name="connsiteY2" fmla="*/ 5707 h 469565"/>
                        <a:gd name="connsiteX3" fmla="*/ 265194 w 2350457"/>
                        <a:gd name="connsiteY3" fmla="*/ 469565 h 4695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350457" h="469565">
                          <a:moveTo>
                            <a:pt x="265194" y="469565"/>
                          </a:moveTo>
                          <a:cubicBezTo>
                            <a:pt x="422239" y="163579"/>
                            <a:pt x="1882257" y="0"/>
                            <a:pt x="2350457" y="3596"/>
                          </a:cubicBezTo>
                          <a:lnTo>
                            <a:pt x="0" y="5707"/>
                          </a:lnTo>
                          <a:cubicBezTo>
                            <a:pt x="96796" y="178669"/>
                            <a:pt x="219464" y="398898"/>
                            <a:pt x="265194" y="469565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chemeClr val="bg1">
                            <a:alpha val="60000"/>
                          </a:schemeClr>
                        </a:gs>
                        <a:gs pos="50000">
                          <a:schemeClr val="bg1">
                            <a:alpha val="0"/>
                          </a:schemeClr>
                        </a:gs>
                      </a:gsLst>
                      <a:lin ang="13500000" scaled="1"/>
                      <a:tileRect/>
                    </a:gradFill>
                    <a:ln w="50800">
                      <a:noFill/>
                      <a:headEnd type="oval"/>
                      <a:tailEnd type="oval"/>
                    </a:ln>
                    <a:effectLst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5" name="직사각형 44"/>
                    <p:cNvSpPr/>
                    <p:nvPr/>
                  </p:nvSpPr>
                  <p:spPr>
                    <a:xfrm>
                      <a:off x="-1908720" y="1882925"/>
                      <a:ext cx="2196000" cy="25200"/>
                    </a:xfrm>
                    <a:prstGeom prst="rect">
                      <a:avLst/>
                    </a:prstGeom>
                    <a:gradFill flip="none" rotWithShape="1">
                      <a:gsLst>
                        <a:gs pos="23000">
                          <a:schemeClr val="bg1"/>
                        </a:gs>
                        <a:gs pos="63000">
                          <a:srgbClr val="000000">
                            <a:alpha val="0"/>
                          </a:srgbClr>
                        </a:gs>
                      </a:gsLst>
                      <a:lin ang="270000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40" name="Rectangle 68"/>
                <p:cNvSpPr>
                  <a:spLocks noChangeArrowheads="1"/>
                </p:cNvSpPr>
                <p:nvPr/>
              </p:nvSpPr>
              <p:spPr bwMode="auto">
                <a:xfrm>
                  <a:off x="5399165" y="4997785"/>
                  <a:ext cx="2773236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square" lIns="0" tIns="0" rIns="0" bIns="0" anchor="ctr">
                  <a:spAutoFit/>
                  <a:scene3d>
                    <a:camera prst="orthographicFront">
                      <a:rot lat="0" lon="0" rev="0"/>
                    </a:camera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  <a:contourClr>
                      <a:schemeClr val="bg1"/>
                    </a:contourClr>
                  </a:sp3d>
                </a:bodyPr>
                <a:lstStyle/>
                <a:p>
                  <a:pPr marL="0" lvl="1" indent="4763" defTabSz="1110759" eaLnBrk="0" hangingPunct="0">
                    <a:defRPr/>
                  </a:pPr>
                  <a:endParaRPr lang="en-US" altLang="ko-KR" b="1" spc="-100" dirty="0" smtClean="0">
                    <a:ln>
                      <a:prstDash val="solid"/>
                    </a:ln>
                    <a:solidFill>
                      <a:schemeClr val="bg1"/>
                    </a:solidFill>
                    <a:effectLst>
                      <a:outerShdw blurRad="215900" algn="ctr" rotWithShape="0">
                        <a:srgbClr val="000000">
                          <a:alpha val="80000"/>
                        </a:srgbClr>
                      </a:outerShdw>
                    </a:effectLst>
                    <a:latin typeface="Arial" pitchFamily="34" charset="0"/>
                    <a:ea typeface="HY견고딕" pitchFamily="18" charset="-127"/>
                    <a:cs typeface="Arial" pitchFamily="34" charset="0"/>
                  </a:endParaRPr>
                </a:p>
              </p:txBody>
            </p:sp>
          </p:grpSp>
          <p:grpSp>
            <p:nvGrpSpPr>
              <p:cNvPr id="36" name="그룹 35"/>
              <p:cNvGrpSpPr/>
              <p:nvPr/>
            </p:nvGrpSpPr>
            <p:grpSpPr>
              <a:xfrm>
                <a:off x="5319659" y="4695820"/>
                <a:ext cx="3119491" cy="2068985"/>
                <a:chOff x="4981523" y="5435867"/>
                <a:chExt cx="3119490" cy="791164"/>
              </a:xfrm>
            </p:grpSpPr>
            <p:sp>
              <p:nvSpPr>
                <p:cNvPr id="37" name="대각선 방향의 모서리가 둥근 사각형 36"/>
                <p:cNvSpPr/>
                <p:nvPr/>
              </p:nvSpPr>
              <p:spPr>
                <a:xfrm flipV="1">
                  <a:off x="4981523" y="5435867"/>
                  <a:ext cx="3119490" cy="791164"/>
                </a:xfrm>
                <a:prstGeom prst="round2DiagRect">
                  <a:avLst>
                    <a:gd name="adj1" fmla="val 5460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  <a:headEnd type="oval"/>
                  <a:tailEnd type="oval"/>
                </a:ln>
                <a:effectLst>
                  <a:outerShdw blurRad="63500" algn="c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Rectangle 68"/>
                <p:cNvSpPr>
                  <a:spLocks noChangeArrowheads="1"/>
                </p:cNvSpPr>
                <p:nvPr/>
              </p:nvSpPr>
              <p:spPr bwMode="auto">
                <a:xfrm flipH="1">
                  <a:off x="5022143" y="5450267"/>
                  <a:ext cx="2852062" cy="712033"/>
                </a:xfrm>
                <a:prstGeom prst="rect">
                  <a:avLst/>
                </a:prstGeom>
                <a:extLst/>
              </p:spPr>
              <p:txBody>
                <a:bodyPr wrap="none" lIns="0" tIns="0" rIns="0" bIns="0">
                  <a:spAutoFit/>
                </a:bodyPr>
                <a:lstStyle/>
                <a:p>
                  <a:pPr marL="0" lvl="1" indent="4763">
                    <a:defRPr/>
                  </a:pPr>
                  <a:r>
                    <a:rPr lang="ko-KR" altLang="en-US" sz="1100" b="1" dirty="0" smtClean="0">
                      <a:gradFill flip="none" rotWithShape="1">
                        <a:gsLst>
                          <a:gs pos="100000">
                            <a:srgbClr val="A50021"/>
                          </a:gs>
                          <a:gs pos="50000">
                            <a:schemeClr val="accent2">
                              <a:lumMod val="75000"/>
                            </a:schemeClr>
                          </a:gs>
                        </a:gsLst>
                        <a:lin ang="5400000" scaled="1"/>
                        <a:tileRect/>
                      </a:gradFill>
                      <a:latin typeface="Arial" pitchFamily="34" charset="0"/>
                      <a:cs typeface="Arial" pitchFamily="34" charset="0"/>
                    </a:rPr>
                    <a:t>회원 가입</a:t>
                  </a:r>
                  <a:endParaRPr lang="en-US" altLang="ko-KR" sz="1100" b="1" dirty="0" smtClean="0">
                    <a:gradFill flip="none" rotWithShape="1">
                      <a:gsLst>
                        <a:gs pos="100000">
                          <a:srgbClr val="A50021"/>
                        </a:gs>
                        <a:gs pos="50000">
                          <a:schemeClr val="accent2">
                            <a:lumMod val="75000"/>
                          </a:schemeClr>
                        </a:gs>
                      </a:gsLst>
                      <a:lin ang="5400000" scaled="1"/>
                      <a:tileRect/>
                    </a:gradFill>
                    <a:latin typeface="Arial" pitchFamily="34" charset="0"/>
                    <a:cs typeface="Arial" pitchFamily="34" charset="0"/>
                  </a:endParaRPr>
                </a:p>
                <a:p>
                  <a:pPr marL="0" lvl="1" indent="4763">
                    <a:defRPr/>
                  </a:pPr>
                  <a:r>
                    <a:rPr lang="ko-KR" altLang="en-US" sz="11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 회원 가입 시</a:t>
                  </a:r>
                  <a:r>
                    <a:rPr lang="en-US" altLang="ko-KR" sz="11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, </a:t>
                  </a:r>
                  <a:r>
                    <a:rPr lang="ko-KR" altLang="en-US" sz="11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인터셉터를 통한 중복가입 방지</a:t>
                  </a:r>
                  <a:endParaRPr lang="en-US" altLang="ko-KR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  <a:p>
                  <a:pPr marL="0" lvl="1" indent="4763">
                    <a:defRPr/>
                  </a:pPr>
                  <a:endParaRPr lang="en-US" altLang="ko-KR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  <a:p>
                  <a:pPr marL="0" lvl="1" indent="4763">
                    <a:defRPr/>
                  </a:pPr>
                  <a:r>
                    <a:rPr lang="ko-KR" altLang="en-US" sz="1100" b="1" dirty="0" smtClean="0">
                      <a:gradFill flip="none" rotWithShape="1">
                        <a:gsLst>
                          <a:gs pos="100000">
                            <a:srgbClr val="A50021"/>
                          </a:gs>
                          <a:gs pos="50000">
                            <a:schemeClr val="accent2">
                              <a:lumMod val="75000"/>
                            </a:schemeClr>
                          </a:gs>
                        </a:gsLst>
                        <a:lin ang="5400000" scaled="1"/>
                        <a:tileRect/>
                      </a:gradFill>
                      <a:latin typeface="Arial" pitchFamily="34" charset="0"/>
                      <a:cs typeface="Arial" pitchFamily="34" charset="0"/>
                    </a:rPr>
                    <a:t>상품 상세페이지</a:t>
                  </a:r>
                  <a:endParaRPr lang="en-US" altLang="ko-KR" sz="1100" b="1" dirty="0" smtClean="0">
                    <a:gradFill flip="none" rotWithShape="1">
                      <a:gsLst>
                        <a:gs pos="100000">
                          <a:srgbClr val="A50021"/>
                        </a:gs>
                        <a:gs pos="50000">
                          <a:schemeClr val="accent2">
                            <a:lumMod val="75000"/>
                          </a:schemeClr>
                        </a:gs>
                      </a:gsLst>
                      <a:lin ang="5400000" scaled="1"/>
                      <a:tileRect/>
                    </a:gradFill>
                    <a:latin typeface="Arial" pitchFamily="34" charset="0"/>
                    <a:cs typeface="Arial" pitchFamily="34" charset="0"/>
                  </a:endParaRPr>
                </a:p>
                <a:p>
                  <a:pPr marL="0" lvl="1" indent="4763">
                    <a:defRPr/>
                  </a:pPr>
                  <a:r>
                    <a:rPr lang="en-US" altLang="ko-KR" sz="11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  </a:t>
                  </a:r>
                  <a:r>
                    <a:rPr lang="ko-KR" altLang="en-US" sz="11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유저에게 보기 편하게 하기 위한 상세페이지</a:t>
                  </a:r>
                  <a:endParaRPr lang="en-US" altLang="ko-KR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  <a:p>
                  <a:pPr marL="0" lvl="1" indent="4763">
                    <a:defRPr/>
                  </a:pPr>
                  <a:r>
                    <a:rPr lang="en-US" altLang="ko-KR" sz="11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   </a:t>
                  </a:r>
                  <a:r>
                    <a:rPr lang="ko-KR" altLang="en-US" sz="11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디자인</a:t>
                  </a:r>
                  <a:endParaRPr lang="en-US" altLang="ko-KR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  <a:p>
                  <a:pPr marL="0" lvl="1" indent="4763">
                    <a:defRPr/>
                  </a:pPr>
                  <a:endParaRPr lang="en-US" altLang="ko-KR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  <a:p>
                  <a:pPr marL="0" lvl="1" indent="4763">
                    <a:defRPr/>
                  </a:pPr>
                  <a:r>
                    <a:rPr lang="ko-KR" altLang="en-US" sz="1100" b="1" dirty="0" smtClean="0">
                      <a:gradFill flip="none" rotWithShape="1">
                        <a:gsLst>
                          <a:gs pos="100000">
                            <a:srgbClr val="A50021"/>
                          </a:gs>
                          <a:gs pos="50000">
                            <a:schemeClr val="accent2">
                              <a:lumMod val="75000"/>
                            </a:schemeClr>
                          </a:gs>
                        </a:gsLst>
                        <a:lin ang="5400000" scaled="1"/>
                        <a:tileRect/>
                      </a:gradFill>
                      <a:latin typeface="Arial" pitchFamily="34" charset="0"/>
                      <a:cs typeface="Arial" pitchFamily="34" charset="0"/>
                    </a:rPr>
                    <a:t>커뮤니티 관련서비스</a:t>
                  </a:r>
                  <a:endParaRPr lang="en-US" altLang="ko-KR" sz="1100" b="1" dirty="0" smtClean="0">
                    <a:gradFill flip="none" rotWithShape="1">
                      <a:gsLst>
                        <a:gs pos="100000">
                          <a:srgbClr val="A50021"/>
                        </a:gs>
                        <a:gs pos="50000">
                          <a:schemeClr val="accent2">
                            <a:lumMod val="75000"/>
                          </a:schemeClr>
                        </a:gs>
                      </a:gsLst>
                      <a:lin ang="5400000" scaled="1"/>
                      <a:tileRect/>
                    </a:gradFill>
                    <a:latin typeface="Arial" pitchFamily="34" charset="0"/>
                    <a:cs typeface="Arial" pitchFamily="34" charset="0"/>
                  </a:endParaRPr>
                </a:p>
                <a:p>
                  <a:pPr marL="0" lvl="1" indent="4763">
                    <a:defRPr/>
                  </a:pPr>
                  <a:r>
                    <a:rPr lang="en-US" altLang="ko-KR" sz="11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  </a:t>
                  </a:r>
                  <a:r>
                    <a:rPr lang="ko-KR" altLang="en-US" sz="11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댓글 및 상품 후기</a:t>
                  </a:r>
                  <a:r>
                    <a:rPr lang="en-US" altLang="ko-KR" sz="11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 </a:t>
                  </a:r>
                  <a:r>
                    <a:rPr lang="ko-KR" altLang="en-US" sz="11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관련 코딩</a:t>
                  </a:r>
                  <a:endParaRPr lang="en-US" altLang="ko-KR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  <a:p>
                  <a:pPr marL="0" lvl="1" indent="4763">
                    <a:defRPr/>
                  </a:pPr>
                  <a:endParaRPr lang="en-US" altLang="ko-KR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  <a:p>
                  <a:pPr marL="0" lvl="1" indent="4763">
                    <a:defRPr/>
                  </a:pPr>
                  <a:endParaRPr lang="en-US" altLang="ko-KR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48" name="그룹 47"/>
            <p:cNvGrpSpPr/>
            <p:nvPr/>
          </p:nvGrpSpPr>
          <p:grpSpPr>
            <a:xfrm>
              <a:off x="361853" y="4831224"/>
              <a:ext cx="3119491" cy="1933575"/>
              <a:chOff x="4981523" y="5435867"/>
              <a:chExt cx="3119490" cy="739384"/>
            </a:xfrm>
          </p:grpSpPr>
          <p:sp>
            <p:nvSpPr>
              <p:cNvPr id="49" name="대각선 방향의 모서리가 둥근 사각형 48"/>
              <p:cNvSpPr/>
              <p:nvPr/>
            </p:nvSpPr>
            <p:spPr>
              <a:xfrm flipV="1">
                <a:off x="4981523" y="5435867"/>
                <a:ext cx="3119490" cy="739384"/>
              </a:xfrm>
              <a:prstGeom prst="round2DiagRect">
                <a:avLst>
                  <a:gd name="adj1" fmla="val 546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50800">
                <a:noFill/>
                <a:headEnd type="oval"/>
                <a:tailEnd type="oval"/>
              </a:ln>
              <a:effectLst>
                <a:outerShdw blurRad="635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Rectangle 68"/>
              <p:cNvSpPr>
                <a:spLocks noChangeArrowheads="1"/>
              </p:cNvSpPr>
              <p:nvPr/>
            </p:nvSpPr>
            <p:spPr bwMode="auto">
              <a:xfrm flipH="1">
                <a:off x="5022141" y="5450266"/>
                <a:ext cx="2999625" cy="323651"/>
              </a:xfrm>
              <a:prstGeom prst="rect">
                <a:avLst/>
              </a:prstGeom>
              <a:extLst/>
            </p:spPr>
            <p:txBody>
              <a:bodyPr wrap="square" lIns="0" tIns="0" rIns="0" bIns="0">
                <a:spAutoFit/>
              </a:bodyPr>
              <a:lstStyle/>
              <a:p>
                <a:pPr marL="0" lvl="1" indent="4763">
                  <a:defRPr/>
                </a:pPr>
                <a:r>
                  <a:rPr lang="ko-KR" altLang="en-US" sz="1100" b="1" dirty="0" smtClean="0">
                    <a:gradFill flip="none" rotWithShape="1">
                      <a:gsLst>
                        <a:gs pos="100000">
                          <a:srgbClr val="A50021"/>
                        </a:gs>
                        <a:gs pos="50000">
                          <a:schemeClr val="accent2">
                            <a:lumMod val="75000"/>
                          </a:schemeClr>
                        </a:gs>
                      </a:gsLst>
                      <a:lin ang="5400000" scaled="1"/>
                      <a:tileRect/>
                    </a:gradFill>
                    <a:latin typeface="Arial" pitchFamily="34" charset="0"/>
                    <a:cs typeface="Arial" pitchFamily="34" charset="0"/>
                  </a:rPr>
                  <a:t>장바구니 등록</a:t>
                </a:r>
                <a:r>
                  <a:rPr lang="en-US" altLang="ko-KR" sz="1100" b="1" dirty="0" smtClean="0">
                    <a:gradFill flip="none" rotWithShape="1">
                      <a:gsLst>
                        <a:gs pos="100000">
                          <a:srgbClr val="A50021"/>
                        </a:gs>
                        <a:gs pos="50000">
                          <a:schemeClr val="accent2">
                            <a:lumMod val="75000"/>
                          </a:schemeClr>
                        </a:gs>
                      </a:gsLst>
                      <a:lin ang="5400000" scaled="1"/>
                      <a:tileRect/>
                    </a:gradFill>
                    <a:latin typeface="Arial" pitchFamily="34" charset="0"/>
                    <a:cs typeface="Arial" pitchFamily="34" charset="0"/>
                  </a:rPr>
                  <a:t>/</a:t>
                </a:r>
                <a:r>
                  <a:rPr lang="ko-KR" altLang="en-US" sz="1100" b="1" dirty="0" smtClean="0">
                    <a:gradFill flip="none" rotWithShape="1">
                      <a:gsLst>
                        <a:gs pos="100000">
                          <a:srgbClr val="A50021"/>
                        </a:gs>
                        <a:gs pos="50000">
                          <a:schemeClr val="accent2">
                            <a:lumMod val="75000"/>
                          </a:schemeClr>
                        </a:gs>
                      </a:gsLst>
                      <a:lin ang="5400000" scaled="1"/>
                      <a:tileRect/>
                    </a:gradFill>
                    <a:latin typeface="Arial" pitchFamily="34" charset="0"/>
                    <a:cs typeface="Arial" pitchFamily="34" charset="0"/>
                  </a:rPr>
                  <a:t>수정</a:t>
                </a:r>
                <a:r>
                  <a:rPr lang="en-US" altLang="ko-KR" sz="1100" b="1" dirty="0" smtClean="0">
                    <a:gradFill flip="none" rotWithShape="1">
                      <a:gsLst>
                        <a:gs pos="100000">
                          <a:srgbClr val="A50021"/>
                        </a:gs>
                        <a:gs pos="50000">
                          <a:schemeClr val="accent2">
                            <a:lumMod val="75000"/>
                          </a:schemeClr>
                        </a:gs>
                      </a:gsLst>
                      <a:lin ang="5400000" scaled="1"/>
                      <a:tileRect/>
                    </a:gradFill>
                    <a:latin typeface="Arial" pitchFamily="34" charset="0"/>
                    <a:cs typeface="Arial" pitchFamily="34" charset="0"/>
                  </a:rPr>
                  <a:t>/</a:t>
                </a:r>
                <a:r>
                  <a:rPr lang="ko-KR" altLang="en-US" sz="1100" b="1" dirty="0" smtClean="0">
                    <a:gradFill flip="none" rotWithShape="1">
                      <a:gsLst>
                        <a:gs pos="100000">
                          <a:srgbClr val="A50021"/>
                        </a:gs>
                        <a:gs pos="50000">
                          <a:schemeClr val="accent2">
                            <a:lumMod val="75000"/>
                          </a:schemeClr>
                        </a:gs>
                      </a:gsLst>
                      <a:lin ang="5400000" scaled="1"/>
                      <a:tileRect/>
                    </a:gradFill>
                    <a:latin typeface="Arial" pitchFamily="34" charset="0"/>
                    <a:cs typeface="Arial" pitchFamily="34" charset="0"/>
                  </a:rPr>
                  <a:t>조회</a:t>
                </a:r>
                <a:r>
                  <a:rPr lang="en-US" altLang="ko-KR" sz="1100" b="1" dirty="0" smtClean="0">
                    <a:gradFill flip="none" rotWithShape="1">
                      <a:gsLst>
                        <a:gs pos="100000">
                          <a:srgbClr val="A50021"/>
                        </a:gs>
                        <a:gs pos="50000">
                          <a:schemeClr val="accent2">
                            <a:lumMod val="75000"/>
                          </a:schemeClr>
                        </a:gs>
                      </a:gsLst>
                      <a:lin ang="5400000" scaled="1"/>
                      <a:tileRect/>
                    </a:gradFill>
                    <a:latin typeface="Arial" pitchFamily="34" charset="0"/>
                    <a:cs typeface="Arial" pitchFamily="34" charset="0"/>
                  </a:rPr>
                  <a:t>/</a:t>
                </a:r>
                <a:r>
                  <a:rPr lang="ko-KR" altLang="en-US" sz="1100" b="1" dirty="0" smtClean="0">
                    <a:gradFill flip="none" rotWithShape="1">
                      <a:gsLst>
                        <a:gs pos="100000">
                          <a:srgbClr val="A50021"/>
                        </a:gs>
                        <a:gs pos="50000">
                          <a:schemeClr val="accent2">
                            <a:lumMod val="75000"/>
                          </a:schemeClr>
                        </a:gs>
                      </a:gsLst>
                      <a:lin ang="5400000" scaled="1"/>
                      <a:tileRect/>
                    </a:gradFill>
                    <a:latin typeface="Arial" pitchFamily="34" charset="0"/>
                    <a:cs typeface="Arial" pitchFamily="34" charset="0"/>
                  </a:rPr>
                  <a:t>삭제</a:t>
                </a:r>
                <a:endParaRPr lang="en-US" altLang="ko-KR" sz="1100" b="1" dirty="0" smtClean="0">
                  <a:gradFill flip="none" rotWithShape="1">
                    <a:gsLst>
                      <a:gs pos="100000">
                        <a:srgbClr val="A50021"/>
                      </a:gs>
                      <a:gs pos="50000">
                        <a:schemeClr val="accent2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latin typeface="Arial" pitchFamily="34" charset="0"/>
                  <a:cs typeface="Arial" pitchFamily="34" charset="0"/>
                </a:endParaRPr>
              </a:p>
              <a:p>
                <a:pPr marL="0" lvl="1" indent="4763">
                  <a:defRPr/>
                </a:pPr>
                <a:r>
                  <a:rPr lang="en-US" altLang="ko-KR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- 2</a:t>
                </a:r>
                <a:r>
                  <a:rPr lang="ko-KR" altLang="en-US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개 테이블 </a:t>
                </a:r>
                <a:r>
                  <a:rPr lang="en-US" altLang="ko-KR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join</a:t>
                </a:r>
                <a:r>
                  <a:rPr lang="ko-KR" altLang="en-US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을 통한 하나의 테이블로 만들어</a:t>
                </a:r>
                <a:r>
                  <a:rPr lang="en-US" altLang="ko-KR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ko-KR" altLang="en-US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새로운 테이블 작성 작업</a:t>
                </a:r>
                <a:endParaRPr lang="en-US" altLang="ko-KR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lvl="1" indent="4763">
                  <a:defRPr/>
                </a:pPr>
                <a:r>
                  <a:rPr lang="en-US" altLang="ko-KR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altLang="ko-KR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lvl="1" indent="4763">
                  <a:defRPr/>
                </a:pPr>
                <a:endParaRPr lang="en-US" altLang="ko-KR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338356" y="968414"/>
              <a:ext cx="3240360" cy="2959056"/>
              <a:chOff x="1076588" y="960025"/>
              <a:chExt cx="3240360" cy="2959056"/>
            </a:xfrm>
          </p:grpSpPr>
          <p:grpSp>
            <p:nvGrpSpPr>
              <p:cNvPr id="59" name="그룹 100"/>
              <p:cNvGrpSpPr/>
              <p:nvPr/>
            </p:nvGrpSpPr>
            <p:grpSpPr>
              <a:xfrm>
                <a:off x="1076588" y="960025"/>
                <a:ext cx="3240360" cy="684076"/>
                <a:chOff x="1076588" y="1805915"/>
                <a:chExt cx="3240360" cy="684076"/>
              </a:xfrm>
            </p:grpSpPr>
            <p:grpSp>
              <p:nvGrpSpPr>
                <p:cNvPr id="63" name="그룹 304"/>
                <p:cNvGrpSpPr/>
                <p:nvPr/>
              </p:nvGrpSpPr>
              <p:grpSpPr>
                <a:xfrm>
                  <a:off x="1076588" y="1805915"/>
                  <a:ext cx="3240360" cy="684076"/>
                  <a:chOff x="1197149" y="1805915"/>
                  <a:chExt cx="3240360" cy="684076"/>
                </a:xfrm>
              </p:grpSpPr>
              <p:sp>
                <p:nvSpPr>
                  <p:cNvPr id="66" name="직사각형 8"/>
                  <p:cNvSpPr/>
                  <p:nvPr/>
                </p:nvSpPr>
                <p:spPr>
                  <a:xfrm>
                    <a:off x="1197149" y="1805915"/>
                    <a:ext cx="3240360" cy="684076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03D4A8"/>
                      </a:gs>
                      <a:gs pos="25000">
                        <a:srgbClr val="21D6E0"/>
                      </a:gs>
                      <a:gs pos="75000">
                        <a:srgbClr val="0087E6"/>
                      </a:gs>
                      <a:gs pos="100000">
                        <a:srgbClr val="005CBF"/>
                      </a:gs>
                    </a:gsLst>
                    <a:lin ang="2700000" scaled="0"/>
                    <a:tileRect/>
                  </a:gradFill>
                  <a:ln w="92075" cap="flat" cmpd="sng" algn="ctr">
                    <a:noFill/>
                    <a:prstDash val="solid"/>
                  </a:ln>
                  <a:effectLst>
                    <a:innerShdw blurRad="469900">
                      <a:srgbClr val="000000">
                        <a:alpha val="50000"/>
                      </a:srgbClr>
                    </a:innerShdw>
                  </a:effectLst>
                </p:spPr>
                <p:txBody>
                  <a:bodyPr rtlCol="0" anchor="ctr"/>
                  <a:lstStyle/>
                  <a:p>
                    <a:pPr algn="ctr" latinLnBrk="0"/>
                    <a:endParaRPr lang="ko-KR" altLang="en-US" kern="0">
                      <a:solidFill>
                        <a:sysClr val="window" lastClr="FFFFFF"/>
                      </a:solidFill>
                    </a:endParaRPr>
                  </a:p>
                </p:txBody>
              </p:sp>
              <p:grpSp>
                <p:nvGrpSpPr>
                  <p:cNvPr id="67" name="그룹 302"/>
                  <p:cNvGrpSpPr/>
                  <p:nvPr/>
                </p:nvGrpSpPr>
                <p:grpSpPr>
                  <a:xfrm>
                    <a:off x="1197149" y="1806723"/>
                    <a:ext cx="2196000" cy="395906"/>
                    <a:chOff x="-1908720" y="1882925"/>
                    <a:chExt cx="2196000" cy="395906"/>
                  </a:xfrm>
                </p:grpSpPr>
                <p:sp>
                  <p:nvSpPr>
                    <p:cNvPr id="68" name="자유형 67"/>
                    <p:cNvSpPr/>
                    <p:nvPr/>
                  </p:nvSpPr>
                  <p:spPr>
                    <a:xfrm>
                      <a:off x="-1904363" y="1887368"/>
                      <a:ext cx="1959513" cy="391463"/>
                    </a:xfrm>
                    <a:custGeom>
                      <a:avLst/>
                      <a:gdLst>
                        <a:gd name="connsiteX0" fmla="*/ 30480 w 2400300"/>
                        <a:gd name="connsiteY0" fmla="*/ 464820 h 464820"/>
                        <a:gd name="connsiteX1" fmla="*/ 30480 w 2400300"/>
                        <a:gd name="connsiteY1" fmla="*/ 464820 h 464820"/>
                        <a:gd name="connsiteX2" fmla="*/ 2400300 w 2400300"/>
                        <a:gd name="connsiteY2" fmla="*/ 0 h 464820"/>
                        <a:gd name="connsiteX3" fmla="*/ 0 w 2400300"/>
                        <a:gd name="connsiteY3" fmla="*/ 0 h 464820"/>
                        <a:gd name="connsiteX4" fmla="*/ 30480 w 2400300"/>
                        <a:gd name="connsiteY4" fmla="*/ 464820 h 464820"/>
                        <a:gd name="connsiteX0" fmla="*/ 2786 w 2372606"/>
                        <a:gd name="connsiteY0" fmla="*/ 464820 h 464820"/>
                        <a:gd name="connsiteX1" fmla="*/ 2786 w 2372606"/>
                        <a:gd name="connsiteY1" fmla="*/ 464820 h 464820"/>
                        <a:gd name="connsiteX2" fmla="*/ 2372606 w 2372606"/>
                        <a:gd name="connsiteY2" fmla="*/ 0 h 464820"/>
                        <a:gd name="connsiteX3" fmla="*/ 0 w 2372606"/>
                        <a:gd name="connsiteY3" fmla="*/ 13196 h 464820"/>
                        <a:gd name="connsiteX4" fmla="*/ 2786 w 2372606"/>
                        <a:gd name="connsiteY4" fmla="*/ 464820 h 464820"/>
                        <a:gd name="connsiteX0" fmla="*/ 9508 w 2379328"/>
                        <a:gd name="connsiteY0" fmla="*/ 464820 h 464820"/>
                        <a:gd name="connsiteX1" fmla="*/ 9508 w 2379328"/>
                        <a:gd name="connsiteY1" fmla="*/ 464820 h 464820"/>
                        <a:gd name="connsiteX2" fmla="*/ 2379328 w 2379328"/>
                        <a:gd name="connsiteY2" fmla="*/ 0 h 464820"/>
                        <a:gd name="connsiteX3" fmla="*/ 0 w 2379328"/>
                        <a:gd name="connsiteY3" fmla="*/ 10517 h 464820"/>
                        <a:gd name="connsiteX4" fmla="*/ 9508 w 2379328"/>
                        <a:gd name="connsiteY4" fmla="*/ 464820 h 464820"/>
                        <a:gd name="connsiteX0" fmla="*/ 5660 w 2375480"/>
                        <a:gd name="connsiteY0" fmla="*/ 467856 h 467856"/>
                        <a:gd name="connsiteX1" fmla="*/ 5660 w 2375480"/>
                        <a:gd name="connsiteY1" fmla="*/ 467856 h 467856"/>
                        <a:gd name="connsiteX2" fmla="*/ 2375480 w 2375480"/>
                        <a:gd name="connsiteY2" fmla="*/ 3036 h 467856"/>
                        <a:gd name="connsiteX3" fmla="*/ 0 w 2375480"/>
                        <a:gd name="connsiteY3" fmla="*/ 0 h 467856"/>
                        <a:gd name="connsiteX4" fmla="*/ 5660 w 2375480"/>
                        <a:gd name="connsiteY4" fmla="*/ 467856 h 467856"/>
                        <a:gd name="connsiteX0" fmla="*/ 929 w 2376409"/>
                        <a:gd name="connsiteY0" fmla="*/ 468052 h 468052"/>
                        <a:gd name="connsiteX1" fmla="*/ 6589 w 2376409"/>
                        <a:gd name="connsiteY1" fmla="*/ 467856 h 468052"/>
                        <a:gd name="connsiteX2" fmla="*/ 2376409 w 2376409"/>
                        <a:gd name="connsiteY2" fmla="*/ 3036 h 468052"/>
                        <a:gd name="connsiteX3" fmla="*/ 929 w 2376409"/>
                        <a:gd name="connsiteY3" fmla="*/ 0 h 468052"/>
                        <a:gd name="connsiteX4" fmla="*/ 929 w 2376409"/>
                        <a:gd name="connsiteY4" fmla="*/ 468052 h 468052"/>
                        <a:gd name="connsiteX0" fmla="*/ 929 w 2376409"/>
                        <a:gd name="connsiteY0" fmla="*/ 468052 h 468052"/>
                        <a:gd name="connsiteX1" fmla="*/ 6589 w 2376409"/>
                        <a:gd name="connsiteY1" fmla="*/ 467856 h 468052"/>
                        <a:gd name="connsiteX2" fmla="*/ 2376409 w 2376409"/>
                        <a:gd name="connsiteY2" fmla="*/ 3036 h 468052"/>
                        <a:gd name="connsiteX3" fmla="*/ 929 w 2376409"/>
                        <a:gd name="connsiteY3" fmla="*/ 0 h 468052"/>
                        <a:gd name="connsiteX4" fmla="*/ 929 w 2376409"/>
                        <a:gd name="connsiteY4" fmla="*/ 468052 h 468052"/>
                        <a:gd name="connsiteX0" fmla="*/ 108013 w 2375480"/>
                        <a:gd name="connsiteY0" fmla="*/ 468052 h 468052"/>
                        <a:gd name="connsiteX1" fmla="*/ 5660 w 2375480"/>
                        <a:gd name="connsiteY1" fmla="*/ 467856 h 468052"/>
                        <a:gd name="connsiteX2" fmla="*/ 2375480 w 2375480"/>
                        <a:gd name="connsiteY2" fmla="*/ 3036 h 468052"/>
                        <a:gd name="connsiteX3" fmla="*/ 0 w 2375480"/>
                        <a:gd name="connsiteY3" fmla="*/ 0 h 468052"/>
                        <a:gd name="connsiteX4" fmla="*/ 108013 w 2375480"/>
                        <a:gd name="connsiteY4" fmla="*/ 468052 h 468052"/>
                        <a:gd name="connsiteX0" fmla="*/ 108013 w 2375480"/>
                        <a:gd name="connsiteY0" fmla="*/ 468052 h 540060"/>
                        <a:gd name="connsiteX1" fmla="*/ 216024 w 2375480"/>
                        <a:gd name="connsiteY1" fmla="*/ 540060 h 540060"/>
                        <a:gd name="connsiteX2" fmla="*/ 2375480 w 2375480"/>
                        <a:gd name="connsiteY2" fmla="*/ 3036 h 540060"/>
                        <a:gd name="connsiteX3" fmla="*/ 0 w 2375480"/>
                        <a:gd name="connsiteY3" fmla="*/ 0 h 540060"/>
                        <a:gd name="connsiteX4" fmla="*/ 108013 w 2375480"/>
                        <a:gd name="connsiteY4" fmla="*/ 468052 h 540060"/>
                        <a:gd name="connsiteX0" fmla="*/ 929 w 2376409"/>
                        <a:gd name="connsiteY0" fmla="*/ 468052 h 540060"/>
                        <a:gd name="connsiteX1" fmla="*/ 216953 w 2376409"/>
                        <a:gd name="connsiteY1" fmla="*/ 540060 h 540060"/>
                        <a:gd name="connsiteX2" fmla="*/ 2376409 w 2376409"/>
                        <a:gd name="connsiteY2" fmla="*/ 3036 h 540060"/>
                        <a:gd name="connsiteX3" fmla="*/ 929 w 2376409"/>
                        <a:gd name="connsiteY3" fmla="*/ 0 h 540060"/>
                        <a:gd name="connsiteX4" fmla="*/ 929 w 2376409"/>
                        <a:gd name="connsiteY4" fmla="*/ 468052 h 540060"/>
                        <a:gd name="connsiteX0" fmla="*/ 929 w 2376409"/>
                        <a:gd name="connsiteY0" fmla="*/ 468052 h 504056"/>
                        <a:gd name="connsiteX1" fmla="*/ 144946 w 2376409"/>
                        <a:gd name="connsiteY1" fmla="*/ 504056 h 504056"/>
                        <a:gd name="connsiteX2" fmla="*/ 2376409 w 2376409"/>
                        <a:gd name="connsiteY2" fmla="*/ 3036 h 504056"/>
                        <a:gd name="connsiteX3" fmla="*/ 929 w 2376409"/>
                        <a:gd name="connsiteY3" fmla="*/ 0 h 504056"/>
                        <a:gd name="connsiteX4" fmla="*/ 929 w 2376409"/>
                        <a:gd name="connsiteY4" fmla="*/ 468052 h 504056"/>
                        <a:gd name="connsiteX0" fmla="*/ 929 w 2376409"/>
                        <a:gd name="connsiteY0" fmla="*/ 468052 h 468052"/>
                        <a:gd name="connsiteX1" fmla="*/ 2376409 w 2376409"/>
                        <a:gd name="connsiteY1" fmla="*/ 3036 h 468052"/>
                        <a:gd name="connsiteX2" fmla="*/ 929 w 2376409"/>
                        <a:gd name="connsiteY2" fmla="*/ 0 h 468052"/>
                        <a:gd name="connsiteX3" fmla="*/ 929 w 2376409"/>
                        <a:gd name="connsiteY3" fmla="*/ 468052 h 468052"/>
                        <a:gd name="connsiteX0" fmla="*/ 12328 w 2375480"/>
                        <a:gd name="connsiteY0" fmla="*/ 456902 h 456902"/>
                        <a:gd name="connsiteX1" fmla="*/ 2375480 w 2375480"/>
                        <a:gd name="connsiteY1" fmla="*/ 3036 h 456902"/>
                        <a:gd name="connsiteX2" fmla="*/ 0 w 2375480"/>
                        <a:gd name="connsiteY2" fmla="*/ 0 h 456902"/>
                        <a:gd name="connsiteX3" fmla="*/ 12328 w 2375480"/>
                        <a:gd name="connsiteY3" fmla="*/ 456902 h 456902"/>
                        <a:gd name="connsiteX0" fmla="*/ 929 w 2376409"/>
                        <a:gd name="connsiteY0" fmla="*/ 468052 h 468052"/>
                        <a:gd name="connsiteX1" fmla="*/ 2376409 w 2376409"/>
                        <a:gd name="connsiteY1" fmla="*/ 3036 h 468052"/>
                        <a:gd name="connsiteX2" fmla="*/ 929 w 2376409"/>
                        <a:gd name="connsiteY2" fmla="*/ 0 h 468052"/>
                        <a:gd name="connsiteX3" fmla="*/ 929 w 2376409"/>
                        <a:gd name="connsiteY3" fmla="*/ 468052 h 468052"/>
                        <a:gd name="connsiteX0" fmla="*/ 929 w 2376409"/>
                        <a:gd name="connsiteY0" fmla="*/ 468052 h 468052"/>
                        <a:gd name="connsiteX1" fmla="*/ 2376409 w 2376409"/>
                        <a:gd name="connsiteY1" fmla="*/ 3036 h 468052"/>
                        <a:gd name="connsiteX2" fmla="*/ 929 w 2376409"/>
                        <a:gd name="connsiteY2" fmla="*/ 0 h 468052"/>
                        <a:gd name="connsiteX3" fmla="*/ 929 w 2376409"/>
                        <a:gd name="connsiteY3" fmla="*/ 468052 h 468052"/>
                        <a:gd name="connsiteX0" fmla="*/ 929 w 2376409"/>
                        <a:gd name="connsiteY0" fmla="*/ 468052 h 468052"/>
                        <a:gd name="connsiteX1" fmla="*/ 2376409 w 2376409"/>
                        <a:gd name="connsiteY1" fmla="*/ 3036 h 468052"/>
                        <a:gd name="connsiteX2" fmla="*/ 929 w 2376409"/>
                        <a:gd name="connsiteY2" fmla="*/ 0 h 468052"/>
                        <a:gd name="connsiteX3" fmla="*/ 929 w 2376409"/>
                        <a:gd name="connsiteY3" fmla="*/ 468052 h 468052"/>
                        <a:gd name="connsiteX0" fmla="*/ 929 w 2376409"/>
                        <a:gd name="connsiteY0" fmla="*/ 468612 h 468612"/>
                        <a:gd name="connsiteX1" fmla="*/ 2376409 w 2376409"/>
                        <a:gd name="connsiteY1" fmla="*/ 3596 h 468612"/>
                        <a:gd name="connsiteX2" fmla="*/ 929 w 2376409"/>
                        <a:gd name="connsiteY2" fmla="*/ 560 h 468612"/>
                        <a:gd name="connsiteX3" fmla="*/ 929 w 2376409"/>
                        <a:gd name="connsiteY3" fmla="*/ 468612 h 468612"/>
                        <a:gd name="connsiteX0" fmla="*/ 929 w 2378369"/>
                        <a:gd name="connsiteY0" fmla="*/ 445556 h 445556"/>
                        <a:gd name="connsiteX1" fmla="*/ 2378369 w 2378369"/>
                        <a:gd name="connsiteY1" fmla="*/ 3596 h 445556"/>
                        <a:gd name="connsiteX2" fmla="*/ 2889 w 2378369"/>
                        <a:gd name="connsiteY2" fmla="*/ 560 h 445556"/>
                        <a:gd name="connsiteX3" fmla="*/ 929 w 2378369"/>
                        <a:gd name="connsiteY3" fmla="*/ 445556 h 445556"/>
                        <a:gd name="connsiteX0" fmla="*/ 929 w 2376408"/>
                        <a:gd name="connsiteY0" fmla="*/ 468612 h 468612"/>
                        <a:gd name="connsiteX1" fmla="*/ 2376408 w 2376408"/>
                        <a:gd name="connsiteY1" fmla="*/ 3596 h 468612"/>
                        <a:gd name="connsiteX2" fmla="*/ 928 w 2376408"/>
                        <a:gd name="connsiteY2" fmla="*/ 560 h 468612"/>
                        <a:gd name="connsiteX3" fmla="*/ 929 w 2376408"/>
                        <a:gd name="connsiteY3" fmla="*/ 468612 h 468612"/>
                        <a:gd name="connsiteX0" fmla="*/ 293519 w 2375480"/>
                        <a:gd name="connsiteY0" fmla="*/ 489990 h 489990"/>
                        <a:gd name="connsiteX1" fmla="*/ 2375480 w 2375480"/>
                        <a:gd name="connsiteY1" fmla="*/ 3596 h 489990"/>
                        <a:gd name="connsiteX2" fmla="*/ 0 w 2375480"/>
                        <a:gd name="connsiteY2" fmla="*/ 560 h 489990"/>
                        <a:gd name="connsiteX3" fmla="*/ 293519 w 2375480"/>
                        <a:gd name="connsiteY3" fmla="*/ 489990 h 489990"/>
                        <a:gd name="connsiteX0" fmla="*/ 293519 w 2375480"/>
                        <a:gd name="connsiteY0" fmla="*/ 489990 h 602203"/>
                        <a:gd name="connsiteX1" fmla="*/ 2375480 w 2375480"/>
                        <a:gd name="connsiteY1" fmla="*/ 3596 h 602203"/>
                        <a:gd name="connsiteX2" fmla="*/ 0 w 2375480"/>
                        <a:gd name="connsiteY2" fmla="*/ 560 h 602203"/>
                        <a:gd name="connsiteX3" fmla="*/ 293519 w 2375480"/>
                        <a:gd name="connsiteY3" fmla="*/ 489990 h 602203"/>
                        <a:gd name="connsiteX0" fmla="*/ 293519 w 2375480"/>
                        <a:gd name="connsiteY0" fmla="*/ 489990 h 489990"/>
                        <a:gd name="connsiteX1" fmla="*/ 2375480 w 2375480"/>
                        <a:gd name="connsiteY1" fmla="*/ 3596 h 489990"/>
                        <a:gd name="connsiteX2" fmla="*/ 0 w 2375480"/>
                        <a:gd name="connsiteY2" fmla="*/ 560 h 489990"/>
                        <a:gd name="connsiteX3" fmla="*/ 293519 w 2375480"/>
                        <a:gd name="connsiteY3" fmla="*/ 489990 h 489990"/>
                        <a:gd name="connsiteX0" fmla="*/ 293519 w 2375480"/>
                        <a:gd name="connsiteY0" fmla="*/ 489990 h 489990"/>
                        <a:gd name="connsiteX1" fmla="*/ 2375480 w 2375480"/>
                        <a:gd name="connsiteY1" fmla="*/ 3596 h 489990"/>
                        <a:gd name="connsiteX2" fmla="*/ 0 w 2375480"/>
                        <a:gd name="connsiteY2" fmla="*/ 560 h 489990"/>
                        <a:gd name="connsiteX3" fmla="*/ 293519 w 2375480"/>
                        <a:gd name="connsiteY3" fmla="*/ 489990 h 489990"/>
                        <a:gd name="connsiteX0" fmla="*/ 273301 w 2375480"/>
                        <a:gd name="connsiteY0" fmla="*/ 468180 h 468180"/>
                        <a:gd name="connsiteX1" fmla="*/ 2375480 w 2375480"/>
                        <a:gd name="connsiteY1" fmla="*/ 3596 h 468180"/>
                        <a:gd name="connsiteX2" fmla="*/ 0 w 2375480"/>
                        <a:gd name="connsiteY2" fmla="*/ 560 h 468180"/>
                        <a:gd name="connsiteX3" fmla="*/ 273301 w 2375480"/>
                        <a:gd name="connsiteY3" fmla="*/ 468180 h 468180"/>
                        <a:gd name="connsiteX0" fmla="*/ 248278 w 2350457"/>
                        <a:gd name="connsiteY0" fmla="*/ 468180 h 468180"/>
                        <a:gd name="connsiteX1" fmla="*/ 2350457 w 2350457"/>
                        <a:gd name="connsiteY1" fmla="*/ 3596 h 468180"/>
                        <a:gd name="connsiteX2" fmla="*/ 0 w 2350457"/>
                        <a:gd name="connsiteY2" fmla="*/ 5707 h 468180"/>
                        <a:gd name="connsiteX3" fmla="*/ 248278 w 2350457"/>
                        <a:gd name="connsiteY3" fmla="*/ 468180 h 468180"/>
                        <a:gd name="connsiteX0" fmla="*/ 248278 w 2350457"/>
                        <a:gd name="connsiteY0" fmla="*/ 468180 h 468180"/>
                        <a:gd name="connsiteX1" fmla="*/ 2350457 w 2350457"/>
                        <a:gd name="connsiteY1" fmla="*/ 3596 h 468180"/>
                        <a:gd name="connsiteX2" fmla="*/ 0 w 2350457"/>
                        <a:gd name="connsiteY2" fmla="*/ 5707 h 468180"/>
                        <a:gd name="connsiteX3" fmla="*/ 248278 w 2350457"/>
                        <a:gd name="connsiteY3" fmla="*/ 468180 h 468180"/>
                        <a:gd name="connsiteX0" fmla="*/ 250911 w 2350457"/>
                        <a:gd name="connsiteY0" fmla="*/ 489558 h 489558"/>
                        <a:gd name="connsiteX1" fmla="*/ 2350457 w 2350457"/>
                        <a:gd name="connsiteY1" fmla="*/ 3596 h 489558"/>
                        <a:gd name="connsiteX2" fmla="*/ 0 w 2350457"/>
                        <a:gd name="connsiteY2" fmla="*/ 5707 h 489558"/>
                        <a:gd name="connsiteX3" fmla="*/ 250911 w 2350457"/>
                        <a:gd name="connsiteY3" fmla="*/ 489558 h 489558"/>
                        <a:gd name="connsiteX0" fmla="*/ 250911 w 2350457"/>
                        <a:gd name="connsiteY0" fmla="*/ 489558 h 489558"/>
                        <a:gd name="connsiteX1" fmla="*/ 2350457 w 2350457"/>
                        <a:gd name="connsiteY1" fmla="*/ 3596 h 489558"/>
                        <a:gd name="connsiteX2" fmla="*/ 0 w 2350457"/>
                        <a:gd name="connsiteY2" fmla="*/ 5707 h 489558"/>
                        <a:gd name="connsiteX3" fmla="*/ 250911 w 2350457"/>
                        <a:gd name="connsiteY3" fmla="*/ 489558 h 489558"/>
                        <a:gd name="connsiteX0" fmla="*/ 250911 w 2350457"/>
                        <a:gd name="connsiteY0" fmla="*/ 489558 h 489558"/>
                        <a:gd name="connsiteX1" fmla="*/ 2350457 w 2350457"/>
                        <a:gd name="connsiteY1" fmla="*/ 3596 h 489558"/>
                        <a:gd name="connsiteX2" fmla="*/ 0 w 2350457"/>
                        <a:gd name="connsiteY2" fmla="*/ 5707 h 489558"/>
                        <a:gd name="connsiteX3" fmla="*/ 250911 w 2350457"/>
                        <a:gd name="connsiteY3" fmla="*/ 489558 h 489558"/>
                        <a:gd name="connsiteX0" fmla="*/ 265194 w 2350457"/>
                        <a:gd name="connsiteY0" fmla="*/ 455282 h 455282"/>
                        <a:gd name="connsiteX1" fmla="*/ 2350457 w 2350457"/>
                        <a:gd name="connsiteY1" fmla="*/ 3596 h 455282"/>
                        <a:gd name="connsiteX2" fmla="*/ 0 w 2350457"/>
                        <a:gd name="connsiteY2" fmla="*/ 5707 h 455282"/>
                        <a:gd name="connsiteX3" fmla="*/ 265194 w 2350457"/>
                        <a:gd name="connsiteY3" fmla="*/ 455282 h 455282"/>
                        <a:gd name="connsiteX0" fmla="*/ 265194 w 2350457"/>
                        <a:gd name="connsiteY0" fmla="*/ 469565 h 469565"/>
                        <a:gd name="connsiteX1" fmla="*/ 2350457 w 2350457"/>
                        <a:gd name="connsiteY1" fmla="*/ 3596 h 469565"/>
                        <a:gd name="connsiteX2" fmla="*/ 0 w 2350457"/>
                        <a:gd name="connsiteY2" fmla="*/ 5707 h 469565"/>
                        <a:gd name="connsiteX3" fmla="*/ 265194 w 2350457"/>
                        <a:gd name="connsiteY3" fmla="*/ 469565 h 469565"/>
                        <a:gd name="connsiteX0" fmla="*/ 265194 w 2350457"/>
                        <a:gd name="connsiteY0" fmla="*/ 469565 h 469565"/>
                        <a:gd name="connsiteX1" fmla="*/ 2350457 w 2350457"/>
                        <a:gd name="connsiteY1" fmla="*/ 3596 h 469565"/>
                        <a:gd name="connsiteX2" fmla="*/ 0 w 2350457"/>
                        <a:gd name="connsiteY2" fmla="*/ 5707 h 469565"/>
                        <a:gd name="connsiteX3" fmla="*/ 265194 w 2350457"/>
                        <a:gd name="connsiteY3" fmla="*/ 469565 h 469565"/>
                        <a:gd name="connsiteX0" fmla="*/ 265194 w 2350457"/>
                        <a:gd name="connsiteY0" fmla="*/ 469565 h 469565"/>
                        <a:gd name="connsiteX1" fmla="*/ 2350457 w 2350457"/>
                        <a:gd name="connsiteY1" fmla="*/ 3596 h 469565"/>
                        <a:gd name="connsiteX2" fmla="*/ 0 w 2350457"/>
                        <a:gd name="connsiteY2" fmla="*/ 5707 h 469565"/>
                        <a:gd name="connsiteX3" fmla="*/ 265194 w 2350457"/>
                        <a:gd name="connsiteY3" fmla="*/ 469565 h 4695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350457" h="469565">
                          <a:moveTo>
                            <a:pt x="265194" y="469565"/>
                          </a:moveTo>
                          <a:cubicBezTo>
                            <a:pt x="422239" y="163579"/>
                            <a:pt x="1882257" y="0"/>
                            <a:pt x="2350457" y="3596"/>
                          </a:cubicBezTo>
                          <a:lnTo>
                            <a:pt x="0" y="5707"/>
                          </a:lnTo>
                          <a:cubicBezTo>
                            <a:pt x="96796" y="178669"/>
                            <a:pt x="219464" y="398898"/>
                            <a:pt x="265194" y="469565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chemeClr val="bg1">
                            <a:alpha val="60000"/>
                          </a:schemeClr>
                        </a:gs>
                        <a:gs pos="50000">
                          <a:schemeClr val="bg1">
                            <a:alpha val="0"/>
                          </a:schemeClr>
                        </a:gs>
                      </a:gsLst>
                      <a:lin ang="13500000" scaled="1"/>
                      <a:tileRect/>
                    </a:gradFill>
                    <a:ln w="50800">
                      <a:noFill/>
                      <a:headEnd type="oval"/>
                      <a:tailEnd type="oval"/>
                    </a:ln>
                    <a:effectLst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9" name="직사각형 68"/>
                    <p:cNvSpPr/>
                    <p:nvPr/>
                  </p:nvSpPr>
                  <p:spPr>
                    <a:xfrm>
                      <a:off x="-1908720" y="1882925"/>
                      <a:ext cx="2196000" cy="25200"/>
                    </a:xfrm>
                    <a:prstGeom prst="rect">
                      <a:avLst/>
                    </a:prstGeom>
                    <a:gradFill flip="none" rotWithShape="1">
                      <a:gsLst>
                        <a:gs pos="23000">
                          <a:schemeClr val="bg1"/>
                        </a:gs>
                        <a:gs pos="63000">
                          <a:srgbClr val="000000">
                            <a:alpha val="0"/>
                          </a:srgbClr>
                        </a:gs>
                      </a:gsLst>
                      <a:lin ang="270000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64" name="Rectangle 68"/>
                <p:cNvSpPr>
                  <a:spLocks noChangeArrowheads="1"/>
                </p:cNvSpPr>
                <p:nvPr/>
              </p:nvSpPr>
              <p:spPr bwMode="auto">
                <a:xfrm>
                  <a:off x="1184600" y="2009453"/>
                  <a:ext cx="2834791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square" lIns="0" tIns="0" rIns="0" bIns="0" anchor="ctr">
                  <a:spAutoFit/>
                  <a:scene3d>
                    <a:camera prst="orthographicFront">
                      <a:rot lat="0" lon="0" rev="0"/>
                    </a:camera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  <a:contourClr>
                      <a:schemeClr val="bg1"/>
                    </a:contourClr>
                  </a:sp3d>
                </a:bodyPr>
                <a:lstStyle/>
                <a:p>
                  <a:pPr marL="0" lvl="1" indent="4763" defTabSz="1110759" eaLnBrk="0" hangingPunct="0">
                    <a:defRPr/>
                  </a:pPr>
                  <a:endParaRPr lang="en-US" altLang="ko-KR" b="1" spc="-100" dirty="0" smtClean="0">
                    <a:ln>
                      <a:prstDash val="solid"/>
                    </a:ln>
                    <a:solidFill>
                      <a:schemeClr val="bg1"/>
                    </a:solidFill>
                    <a:effectLst>
                      <a:outerShdw blurRad="215900" algn="ctr" rotWithShape="0">
                        <a:srgbClr val="000000">
                          <a:alpha val="80000"/>
                        </a:srgbClr>
                      </a:outerShdw>
                    </a:effectLst>
                    <a:latin typeface="Arial" pitchFamily="34" charset="0"/>
                    <a:ea typeface="HY견고딕" pitchFamily="18" charset="-127"/>
                    <a:cs typeface="Arial" pitchFamily="34" charset="0"/>
                  </a:endParaRPr>
                </a:p>
              </p:txBody>
            </p:sp>
          </p:grpSp>
          <p:grpSp>
            <p:nvGrpSpPr>
              <p:cNvPr id="60" name="그룹 59"/>
              <p:cNvGrpSpPr/>
              <p:nvPr/>
            </p:nvGrpSpPr>
            <p:grpSpPr>
              <a:xfrm>
                <a:off x="1081036" y="1647849"/>
                <a:ext cx="3235912" cy="2271232"/>
                <a:chOff x="4981523" y="5435867"/>
                <a:chExt cx="3235911" cy="868500"/>
              </a:xfrm>
            </p:grpSpPr>
            <p:sp>
              <p:nvSpPr>
                <p:cNvPr id="61" name="대각선 방향의 모서리가 둥근 사각형 60"/>
                <p:cNvSpPr/>
                <p:nvPr/>
              </p:nvSpPr>
              <p:spPr>
                <a:xfrm flipV="1">
                  <a:off x="4981523" y="5435867"/>
                  <a:ext cx="3235911" cy="868500"/>
                </a:xfrm>
                <a:prstGeom prst="round2DiagRect">
                  <a:avLst>
                    <a:gd name="adj1" fmla="val 5460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  <a:headEnd type="oval"/>
                  <a:tailEnd type="oval"/>
                </a:ln>
                <a:effectLst>
                  <a:outerShdw blurRad="63500" algn="c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Rectangle 68"/>
                <p:cNvSpPr>
                  <a:spLocks noChangeArrowheads="1"/>
                </p:cNvSpPr>
                <p:nvPr/>
              </p:nvSpPr>
              <p:spPr bwMode="auto">
                <a:xfrm flipH="1">
                  <a:off x="5022141" y="5450263"/>
                  <a:ext cx="2925514" cy="776762"/>
                </a:xfrm>
                <a:prstGeom prst="rect">
                  <a:avLst/>
                </a:prstGeom>
                <a:extLst/>
              </p:spPr>
              <p:txBody>
                <a:bodyPr wrap="square" lIns="0" tIns="0" rIns="0" bIns="0">
                  <a:spAutoFit/>
                </a:bodyPr>
                <a:lstStyle/>
                <a:p>
                  <a:pPr marL="0" lvl="1" indent="4763">
                    <a:defRPr/>
                  </a:pPr>
                  <a:r>
                    <a:rPr lang="ko-KR" altLang="en-US" sz="1100" b="1" dirty="0" smtClean="0">
                      <a:gradFill flip="none" rotWithShape="1">
                        <a:gsLst>
                          <a:gs pos="100000">
                            <a:srgbClr val="A50021"/>
                          </a:gs>
                          <a:gs pos="50000">
                            <a:schemeClr val="accent2">
                              <a:lumMod val="75000"/>
                            </a:schemeClr>
                          </a:gs>
                        </a:gsLst>
                        <a:lin ang="5400000" scaled="1"/>
                        <a:tileRect/>
                      </a:gradFill>
                      <a:latin typeface="Arial" pitchFamily="34" charset="0"/>
                      <a:cs typeface="Arial" pitchFamily="34" charset="0"/>
                    </a:rPr>
                    <a:t>로그인 계정관리</a:t>
                  </a:r>
                  <a:endParaRPr lang="en-US" altLang="ko-KR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  <a:p>
                  <a:pPr marL="0" lvl="1" indent="4763">
                    <a:defRPr/>
                  </a:pPr>
                  <a:r>
                    <a:rPr lang="en-US" altLang="ko-KR" sz="11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  </a:t>
                  </a:r>
                  <a:r>
                    <a:rPr lang="ko-KR" altLang="en-US" sz="11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사용자</a:t>
                  </a:r>
                  <a:r>
                    <a:rPr lang="en-US" altLang="ko-KR" sz="11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/</a:t>
                  </a:r>
                  <a:r>
                    <a:rPr lang="ko-KR" altLang="en-US" sz="11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관리자 로그인 분리</a:t>
                  </a:r>
                  <a:endParaRPr lang="en-US" altLang="ko-KR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  <a:p>
                  <a:pPr marL="0" lvl="1" indent="4763">
                    <a:defRPr/>
                  </a:pPr>
                  <a:endParaRPr lang="en-US" altLang="ko-KR" sz="1100" b="1" dirty="0" smtClean="0">
                    <a:gradFill flip="none" rotWithShape="1">
                      <a:gsLst>
                        <a:gs pos="100000">
                          <a:srgbClr val="A50021"/>
                        </a:gs>
                        <a:gs pos="50000">
                          <a:schemeClr val="accent2">
                            <a:lumMod val="75000"/>
                          </a:schemeClr>
                        </a:gs>
                      </a:gsLst>
                      <a:lin ang="5400000" scaled="1"/>
                      <a:tileRect/>
                    </a:gradFill>
                    <a:latin typeface="Arial" pitchFamily="34" charset="0"/>
                    <a:cs typeface="Arial" pitchFamily="34" charset="0"/>
                  </a:endParaRPr>
                </a:p>
                <a:p>
                  <a:pPr marL="0" lvl="1" indent="4763">
                    <a:defRPr/>
                  </a:pPr>
                  <a:r>
                    <a:rPr lang="ko-KR" altLang="en-US" sz="1100" b="1" dirty="0" smtClean="0">
                      <a:gradFill flip="none" rotWithShape="1">
                        <a:gsLst>
                          <a:gs pos="100000">
                            <a:srgbClr val="A50021"/>
                          </a:gs>
                          <a:gs pos="50000">
                            <a:schemeClr val="accent2">
                              <a:lumMod val="75000"/>
                            </a:schemeClr>
                          </a:gs>
                        </a:gsLst>
                        <a:lin ang="5400000" scaled="1"/>
                        <a:tileRect/>
                      </a:gradFill>
                      <a:latin typeface="Arial" pitchFamily="34" charset="0"/>
                      <a:cs typeface="Arial" pitchFamily="34" charset="0"/>
                    </a:rPr>
                    <a:t>메인 페이지 </a:t>
                  </a:r>
                  <a:r>
                    <a:rPr lang="en-US" altLang="ko-KR" sz="1100" b="1" dirty="0" smtClean="0">
                      <a:gradFill flip="none" rotWithShape="1">
                        <a:gsLst>
                          <a:gs pos="100000">
                            <a:srgbClr val="A50021"/>
                          </a:gs>
                          <a:gs pos="50000">
                            <a:schemeClr val="accent2">
                              <a:lumMod val="75000"/>
                            </a:schemeClr>
                          </a:gs>
                        </a:gsLst>
                        <a:lin ang="5400000" scaled="1"/>
                        <a:tileRect/>
                      </a:gradFill>
                      <a:latin typeface="Arial" pitchFamily="34" charset="0"/>
                      <a:cs typeface="Arial" pitchFamily="34" charset="0"/>
                    </a:rPr>
                    <a:t>DB </a:t>
                  </a:r>
                  <a:r>
                    <a:rPr lang="ko-KR" altLang="en-US" sz="1100" b="1" dirty="0" smtClean="0">
                      <a:gradFill flip="none" rotWithShape="1">
                        <a:gsLst>
                          <a:gs pos="100000">
                            <a:srgbClr val="A50021"/>
                          </a:gs>
                          <a:gs pos="50000">
                            <a:schemeClr val="accent2">
                              <a:lumMod val="75000"/>
                            </a:schemeClr>
                          </a:gs>
                        </a:gsLst>
                        <a:lin ang="5400000" scaled="1"/>
                        <a:tileRect/>
                      </a:gradFill>
                      <a:latin typeface="Arial" pitchFamily="34" charset="0"/>
                      <a:cs typeface="Arial" pitchFamily="34" charset="0"/>
                    </a:rPr>
                    <a:t>호출 앤 디자인</a:t>
                  </a:r>
                  <a:endParaRPr lang="en-US" altLang="ko-KR" sz="1100" b="1" dirty="0" smtClean="0">
                    <a:gradFill flip="none" rotWithShape="1">
                      <a:gsLst>
                        <a:gs pos="100000">
                          <a:srgbClr val="A50021"/>
                        </a:gs>
                        <a:gs pos="50000">
                          <a:schemeClr val="accent2">
                            <a:lumMod val="75000"/>
                          </a:schemeClr>
                        </a:gs>
                      </a:gsLst>
                      <a:lin ang="5400000" scaled="1"/>
                      <a:tileRect/>
                    </a:gradFill>
                    <a:latin typeface="Arial" pitchFamily="34" charset="0"/>
                    <a:cs typeface="Arial" pitchFamily="34" charset="0"/>
                  </a:endParaRPr>
                </a:p>
                <a:p>
                  <a:pPr marL="0" lvl="1" indent="4763">
                    <a:defRPr/>
                  </a:pPr>
                  <a:r>
                    <a:rPr lang="ko-KR" altLang="en-US" sz="11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 상품 목록 </a:t>
                  </a:r>
                  <a:r>
                    <a:rPr lang="en-US" altLang="ko-KR" sz="11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Slide</a:t>
                  </a:r>
                </a:p>
                <a:p>
                  <a:pPr marL="0" lvl="1" indent="4763">
                    <a:defRPr/>
                  </a:pPr>
                  <a:endParaRPr lang="en-US" altLang="ko-KR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  <a:p>
                  <a:pPr marL="0" lvl="1" indent="4763">
                    <a:defRPr/>
                  </a:pPr>
                  <a:r>
                    <a:rPr lang="ko-KR" altLang="en-US" sz="1100" b="1" dirty="0" smtClean="0">
                      <a:gradFill flip="none" rotWithShape="1">
                        <a:gsLst>
                          <a:gs pos="100000">
                            <a:srgbClr val="A50021"/>
                          </a:gs>
                          <a:gs pos="50000">
                            <a:schemeClr val="accent2">
                              <a:lumMod val="75000"/>
                            </a:schemeClr>
                          </a:gs>
                        </a:gsLst>
                        <a:lin ang="5400000" scaled="1"/>
                        <a:tileRect/>
                      </a:gradFill>
                      <a:latin typeface="Arial" pitchFamily="34" charset="0"/>
                      <a:cs typeface="Arial" pitchFamily="34" charset="0"/>
                    </a:rPr>
                    <a:t>주문내역 조회 </a:t>
                  </a:r>
                  <a:r>
                    <a:rPr lang="en-US" altLang="ko-KR" sz="11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- </a:t>
                  </a:r>
                  <a:r>
                    <a:rPr lang="ko-KR" altLang="en-US" sz="11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날짜별 검색 등</a:t>
                  </a:r>
                  <a:endParaRPr lang="en-US" altLang="ko-KR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  <a:p>
                  <a:pPr marL="0" lvl="1" indent="4763">
                    <a:defRPr/>
                  </a:pPr>
                  <a:endParaRPr lang="en-US" altLang="ko-KR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  <a:p>
                  <a:pPr marL="0" lvl="1" indent="4763">
                    <a:defRPr/>
                  </a:pPr>
                  <a:endParaRPr lang="en-US" altLang="ko-KR" sz="1100" b="1" dirty="0" smtClean="0">
                    <a:gradFill flip="none" rotWithShape="1">
                      <a:gsLst>
                        <a:gs pos="100000">
                          <a:srgbClr val="A50021"/>
                        </a:gs>
                        <a:gs pos="50000">
                          <a:schemeClr val="accent2">
                            <a:lumMod val="75000"/>
                          </a:schemeClr>
                        </a:gs>
                      </a:gsLst>
                      <a:lin ang="5400000" scaled="1"/>
                      <a:tileRect/>
                    </a:gradFill>
                    <a:latin typeface="Arial" pitchFamily="34" charset="0"/>
                    <a:cs typeface="Arial" pitchFamily="34" charset="0"/>
                  </a:endParaRPr>
                </a:p>
                <a:p>
                  <a:pPr marL="0" lvl="1" indent="4763">
                    <a:defRPr/>
                  </a:pPr>
                  <a:r>
                    <a:rPr lang="ko-KR" altLang="en-US" sz="1100" b="1" dirty="0" smtClean="0">
                      <a:gradFill flip="none" rotWithShape="1">
                        <a:gsLst>
                          <a:gs pos="100000">
                            <a:srgbClr val="A50021"/>
                          </a:gs>
                          <a:gs pos="50000">
                            <a:schemeClr val="accent2">
                              <a:lumMod val="75000"/>
                            </a:schemeClr>
                          </a:gs>
                        </a:gsLst>
                        <a:lin ang="5400000" scaled="1"/>
                        <a:tileRect/>
                      </a:gradFill>
                      <a:latin typeface="Arial" pitchFamily="34" charset="0"/>
                      <a:cs typeface="Arial" pitchFamily="34" charset="0"/>
                    </a:rPr>
                    <a:t>전체적인 코드 구현 방법 제시</a:t>
                  </a:r>
                  <a:endParaRPr lang="en-US" altLang="ko-KR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  <a:p>
                  <a:pPr marL="0" lvl="1" indent="4763">
                    <a:defRPr/>
                  </a:pPr>
                  <a:endParaRPr lang="en-US" altLang="ko-KR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  <a:p>
                  <a:pPr marL="0" lvl="1" indent="4763">
                    <a:defRPr/>
                  </a:pPr>
                  <a:endParaRPr lang="en-US" altLang="ko-KR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71" name="그룹 70"/>
            <p:cNvGrpSpPr/>
            <p:nvPr/>
          </p:nvGrpSpPr>
          <p:grpSpPr>
            <a:xfrm>
              <a:off x="5408598" y="991452"/>
              <a:ext cx="3240360" cy="2648671"/>
              <a:chOff x="5291152" y="932729"/>
              <a:chExt cx="3240360" cy="2648671"/>
            </a:xfrm>
          </p:grpSpPr>
          <p:grpSp>
            <p:nvGrpSpPr>
              <p:cNvPr id="72" name="그룹 101"/>
              <p:cNvGrpSpPr/>
              <p:nvPr/>
            </p:nvGrpSpPr>
            <p:grpSpPr>
              <a:xfrm>
                <a:off x="5291152" y="932729"/>
                <a:ext cx="3240360" cy="684076"/>
                <a:chOff x="5291152" y="1805915"/>
                <a:chExt cx="3240360" cy="684076"/>
              </a:xfrm>
            </p:grpSpPr>
            <p:grpSp>
              <p:nvGrpSpPr>
                <p:cNvPr id="76" name="그룹 305"/>
                <p:cNvGrpSpPr/>
                <p:nvPr/>
              </p:nvGrpSpPr>
              <p:grpSpPr>
                <a:xfrm>
                  <a:off x="5291152" y="1805915"/>
                  <a:ext cx="3240360" cy="684076"/>
                  <a:chOff x="1197149" y="1805915"/>
                  <a:chExt cx="3240360" cy="684076"/>
                </a:xfrm>
              </p:grpSpPr>
              <p:sp>
                <p:nvSpPr>
                  <p:cNvPr id="79" name="직사각형 78"/>
                  <p:cNvSpPr/>
                  <p:nvPr/>
                </p:nvSpPr>
                <p:spPr>
                  <a:xfrm>
                    <a:off x="1197149" y="1805915"/>
                    <a:ext cx="3240360" cy="684076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DEBCF"/>
                      </a:gs>
                      <a:gs pos="50000">
                        <a:srgbClr val="9CB86E"/>
                      </a:gs>
                      <a:gs pos="100000">
                        <a:srgbClr val="156B13"/>
                      </a:gs>
                    </a:gsLst>
                    <a:lin ang="13500000" scaled="0"/>
                    <a:tileRect/>
                  </a:gradFill>
                  <a:ln w="50800">
                    <a:noFill/>
                    <a:headEnd type="oval"/>
                    <a:tailEnd type="oval"/>
                  </a:ln>
                  <a:effectLst>
                    <a:innerShdw blurRad="469900">
                      <a:srgbClr val="000000">
                        <a:alpha val="50000"/>
                      </a:srgbClr>
                    </a:inn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80" name="그룹 307"/>
                  <p:cNvGrpSpPr/>
                  <p:nvPr/>
                </p:nvGrpSpPr>
                <p:grpSpPr>
                  <a:xfrm>
                    <a:off x="1197149" y="1806723"/>
                    <a:ext cx="2196000" cy="395906"/>
                    <a:chOff x="-1908720" y="1882925"/>
                    <a:chExt cx="2196000" cy="395906"/>
                  </a:xfrm>
                </p:grpSpPr>
                <p:sp>
                  <p:nvSpPr>
                    <p:cNvPr id="81" name="자유형 80"/>
                    <p:cNvSpPr/>
                    <p:nvPr/>
                  </p:nvSpPr>
                  <p:spPr>
                    <a:xfrm>
                      <a:off x="-1904363" y="1887368"/>
                      <a:ext cx="1959513" cy="391463"/>
                    </a:xfrm>
                    <a:custGeom>
                      <a:avLst/>
                      <a:gdLst>
                        <a:gd name="connsiteX0" fmla="*/ 30480 w 2400300"/>
                        <a:gd name="connsiteY0" fmla="*/ 464820 h 464820"/>
                        <a:gd name="connsiteX1" fmla="*/ 30480 w 2400300"/>
                        <a:gd name="connsiteY1" fmla="*/ 464820 h 464820"/>
                        <a:gd name="connsiteX2" fmla="*/ 2400300 w 2400300"/>
                        <a:gd name="connsiteY2" fmla="*/ 0 h 464820"/>
                        <a:gd name="connsiteX3" fmla="*/ 0 w 2400300"/>
                        <a:gd name="connsiteY3" fmla="*/ 0 h 464820"/>
                        <a:gd name="connsiteX4" fmla="*/ 30480 w 2400300"/>
                        <a:gd name="connsiteY4" fmla="*/ 464820 h 464820"/>
                        <a:gd name="connsiteX0" fmla="*/ 2786 w 2372606"/>
                        <a:gd name="connsiteY0" fmla="*/ 464820 h 464820"/>
                        <a:gd name="connsiteX1" fmla="*/ 2786 w 2372606"/>
                        <a:gd name="connsiteY1" fmla="*/ 464820 h 464820"/>
                        <a:gd name="connsiteX2" fmla="*/ 2372606 w 2372606"/>
                        <a:gd name="connsiteY2" fmla="*/ 0 h 464820"/>
                        <a:gd name="connsiteX3" fmla="*/ 0 w 2372606"/>
                        <a:gd name="connsiteY3" fmla="*/ 13196 h 464820"/>
                        <a:gd name="connsiteX4" fmla="*/ 2786 w 2372606"/>
                        <a:gd name="connsiteY4" fmla="*/ 464820 h 464820"/>
                        <a:gd name="connsiteX0" fmla="*/ 9508 w 2379328"/>
                        <a:gd name="connsiteY0" fmla="*/ 464820 h 464820"/>
                        <a:gd name="connsiteX1" fmla="*/ 9508 w 2379328"/>
                        <a:gd name="connsiteY1" fmla="*/ 464820 h 464820"/>
                        <a:gd name="connsiteX2" fmla="*/ 2379328 w 2379328"/>
                        <a:gd name="connsiteY2" fmla="*/ 0 h 464820"/>
                        <a:gd name="connsiteX3" fmla="*/ 0 w 2379328"/>
                        <a:gd name="connsiteY3" fmla="*/ 10517 h 464820"/>
                        <a:gd name="connsiteX4" fmla="*/ 9508 w 2379328"/>
                        <a:gd name="connsiteY4" fmla="*/ 464820 h 464820"/>
                        <a:gd name="connsiteX0" fmla="*/ 5660 w 2375480"/>
                        <a:gd name="connsiteY0" fmla="*/ 467856 h 467856"/>
                        <a:gd name="connsiteX1" fmla="*/ 5660 w 2375480"/>
                        <a:gd name="connsiteY1" fmla="*/ 467856 h 467856"/>
                        <a:gd name="connsiteX2" fmla="*/ 2375480 w 2375480"/>
                        <a:gd name="connsiteY2" fmla="*/ 3036 h 467856"/>
                        <a:gd name="connsiteX3" fmla="*/ 0 w 2375480"/>
                        <a:gd name="connsiteY3" fmla="*/ 0 h 467856"/>
                        <a:gd name="connsiteX4" fmla="*/ 5660 w 2375480"/>
                        <a:gd name="connsiteY4" fmla="*/ 467856 h 467856"/>
                        <a:gd name="connsiteX0" fmla="*/ 929 w 2376409"/>
                        <a:gd name="connsiteY0" fmla="*/ 468052 h 468052"/>
                        <a:gd name="connsiteX1" fmla="*/ 6589 w 2376409"/>
                        <a:gd name="connsiteY1" fmla="*/ 467856 h 468052"/>
                        <a:gd name="connsiteX2" fmla="*/ 2376409 w 2376409"/>
                        <a:gd name="connsiteY2" fmla="*/ 3036 h 468052"/>
                        <a:gd name="connsiteX3" fmla="*/ 929 w 2376409"/>
                        <a:gd name="connsiteY3" fmla="*/ 0 h 468052"/>
                        <a:gd name="connsiteX4" fmla="*/ 929 w 2376409"/>
                        <a:gd name="connsiteY4" fmla="*/ 468052 h 468052"/>
                        <a:gd name="connsiteX0" fmla="*/ 929 w 2376409"/>
                        <a:gd name="connsiteY0" fmla="*/ 468052 h 468052"/>
                        <a:gd name="connsiteX1" fmla="*/ 6589 w 2376409"/>
                        <a:gd name="connsiteY1" fmla="*/ 467856 h 468052"/>
                        <a:gd name="connsiteX2" fmla="*/ 2376409 w 2376409"/>
                        <a:gd name="connsiteY2" fmla="*/ 3036 h 468052"/>
                        <a:gd name="connsiteX3" fmla="*/ 929 w 2376409"/>
                        <a:gd name="connsiteY3" fmla="*/ 0 h 468052"/>
                        <a:gd name="connsiteX4" fmla="*/ 929 w 2376409"/>
                        <a:gd name="connsiteY4" fmla="*/ 468052 h 468052"/>
                        <a:gd name="connsiteX0" fmla="*/ 108013 w 2375480"/>
                        <a:gd name="connsiteY0" fmla="*/ 468052 h 468052"/>
                        <a:gd name="connsiteX1" fmla="*/ 5660 w 2375480"/>
                        <a:gd name="connsiteY1" fmla="*/ 467856 h 468052"/>
                        <a:gd name="connsiteX2" fmla="*/ 2375480 w 2375480"/>
                        <a:gd name="connsiteY2" fmla="*/ 3036 h 468052"/>
                        <a:gd name="connsiteX3" fmla="*/ 0 w 2375480"/>
                        <a:gd name="connsiteY3" fmla="*/ 0 h 468052"/>
                        <a:gd name="connsiteX4" fmla="*/ 108013 w 2375480"/>
                        <a:gd name="connsiteY4" fmla="*/ 468052 h 468052"/>
                        <a:gd name="connsiteX0" fmla="*/ 108013 w 2375480"/>
                        <a:gd name="connsiteY0" fmla="*/ 468052 h 540060"/>
                        <a:gd name="connsiteX1" fmla="*/ 216024 w 2375480"/>
                        <a:gd name="connsiteY1" fmla="*/ 540060 h 540060"/>
                        <a:gd name="connsiteX2" fmla="*/ 2375480 w 2375480"/>
                        <a:gd name="connsiteY2" fmla="*/ 3036 h 540060"/>
                        <a:gd name="connsiteX3" fmla="*/ 0 w 2375480"/>
                        <a:gd name="connsiteY3" fmla="*/ 0 h 540060"/>
                        <a:gd name="connsiteX4" fmla="*/ 108013 w 2375480"/>
                        <a:gd name="connsiteY4" fmla="*/ 468052 h 540060"/>
                        <a:gd name="connsiteX0" fmla="*/ 929 w 2376409"/>
                        <a:gd name="connsiteY0" fmla="*/ 468052 h 540060"/>
                        <a:gd name="connsiteX1" fmla="*/ 216953 w 2376409"/>
                        <a:gd name="connsiteY1" fmla="*/ 540060 h 540060"/>
                        <a:gd name="connsiteX2" fmla="*/ 2376409 w 2376409"/>
                        <a:gd name="connsiteY2" fmla="*/ 3036 h 540060"/>
                        <a:gd name="connsiteX3" fmla="*/ 929 w 2376409"/>
                        <a:gd name="connsiteY3" fmla="*/ 0 h 540060"/>
                        <a:gd name="connsiteX4" fmla="*/ 929 w 2376409"/>
                        <a:gd name="connsiteY4" fmla="*/ 468052 h 540060"/>
                        <a:gd name="connsiteX0" fmla="*/ 929 w 2376409"/>
                        <a:gd name="connsiteY0" fmla="*/ 468052 h 504056"/>
                        <a:gd name="connsiteX1" fmla="*/ 144946 w 2376409"/>
                        <a:gd name="connsiteY1" fmla="*/ 504056 h 504056"/>
                        <a:gd name="connsiteX2" fmla="*/ 2376409 w 2376409"/>
                        <a:gd name="connsiteY2" fmla="*/ 3036 h 504056"/>
                        <a:gd name="connsiteX3" fmla="*/ 929 w 2376409"/>
                        <a:gd name="connsiteY3" fmla="*/ 0 h 504056"/>
                        <a:gd name="connsiteX4" fmla="*/ 929 w 2376409"/>
                        <a:gd name="connsiteY4" fmla="*/ 468052 h 504056"/>
                        <a:gd name="connsiteX0" fmla="*/ 929 w 2376409"/>
                        <a:gd name="connsiteY0" fmla="*/ 468052 h 468052"/>
                        <a:gd name="connsiteX1" fmla="*/ 2376409 w 2376409"/>
                        <a:gd name="connsiteY1" fmla="*/ 3036 h 468052"/>
                        <a:gd name="connsiteX2" fmla="*/ 929 w 2376409"/>
                        <a:gd name="connsiteY2" fmla="*/ 0 h 468052"/>
                        <a:gd name="connsiteX3" fmla="*/ 929 w 2376409"/>
                        <a:gd name="connsiteY3" fmla="*/ 468052 h 468052"/>
                        <a:gd name="connsiteX0" fmla="*/ 12328 w 2375480"/>
                        <a:gd name="connsiteY0" fmla="*/ 456902 h 456902"/>
                        <a:gd name="connsiteX1" fmla="*/ 2375480 w 2375480"/>
                        <a:gd name="connsiteY1" fmla="*/ 3036 h 456902"/>
                        <a:gd name="connsiteX2" fmla="*/ 0 w 2375480"/>
                        <a:gd name="connsiteY2" fmla="*/ 0 h 456902"/>
                        <a:gd name="connsiteX3" fmla="*/ 12328 w 2375480"/>
                        <a:gd name="connsiteY3" fmla="*/ 456902 h 456902"/>
                        <a:gd name="connsiteX0" fmla="*/ 929 w 2376409"/>
                        <a:gd name="connsiteY0" fmla="*/ 468052 h 468052"/>
                        <a:gd name="connsiteX1" fmla="*/ 2376409 w 2376409"/>
                        <a:gd name="connsiteY1" fmla="*/ 3036 h 468052"/>
                        <a:gd name="connsiteX2" fmla="*/ 929 w 2376409"/>
                        <a:gd name="connsiteY2" fmla="*/ 0 h 468052"/>
                        <a:gd name="connsiteX3" fmla="*/ 929 w 2376409"/>
                        <a:gd name="connsiteY3" fmla="*/ 468052 h 468052"/>
                        <a:gd name="connsiteX0" fmla="*/ 929 w 2376409"/>
                        <a:gd name="connsiteY0" fmla="*/ 468052 h 468052"/>
                        <a:gd name="connsiteX1" fmla="*/ 2376409 w 2376409"/>
                        <a:gd name="connsiteY1" fmla="*/ 3036 h 468052"/>
                        <a:gd name="connsiteX2" fmla="*/ 929 w 2376409"/>
                        <a:gd name="connsiteY2" fmla="*/ 0 h 468052"/>
                        <a:gd name="connsiteX3" fmla="*/ 929 w 2376409"/>
                        <a:gd name="connsiteY3" fmla="*/ 468052 h 468052"/>
                        <a:gd name="connsiteX0" fmla="*/ 929 w 2376409"/>
                        <a:gd name="connsiteY0" fmla="*/ 468052 h 468052"/>
                        <a:gd name="connsiteX1" fmla="*/ 2376409 w 2376409"/>
                        <a:gd name="connsiteY1" fmla="*/ 3036 h 468052"/>
                        <a:gd name="connsiteX2" fmla="*/ 929 w 2376409"/>
                        <a:gd name="connsiteY2" fmla="*/ 0 h 468052"/>
                        <a:gd name="connsiteX3" fmla="*/ 929 w 2376409"/>
                        <a:gd name="connsiteY3" fmla="*/ 468052 h 468052"/>
                        <a:gd name="connsiteX0" fmla="*/ 929 w 2376409"/>
                        <a:gd name="connsiteY0" fmla="*/ 468612 h 468612"/>
                        <a:gd name="connsiteX1" fmla="*/ 2376409 w 2376409"/>
                        <a:gd name="connsiteY1" fmla="*/ 3596 h 468612"/>
                        <a:gd name="connsiteX2" fmla="*/ 929 w 2376409"/>
                        <a:gd name="connsiteY2" fmla="*/ 560 h 468612"/>
                        <a:gd name="connsiteX3" fmla="*/ 929 w 2376409"/>
                        <a:gd name="connsiteY3" fmla="*/ 468612 h 468612"/>
                        <a:gd name="connsiteX0" fmla="*/ 929 w 2378369"/>
                        <a:gd name="connsiteY0" fmla="*/ 445556 h 445556"/>
                        <a:gd name="connsiteX1" fmla="*/ 2378369 w 2378369"/>
                        <a:gd name="connsiteY1" fmla="*/ 3596 h 445556"/>
                        <a:gd name="connsiteX2" fmla="*/ 2889 w 2378369"/>
                        <a:gd name="connsiteY2" fmla="*/ 560 h 445556"/>
                        <a:gd name="connsiteX3" fmla="*/ 929 w 2378369"/>
                        <a:gd name="connsiteY3" fmla="*/ 445556 h 445556"/>
                        <a:gd name="connsiteX0" fmla="*/ 929 w 2376408"/>
                        <a:gd name="connsiteY0" fmla="*/ 468612 h 468612"/>
                        <a:gd name="connsiteX1" fmla="*/ 2376408 w 2376408"/>
                        <a:gd name="connsiteY1" fmla="*/ 3596 h 468612"/>
                        <a:gd name="connsiteX2" fmla="*/ 928 w 2376408"/>
                        <a:gd name="connsiteY2" fmla="*/ 560 h 468612"/>
                        <a:gd name="connsiteX3" fmla="*/ 929 w 2376408"/>
                        <a:gd name="connsiteY3" fmla="*/ 468612 h 468612"/>
                        <a:gd name="connsiteX0" fmla="*/ 293519 w 2375480"/>
                        <a:gd name="connsiteY0" fmla="*/ 489990 h 489990"/>
                        <a:gd name="connsiteX1" fmla="*/ 2375480 w 2375480"/>
                        <a:gd name="connsiteY1" fmla="*/ 3596 h 489990"/>
                        <a:gd name="connsiteX2" fmla="*/ 0 w 2375480"/>
                        <a:gd name="connsiteY2" fmla="*/ 560 h 489990"/>
                        <a:gd name="connsiteX3" fmla="*/ 293519 w 2375480"/>
                        <a:gd name="connsiteY3" fmla="*/ 489990 h 489990"/>
                        <a:gd name="connsiteX0" fmla="*/ 293519 w 2375480"/>
                        <a:gd name="connsiteY0" fmla="*/ 489990 h 602203"/>
                        <a:gd name="connsiteX1" fmla="*/ 2375480 w 2375480"/>
                        <a:gd name="connsiteY1" fmla="*/ 3596 h 602203"/>
                        <a:gd name="connsiteX2" fmla="*/ 0 w 2375480"/>
                        <a:gd name="connsiteY2" fmla="*/ 560 h 602203"/>
                        <a:gd name="connsiteX3" fmla="*/ 293519 w 2375480"/>
                        <a:gd name="connsiteY3" fmla="*/ 489990 h 602203"/>
                        <a:gd name="connsiteX0" fmla="*/ 293519 w 2375480"/>
                        <a:gd name="connsiteY0" fmla="*/ 489990 h 489990"/>
                        <a:gd name="connsiteX1" fmla="*/ 2375480 w 2375480"/>
                        <a:gd name="connsiteY1" fmla="*/ 3596 h 489990"/>
                        <a:gd name="connsiteX2" fmla="*/ 0 w 2375480"/>
                        <a:gd name="connsiteY2" fmla="*/ 560 h 489990"/>
                        <a:gd name="connsiteX3" fmla="*/ 293519 w 2375480"/>
                        <a:gd name="connsiteY3" fmla="*/ 489990 h 489990"/>
                        <a:gd name="connsiteX0" fmla="*/ 293519 w 2375480"/>
                        <a:gd name="connsiteY0" fmla="*/ 489990 h 489990"/>
                        <a:gd name="connsiteX1" fmla="*/ 2375480 w 2375480"/>
                        <a:gd name="connsiteY1" fmla="*/ 3596 h 489990"/>
                        <a:gd name="connsiteX2" fmla="*/ 0 w 2375480"/>
                        <a:gd name="connsiteY2" fmla="*/ 560 h 489990"/>
                        <a:gd name="connsiteX3" fmla="*/ 293519 w 2375480"/>
                        <a:gd name="connsiteY3" fmla="*/ 489990 h 489990"/>
                        <a:gd name="connsiteX0" fmla="*/ 273301 w 2375480"/>
                        <a:gd name="connsiteY0" fmla="*/ 468180 h 468180"/>
                        <a:gd name="connsiteX1" fmla="*/ 2375480 w 2375480"/>
                        <a:gd name="connsiteY1" fmla="*/ 3596 h 468180"/>
                        <a:gd name="connsiteX2" fmla="*/ 0 w 2375480"/>
                        <a:gd name="connsiteY2" fmla="*/ 560 h 468180"/>
                        <a:gd name="connsiteX3" fmla="*/ 273301 w 2375480"/>
                        <a:gd name="connsiteY3" fmla="*/ 468180 h 468180"/>
                        <a:gd name="connsiteX0" fmla="*/ 248278 w 2350457"/>
                        <a:gd name="connsiteY0" fmla="*/ 468180 h 468180"/>
                        <a:gd name="connsiteX1" fmla="*/ 2350457 w 2350457"/>
                        <a:gd name="connsiteY1" fmla="*/ 3596 h 468180"/>
                        <a:gd name="connsiteX2" fmla="*/ 0 w 2350457"/>
                        <a:gd name="connsiteY2" fmla="*/ 5707 h 468180"/>
                        <a:gd name="connsiteX3" fmla="*/ 248278 w 2350457"/>
                        <a:gd name="connsiteY3" fmla="*/ 468180 h 468180"/>
                        <a:gd name="connsiteX0" fmla="*/ 248278 w 2350457"/>
                        <a:gd name="connsiteY0" fmla="*/ 468180 h 468180"/>
                        <a:gd name="connsiteX1" fmla="*/ 2350457 w 2350457"/>
                        <a:gd name="connsiteY1" fmla="*/ 3596 h 468180"/>
                        <a:gd name="connsiteX2" fmla="*/ 0 w 2350457"/>
                        <a:gd name="connsiteY2" fmla="*/ 5707 h 468180"/>
                        <a:gd name="connsiteX3" fmla="*/ 248278 w 2350457"/>
                        <a:gd name="connsiteY3" fmla="*/ 468180 h 468180"/>
                        <a:gd name="connsiteX0" fmla="*/ 250911 w 2350457"/>
                        <a:gd name="connsiteY0" fmla="*/ 489558 h 489558"/>
                        <a:gd name="connsiteX1" fmla="*/ 2350457 w 2350457"/>
                        <a:gd name="connsiteY1" fmla="*/ 3596 h 489558"/>
                        <a:gd name="connsiteX2" fmla="*/ 0 w 2350457"/>
                        <a:gd name="connsiteY2" fmla="*/ 5707 h 489558"/>
                        <a:gd name="connsiteX3" fmla="*/ 250911 w 2350457"/>
                        <a:gd name="connsiteY3" fmla="*/ 489558 h 489558"/>
                        <a:gd name="connsiteX0" fmla="*/ 250911 w 2350457"/>
                        <a:gd name="connsiteY0" fmla="*/ 489558 h 489558"/>
                        <a:gd name="connsiteX1" fmla="*/ 2350457 w 2350457"/>
                        <a:gd name="connsiteY1" fmla="*/ 3596 h 489558"/>
                        <a:gd name="connsiteX2" fmla="*/ 0 w 2350457"/>
                        <a:gd name="connsiteY2" fmla="*/ 5707 h 489558"/>
                        <a:gd name="connsiteX3" fmla="*/ 250911 w 2350457"/>
                        <a:gd name="connsiteY3" fmla="*/ 489558 h 489558"/>
                        <a:gd name="connsiteX0" fmla="*/ 250911 w 2350457"/>
                        <a:gd name="connsiteY0" fmla="*/ 489558 h 489558"/>
                        <a:gd name="connsiteX1" fmla="*/ 2350457 w 2350457"/>
                        <a:gd name="connsiteY1" fmla="*/ 3596 h 489558"/>
                        <a:gd name="connsiteX2" fmla="*/ 0 w 2350457"/>
                        <a:gd name="connsiteY2" fmla="*/ 5707 h 489558"/>
                        <a:gd name="connsiteX3" fmla="*/ 250911 w 2350457"/>
                        <a:gd name="connsiteY3" fmla="*/ 489558 h 489558"/>
                        <a:gd name="connsiteX0" fmla="*/ 265194 w 2350457"/>
                        <a:gd name="connsiteY0" fmla="*/ 455282 h 455282"/>
                        <a:gd name="connsiteX1" fmla="*/ 2350457 w 2350457"/>
                        <a:gd name="connsiteY1" fmla="*/ 3596 h 455282"/>
                        <a:gd name="connsiteX2" fmla="*/ 0 w 2350457"/>
                        <a:gd name="connsiteY2" fmla="*/ 5707 h 455282"/>
                        <a:gd name="connsiteX3" fmla="*/ 265194 w 2350457"/>
                        <a:gd name="connsiteY3" fmla="*/ 455282 h 455282"/>
                        <a:gd name="connsiteX0" fmla="*/ 265194 w 2350457"/>
                        <a:gd name="connsiteY0" fmla="*/ 469565 h 469565"/>
                        <a:gd name="connsiteX1" fmla="*/ 2350457 w 2350457"/>
                        <a:gd name="connsiteY1" fmla="*/ 3596 h 469565"/>
                        <a:gd name="connsiteX2" fmla="*/ 0 w 2350457"/>
                        <a:gd name="connsiteY2" fmla="*/ 5707 h 469565"/>
                        <a:gd name="connsiteX3" fmla="*/ 265194 w 2350457"/>
                        <a:gd name="connsiteY3" fmla="*/ 469565 h 469565"/>
                        <a:gd name="connsiteX0" fmla="*/ 265194 w 2350457"/>
                        <a:gd name="connsiteY0" fmla="*/ 469565 h 469565"/>
                        <a:gd name="connsiteX1" fmla="*/ 2350457 w 2350457"/>
                        <a:gd name="connsiteY1" fmla="*/ 3596 h 469565"/>
                        <a:gd name="connsiteX2" fmla="*/ 0 w 2350457"/>
                        <a:gd name="connsiteY2" fmla="*/ 5707 h 469565"/>
                        <a:gd name="connsiteX3" fmla="*/ 265194 w 2350457"/>
                        <a:gd name="connsiteY3" fmla="*/ 469565 h 469565"/>
                        <a:gd name="connsiteX0" fmla="*/ 265194 w 2350457"/>
                        <a:gd name="connsiteY0" fmla="*/ 469565 h 469565"/>
                        <a:gd name="connsiteX1" fmla="*/ 2350457 w 2350457"/>
                        <a:gd name="connsiteY1" fmla="*/ 3596 h 469565"/>
                        <a:gd name="connsiteX2" fmla="*/ 0 w 2350457"/>
                        <a:gd name="connsiteY2" fmla="*/ 5707 h 469565"/>
                        <a:gd name="connsiteX3" fmla="*/ 265194 w 2350457"/>
                        <a:gd name="connsiteY3" fmla="*/ 469565 h 4695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350457" h="469565">
                          <a:moveTo>
                            <a:pt x="265194" y="469565"/>
                          </a:moveTo>
                          <a:cubicBezTo>
                            <a:pt x="422239" y="163579"/>
                            <a:pt x="1882257" y="0"/>
                            <a:pt x="2350457" y="3596"/>
                          </a:cubicBezTo>
                          <a:lnTo>
                            <a:pt x="0" y="5707"/>
                          </a:lnTo>
                          <a:cubicBezTo>
                            <a:pt x="96796" y="178669"/>
                            <a:pt x="219464" y="398898"/>
                            <a:pt x="265194" y="469565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chemeClr val="bg1">
                            <a:alpha val="60000"/>
                          </a:schemeClr>
                        </a:gs>
                        <a:gs pos="50000">
                          <a:schemeClr val="bg1">
                            <a:alpha val="0"/>
                          </a:schemeClr>
                        </a:gs>
                      </a:gsLst>
                      <a:lin ang="13500000" scaled="1"/>
                      <a:tileRect/>
                    </a:gradFill>
                    <a:ln w="50800">
                      <a:noFill/>
                      <a:headEnd type="oval"/>
                      <a:tailEnd type="oval"/>
                    </a:ln>
                    <a:effectLst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2" name="직사각형 81"/>
                    <p:cNvSpPr/>
                    <p:nvPr/>
                  </p:nvSpPr>
                  <p:spPr>
                    <a:xfrm>
                      <a:off x="-1908720" y="1882925"/>
                      <a:ext cx="2196000" cy="25200"/>
                    </a:xfrm>
                    <a:prstGeom prst="rect">
                      <a:avLst/>
                    </a:prstGeom>
                    <a:gradFill flip="none" rotWithShape="1">
                      <a:gsLst>
                        <a:gs pos="23000">
                          <a:schemeClr val="bg1"/>
                        </a:gs>
                        <a:gs pos="63000">
                          <a:srgbClr val="000000">
                            <a:alpha val="0"/>
                          </a:srgbClr>
                        </a:gs>
                      </a:gsLst>
                      <a:lin ang="270000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77" name="Rectangle 68"/>
                <p:cNvSpPr>
                  <a:spLocks noChangeArrowheads="1"/>
                </p:cNvSpPr>
                <p:nvPr/>
              </p:nvSpPr>
              <p:spPr bwMode="auto">
                <a:xfrm>
                  <a:off x="5399165" y="2009453"/>
                  <a:ext cx="2701228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square" lIns="0" tIns="0" rIns="0" bIns="0" anchor="ctr">
                  <a:spAutoFit/>
                  <a:scene3d>
                    <a:camera prst="orthographicFront">
                      <a:rot lat="0" lon="0" rev="0"/>
                    </a:camera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  <a:contourClr>
                      <a:schemeClr val="bg1"/>
                    </a:contourClr>
                  </a:sp3d>
                </a:bodyPr>
                <a:lstStyle/>
                <a:p>
                  <a:pPr marL="0" lvl="1" indent="4763" defTabSz="1110759" eaLnBrk="0" hangingPunct="0">
                    <a:defRPr/>
                  </a:pPr>
                  <a:endParaRPr lang="en-US" altLang="ko-KR" b="1" spc="-100" dirty="0" smtClean="0">
                    <a:ln>
                      <a:prstDash val="solid"/>
                    </a:ln>
                    <a:solidFill>
                      <a:schemeClr val="bg1"/>
                    </a:solidFill>
                    <a:effectLst>
                      <a:outerShdw blurRad="215900" algn="ctr" rotWithShape="0">
                        <a:srgbClr val="000000">
                          <a:alpha val="80000"/>
                        </a:srgbClr>
                      </a:outerShdw>
                    </a:effectLst>
                    <a:latin typeface="Arial" pitchFamily="34" charset="0"/>
                    <a:ea typeface="HY견고딕" pitchFamily="18" charset="-127"/>
                    <a:cs typeface="Arial" pitchFamily="34" charset="0"/>
                  </a:endParaRPr>
                </a:p>
              </p:txBody>
            </p:sp>
          </p:grpSp>
          <p:grpSp>
            <p:nvGrpSpPr>
              <p:cNvPr id="73" name="그룹 72"/>
              <p:cNvGrpSpPr/>
              <p:nvPr/>
            </p:nvGrpSpPr>
            <p:grpSpPr>
              <a:xfrm>
                <a:off x="5338709" y="1647825"/>
                <a:ext cx="3136339" cy="1933575"/>
                <a:chOff x="4981523" y="5435867"/>
                <a:chExt cx="3136338" cy="739384"/>
              </a:xfrm>
            </p:grpSpPr>
            <p:sp>
              <p:nvSpPr>
                <p:cNvPr id="74" name="대각선 방향의 모서리가 둥근 사각형 73"/>
                <p:cNvSpPr/>
                <p:nvPr/>
              </p:nvSpPr>
              <p:spPr>
                <a:xfrm flipV="1">
                  <a:off x="4981523" y="5435867"/>
                  <a:ext cx="3119490" cy="739384"/>
                </a:xfrm>
                <a:prstGeom prst="round2DiagRect">
                  <a:avLst>
                    <a:gd name="adj1" fmla="val 5460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  <a:headEnd type="oval"/>
                  <a:tailEnd type="oval"/>
                </a:ln>
                <a:effectLst>
                  <a:outerShdw blurRad="63500" algn="c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Rectangle 68"/>
                <p:cNvSpPr>
                  <a:spLocks noChangeArrowheads="1"/>
                </p:cNvSpPr>
                <p:nvPr/>
              </p:nvSpPr>
              <p:spPr bwMode="auto">
                <a:xfrm flipH="1">
                  <a:off x="5022143" y="5450266"/>
                  <a:ext cx="3095718" cy="582572"/>
                </a:xfrm>
                <a:prstGeom prst="rect">
                  <a:avLst/>
                </a:prstGeom>
                <a:extLst/>
              </p:spPr>
              <p:txBody>
                <a:bodyPr wrap="none" lIns="0" tIns="0" rIns="0" bIns="0">
                  <a:spAutoFit/>
                </a:bodyPr>
                <a:lstStyle/>
                <a:p>
                  <a:pPr marL="0" lvl="1" indent="4763">
                    <a:defRPr/>
                  </a:pPr>
                  <a:r>
                    <a:rPr lang="ko-KR" altLang="en-US" sz="1100" b="1" dirty="0" smtClean="0">
                      <a:gradFill flip="none" rotWithShape="1">
                        <a:gsLst>
                          <a:gs pos="100000">
                            <a:srgbClr val="A50021"/>
                          </a:gs>
                          <a:gs pos="50000">
                            <a:schemeClr val="accent2">
                              <a:lumMod val="75000"/>
                            </a:schemeClr>
                          </a:gs>
                        </a:gsLst>
                        <a:lin ang="5400000" scaled="1"/>
                        <a:tileRect/>
                      </a:gradFill>
                      <a:latin typeface="Arial" pitchFamily="34" charset="0"/>
                      <a:cs typeface="Arial" pitchFamily="34" charset="0"/>
                    </a:rPr>
                    <a:t>상품 등록</a:t>
                  </a:r>
                  <a:r>
                    <a:rPr lang="en-US" altLang="ko-KR" sz="1100" b="1" dirty="0" smtClean="0">
                      <a:gradFill flip="none" rotWithShape="1">
                        <a:gsLst>
                          <a:gs pos="100000">
                            <a:srgbClr val="A50021"/>
                          </a:gs>
                          <a:gs pos="50000">
                            <a:schemeClr val="accent2">
                              <a:lumMod val="75000"/>
                            </a:schemeClr>
                          </a:gs>
                        </a:gsLst>
                        <a:lin ang="5400000" scaled="1"/>
                        <a:tileRect/>
                      </a:gradFill>
                      <a:latin typeface="Arial" pitchFamily="34" charset="0"/>
                      <a:cs typeface="Arial" pitchFamily="34" charset="0"/>
                    </a:rPr>
                    <a:t>/</a:t>
                  </a:r>
                  <a:r>
                    <a:rPr lang="ko-KR" altLang="en-US" sz="1100" b="1" dirty="0" smtClean="0">
                      <a:gradFill flip="none" rotWithShape="1">
                        <a:gsLst>
                          <a:gs pos="100000">
                            <a:srgbClr val="A50021"/>
                          </a:gs>
                          <a:gs pos="50000">
                            <a:schemeClr val="accent2">
                              <a:lumMod val="75000"/>
                            </a:schemeClr>
                          </a:gs>
                        </a:gsLst>
                        <a:lin ang="5400000" scaled="1"/>
                        <a:tileRect/>
                      </a:gradFill>
                      <a:latin typeface="Arial" pitchFamily="34" charset="0"/>
                      <a:cs typeface="Arial" pitchFamily="34" charset="0"/>
                    </a:rPr>
                    <a:t>수정</a:t>
                  </a:r>
                  <a:r>
                    <a:rPr lang="en-US" altLang="ko-KR" sz="1100" b="1" dirty="0" smtClean="0">
                      <a:gradFill flip="none" rotWithShape="1">
                        <a:gsLst>
                          <a:gs pos="100000">
                            <a:srgbClr val="A50021"/>
                          </a:gs>
                          <a:gs pos="50000">
                            <a:schemeClr val="accent2">
                              <a:lumMod val="75000"/>
                            </a:schemeClr>
                          </a:gs>
                        </a:gsLst>
                        <a:lin ang="5400000" scaled="1"/>
                        <a:tileRect/>
                      </a:gradFill>
                      <a:latin typeface="Arial" pitchFamily="34" charset="0"/>
                      <a:cs typeface="Arial" pitchFamily="34" charset="0"/>
                    </a:rPr>
                    <a:t>/</a:t>
                  </a:r>
                  <a:r>
                    <a:rPr lang="ko-KR" altLang="en-US" sz="1100" b="1" dirty="0" smtClean="0">
                      <a:gradFill flip="none" rotWithShape="1">
                        <a:gsLst>
                          <a:gs pos="100000">
                            <a:srgbClr val="A50021"/>
                          </a:gs>
                          <a:gs pos="50000">
                            <a:schemeClr val="accent2">
                              <a:lumMod val="75000"/>
                            </a:schemeClr>
                          </a:gs>
                        </a:gsLst>
                        <a:lin ang="5400000" scaled="1"/>
                        <a:tileRect/>
                      </a:gradFill>
                      <a:latin typeface="Arial" pitchFamily="34" charset="0"/>
                      <a:cs typeface="Arial" pitchFamily="34" charset="0"/>
                    </a:rPr>
                    <a:t>조회</a:t>
                  </a:r>
                  <a:r>
                    <a:rPr lang="en-US" altLang="ko-KR" sz="1100" b="1" dirty="0" smtClean="0">
                      <a:gradFill flip="none" rotWithShape="1">
                        <a:gsLst>
                          <a:gs pos="100000">
                            <a:srgbClr val="A50021"/>
                          </a:gs>
                          <a:gs pos="50000">
                            <a:schemeClr val="accent2">
                              <a:lumMod val="75000"/>
                            </a:schemeClr>
                          </a:gs>
                        </a:gsLst>
                        <a:lin ang="5400000" scaled="1"/>
                        <a:tileRect/>
                      </a:gradFill>
                      <a:latin typeface="Arial" pitchFamily="34" charset="0"/>
                      <a:cs typeface="Arial" pitchFamily="34" charset="0"/>
                    </a:rPr>
                    <a:t>/</a:t>
                  </a:r>
                  <a:r>
                    <a:rPr lang="ko-KR" altLang="en-US" sz="1100" b="1" dirty="0" smtClean="0">
                      <a:gradFill flip="none" rotWithShape="1">
                        <a:gsLst>
                          <a:gs pos="100000">
                            <a:srgbClr val="A50021"/>
                          </a:gs>
                          <a:gs pos="50000">
                            <a:schemeClr val="accent2">
                              <a:lumMod val="75000"/>
                            </a:schemeClr>
                          </a:gs>
                        </a:gsLst>
                        <a:lin ang="5400000" scaled="1"/>
                        <a:tileRect/>
                      </a:gradFill>
                      <a:latin typeface="Arial" pitchFamily="34" charset="0"/>
                      <a:cs typeface="Arial" pitchFamily="34" charset="0"/>
                    </a:rPr>
                    <a:t>삭제</a:t>
                  </a:r>
                  <a:endParaRPr lang="en-US" altLang="ko-KR" sz="1100" b="1" dirty="0" smtClean="0">
                    <a:gradFill flip="none" rotWithShape="1">
                      <a:gsLst>
                        <a:gs pos="100000">
                          <a:srgbClr val="A50021"/>
                        </a:gs>
                        <a:gs pos="50000">
                          <a:schemeClr val="accent2">
                            <a:lumMod val="75000"/>
                          </a:schemeClr>
                        </a:gs>
                      </a:gsLst>
                      <a:lin ang="5400000" scaled="1"/>
                      <a:tileRect/>
                    </a:gradFill>
                    <a:latin typeface="Arial" pitchFamily="34" charset="0"/>
                    <a:cs typeface="Arial" pitchFamily="34" charset="0"/>
                  </a:endParaRPr>
                </a:p>
                <a:p>
                  <a:pPr marL="0" lvl="1" indent="4763">
                    <a:defRPr/>
                  </a:pPr>
                  <a:r>
                    <a:rPr lang="en-US" altLang="ko-KR" sz="11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 </a:t>
                  </a:r>
                  <a:r>
                    <a:rPr lang="ko-KR" altLang="en-US" sz="11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상품 </a:t>
                  </a:r>
                  <a:r>
                    <a:rPr lang="ko-KR" altLang="en-US" sz="1100" b="1" dirty="0" err="1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등록시</a:t>
                  </a:r>
                  <a:r>
                    <a:rPr lang="en-US" altLang="ko-KR" sz="11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, </a:t>
                  </a:r>
                  <a:r>
                    <a:rPr lang="ko-KR" altLang="en-US" sz="11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이미지 부분 </a:t>
                  </a:r>
                  <a:r>
                    <a:rPr lang="en-US" altLang="ko-KR" sz="1100" b="1" dirty="0" err="1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MultipartFile</a:t>
                  </a:r>
                  <a:r>
                    <a:rPr lang="ko-KR" altLang="en-US" sz="11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로 </a:t>
                  </a:r>
                  <a:endParaRPr lang="en-US" altLang="ko-KR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  <a:p>
                  <a:pPr marL="0" lvl="1" indent="4763">
                    <a:defRPr/>
                  </a:pPr>
                  <a:r>
                    <a:rPr lang="en-US" altLang="ko-KR" sz="11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 </a:t>
                  </a:r>
                  <a:r>
                    <a:rPr lang="en-US" altLang="ko-KR" sz="11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 Form</a:t>
                  </a:r>
                  <a:r>
                    <a:rPr lang="ko-KR" altLang="en-US" sz="11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으로 전송</a:t>
                  </a:r>
                  <a:endParaRPr lang="en-US" altLang="ko-KR" sz="1100" b="1" dirty="0" smtClean="0">
                    <a:gradFill flip="none" rotWithShape="1">
                      <a:gsLst>
                        <a:gs pos="100000">
                          <a:srgbClr val="A50021"/>
                        </a:gs>
                        <a:gs pos="50000">
                          <a:schemeClr val="accent2">
                            <a:lumMod val="75000"/>
                          </a:schemeClr>
                        </a:gs>
                      </a:gsLst>
                      <a:lin ang="5400000" scaled="1"/>
                      <a:tileRect/>
                    </a:gradFill>
                    <a:latin typeface="Arial" pitchFamily="34" charset="0"/>
                    <a:cs typeface="Arial" pitchFamily="34" charset="0"/>
                  </a:endParaRPr>
                </a:p>
                <a:p>
                  <a:pPr marL="0" lvl="1" indent="4763">
                    <a:defRPr/>
                  </a:pPr>
                  <a:r>
                    <a:rPr lang="en-US" altLang="ko-KR" sz="11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  </a:t>
                  </a:r>
                  <a:endParaRPr lang="en-US" altLang="ko-KR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  <a:p>
                  <a:pPr marL="0" lvl="1" indent="4763">
                    <a:defRPr/>
                  </a:pPr>
                  <a:r>
                    <a:rPr lang="ko-KR" altLang="en-US" sz="1100" b="1" dirty="0" smtClean="0">
                      <a:gradFill flip="none" rotWithShape="1">
                        <a:gsLst>
                          <a:gs pos="100000">
                            <a:srgbClr val="A50021"/>
                          </a:gs>
                          <a:gs pos="50000">
                            <a:schemeClr val="accent2">
                              <a:lumMod val="75000"/>
                            </a:schemeClr>
                          </a:gs>
                        </a:gsLst>
                        <a:lin ang="5400000" scaled="1"/>
                        <a:tileRect/>
                      </a:gradFill>
                      <a:latin typeface="Arial" pitchFamily="34" charset="0"/>
                      <a:cs typeface="Arial" pitchFamily="34" charset="0"/>
                    </a:rPr>
                    <a:t>상품 결제 처리</a:t>
                  </a:r>
                  <a:endParaRPr lang="en-US" altLang="ko-KR" sz="1100" b="1" dirty="0" smtClean="0">
                    <a:gradFill flip="none" rotWithShape="1">
                      <a:gsLst>
                        <a:gs pos="100000">
                          <a:srgbClr val="A50021"/>
                        </a:gs>
                        <a:gs pos="50000">
                          <a:schemeClr val="accent2">
                            <a:lumMod val="75000"/>
                          </a:schemeClr>
                        </a:gs>
                      </a:gsLst>
                      <a:lin ang="5400000" scaled="1"/>
                      <a:tileRect/>
                    </a:gradFill>
                    <a:latin typeface="Arial" pitchFamily="34" charset="0"/>
                    <a:cs typeface="Arial" pitchFamily="34" charset="0"/>
                  </a:endParaRPr>
                </a:p>
                <a:p>
                  <a:pPr marL="0" lvl="1" indent="4763">
                    <a:defRPr/>
                  </a:pPr>
                  <a:r>
                    <a:rPr lang="ko-KR" altLang="en-US" sz="1100" b="1" dirty="0" err="1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로직과</a:t>
                  </a:r>
                  <a:r>
                    <a:rPr lang="ko-KR" altLang="en-US" sz="11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 </a:t>
                  </a:r>
                  <a:r>
                    <a:rPr lang="ko-KR" altLang="en-US" sz="11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메모리가 </a:t>
                  </a:r>
                  <a:r>
                    <a:rPr lang="ko-KR" altLang="en-US" sz="1100" b="1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적층된</a:t>
                  </a:r>
                  <a:r>
                    <a:rPr lang="ko-KR" altLang="en-US" sz="11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 구조에서 전자파 차폐 및 </a:t>
                  </a:r>
                  <a:endParaRPr lang="en-US" altLang="ko-KR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  <a:p>
                  <a:pPr marL="0" lvl="1" indent="4763">
                    <a:defRPr/>
                  </a:pPr>
                  <a:r>
                    <a:rPr lang="ko-KR" altLang="en-US" sz="11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열 방출 수단을 갖는 기술</a:t>
                  </a:r>
                  <a:endParaRPr lang="en-US" altLang="ko-KR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  <a:p>
                  <a:pPr marL="0" lvl="1" indent="4763">
                    <a:defRPr/>
                  </a:pPr>
                  <a:endParaRPr lang="en-US" altLang="ko-KR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  <a:p>
                  <a:pPr marL="0" lvl="1" indent="4763">
                    <a:defRPr/>
                  </a:pPr>
                  <a:endParaRPr lang="en-US" altLang="ko-KR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47" name="그룹 102"/>
            <p:cNvGrpSpPr/>
            <p:nvPr/>
          </p:nvGrpSpPr>
          <p:grpSpPr>
            <a:xfrm>
              <a:off x="338356" y="4112331"/>
              <a:ext cx="3240360" cy="684076"/>
              <a:chOff x="1076588" y="4794247"/>
              <a:chExt cx="3240360" cy="684076"/>
            </a:xfr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3500000" scaled="0"/>
            </a:gradFill>
          </p:grpSpPr>
          <p:grpSp>
            <p:nvGrpSpPr>
              <p:cNvPr id="51" name="그룹 315"/>
              <p:cNvGrpSpPr/>
              <p:nvPr/>
            </p:nvGrpSpPr>
            <p:grpSpPr>
              <a:xfrm>
                <a:off x="1076588" y="4794247"/>
                <a:ext cx="3240360" cy="684076"/>
                <a:chOff x="1197149" y="1805915"/>
                <a:chExt cx="3240360" cy="684076"/>
              </a:xfrm>
              <a:grpFill/>
            </p:grpSpPr>
            <p:sp>
              <p:nvSpPr>
                <p:cNvPr id="54" name="직사각형 53"/>
                <p:cNvSpPr/>
                <p:nvPr/>
              </p:nvSpPr>
              <p:spPr>
                <a:xfrm>
                  <a:off x="1197149" y="1805915"/>
                  <a:ext cx="3240360" cy="684076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innerShdw blurRad="469900">
                    <a:srgbClr val="000000">
                      <a:alpha val="50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lt1"/>
                    </a:solidFill>
                  </a:endParaRPr>
                </a:p>
              </p:txBody>
            </p:sp>
            <p:grpSp>
              <p:nvGrpSpPr>
                <p:cNvPr id="55" name="그룹 317"/>
                <p:cNvGrpSpPr/>
                <p:nvPr/>
              </p:nvGrpSpPr>
              <p:grpSpPr>
                <a:xfrm>
                  <a:off x="1197149" y="1806723"/>
                  <a:ext cx="2196000" cy="395906"/>
                  <a:chOff x="-1908720" y="1882925"/>
                  <a:chExt cx="2196000" cy="395906"/>
                </a:xfrm>
                <a:grpFill/>
              </p:grpSpPr>
              <p:sp>
                <p:nvSpPr>
                  <p:cNvPr id="56" name="자유형 55"/>
                  <p:cNvSpPr/>
                  <p:nvPr/>
                </p:nvSpPr>
                <p:spPr>
                  <a:xfrm>
                    <a:off x="-1904363" y="1887368"/>
                    <a:ext cx="1959513" cy="391463"/>
                  </a:xfrm>
                  <a:custGeom>
                    <a:avLst/>
                    <a:gdLst>
                      <a:gd name="connsiteX0" fmla="*/ 30480 w 2400300"/>
                      <a:gd name="connsiteY0" fmla="*/ 464820 h 464820"/>
                      <a:gd name="connsiteX1" fmla="*/ 30480 w 2400300"/>
                      <a:gd name="connsiteY1" fmla="*/ 464820 h 464820"/>
                      <a:gd name="connsiteX2" fmla="*/ 2400300 w 2400300"/>
                      <a:gd name="connsiteY2" fmla="*/ 0 h 464820"/>
                      <a:gd name="connsiteX3" fmla="*/ 0 w 2400300"/>
                      <a:gd name="connsiteY3" fmla="*/ 0 h 464820"/>
                      <a:gd name="connsiteX4" fmla="*/ 30480 w 2400300"/>
                      <a:gd name="connsiteY4" fmla="*/ 464820 h 464820"/>
                      <a:gd name="connsiteX0" fmla="*/ 2786 w 2372606"/>
                      <a:gd name="connsiteY0" fmla="*/ 464820 h 464820"/>
                      <a:gd name="connsiteX1" fmla="*/ 2786 w 2372606"/>
                      <a:gd name="connsiteY1" fmla="*/ 464820 h 464820"/>
                      <a:gd name="connsiteX2" fmla="*/ 2372606 w 2372606"/>
                      <a:gd name="connsiteY2" fmla="*/ 0 h 464820"/>
                      <a:gd name="connsiteX3" fmla="*/ 0 w 2372606"/>
                      <a:gd name="connsiteY3" fmla="*/ 13196 h 464820"/>
                      <a:gd name="connsiteX4" fmla="*/ 2786 w 2372606"/>
                      <a:gd name="connsiteY4" fmla="*/ 464820 h 464820"/>
                      <a:gd name="connsiteX0" fmla="*/ 9508 w 2379328"/>
                      <a:gd name="connsiteY0" fmla="*/ 464820 h 464820"/>
                      <a:gd name="connsiteX1" fmla="*/ 9508 w 2379328"/>
                      <a:gd name="connsiteY1" fmla="*/ 464820 h 464820"/>
                      <a:gd name="connsiteX2" fmla="*/ 2379328 w 2379328"/>
                      <a:gd name="connsiteY2" fmla="*/ 0 h 464820"/>
                      <a:gd name="connsiteX3" fmla="*/ 0 w 2379328"/>
                      <a:gd name="connsiteY3" fmla="*/ 10517 h 464820"/>
                      <a:gd name="connsiteX4" fmla="*/ 9508 w 2379328"/>
                      <a:gd name="connsiteY4" fmla="*/ 464820 h 464820"/>
                      <a:gd name="connsiteX0" fmla="*/ 5660 w 2375480"/>
                      <a:gd name="connsiteY0" fmla="*/ 467856 h 467856"/>
                      <a:gd name="connsiteX1" fmla="*/ 5660 w 2375480"/>
                      <a:gd name="connsiteY1" fmla="*/ 467856 h 467856"/>
                      <a:gd name="connsiteX2" fmla="*/ 2375480 w 2375480"/>
                      <a:gd name="connsiteY2" fmla="*/ 3036 h 467856"/>
                      <a:gd name="connsiteX3" fmla="*/ 0 w 2375480"/>
                      <a:gd name="connsiteY3" fmla="*/ 0 h 467856"/>
                      <a:gd name="connsiteX4" fmla="*/ 5660 w 2375480"/>
                      <a:gd name="connsiteY4" fmla="*/ 467856 h 467856"/>
                      <a:gd name="connsiteX0" fmla="*/ 929 w 2376409"/>
                      <a:gd name="connsiteY0" fmla="*/ 468052 h 468052"/>
                      <a:gd name="connsiteX1" fmla="*/ 6589 w 2376409"/>
                      <a:gd name="connsiteY1" fmla="*/ 467856 h 468052"/>
                      <a:gd name="connsiteX2" fmla="*/ 2376409 w 2376409"/>
                      <a:gd name="connsiteY2" fmla="*/ 3036 h 468052"/>
                      <a:gd name="connsiteX3" fmla="*/ 929 w 2376409"/>
                      <a:gd name="connsiteY3" fmla="*/ 0 h 468052"/>
                      <a:gd name="connsiteX4" fmla="*/ 929 w 2376409"/>
                      <a:gd name="connsiteY4" fmla="*/ 468052 h 468052"/>
                      <a:gd name="connsiteX0" fmla="*/ 929 w 2376409"/>
                      <a:gd name="connsiteY0" fmla="*/ 468052 h 468052"/>
                      <a:gd name="connsiteX1" fmla="*/ 6589 w 2376409"/>
                      <a:gd name="connsiteY1" fmla="*/ 467856 h 468052"/>
                      <a:gd name="connsiteX2" fmla="*/ 2376409 w 2376409"/>
                      <a:gd name="connsiteY2" fmla="*/ 3036 h 468052"/>
                      <a:gd name="connsiteX3" fmla="*/ 929 w 2376409"/>
                      <a:gd name="connsiteY3" fmla="*/ 0 h 468052"/>
                      <a:gd name="connsiteX4" fmla="*/ 929 w 2376409"/>
                      <a:gd name="connsiteY4" fmla="*/ 468052 h 468052"/>
                      <a:gd name="connsiteX0" fmla="*/ 108013 w 2375480"/>
                      <a:gd name="connsiteY0" fmla="*/ 468052 h 468052"/>
                      <a:gd name="connsiteX1" fmla="*/ 5660 w 2375480"/>
                      <a:gd name="connsiteY1" fmla="*/ 467856 h 468052"/>
                      <a:gd name="connsiteX2" fmla="*/ 2375480 w 2375480"/>
                      <a:gd name="connsiteY2" fmla="*/ 3036 h 468052"/>
                      <a:gd name="connsiteX3" fmla="*/ 0 w 2375480"/>
                      <a:gd name="connsiteY3" fmla="*/ 0 h 468052"/>
                      <a:gd name="connsiteX4" fmla="*/ 108013 w 2375480"/>
                      <a:gd name="connsiteY4" fmla="*/ 468052 h 468052"/>
                      <a:gd name="connsiteX0" fmla="*/ 108013 w 2375480"/>
                      <a:gd name="connsiteY0" fmla="*/ 468052 h 540060"/>
                      <a:gd name="connsiteX1" fmla="*/ 216024 w 2375480"/>
                      <a:gd name="connsiteY1" fmla="*/ 540060 h 540060"/>
                      <a:gd name="connsiteX2" fmla="*/ 2375480 w 2375480"/>
                      <a:gd name="connsiteY2" fmla="*/ 3036 h 540060"/>
                      <a:gd name="connsiteX3" fmla="*/ 0 w 2375480"/>
                      <a:gd name="connsiteY3" fmla="*/ 0 h 540060"/>
                      <a:gd name="connsiteX4" fmla="*/ 108013 w 2375480"/>
                      <a:gd name="connsiteY4" fmla="*/ 468052 h 540060"/>
                      <a:gd name="connsiteX0" fmla="*/ 929 w 2376409"/>
                      <a:gd name="connsiteY0" fmla="*/ 468052 h 540060"/>
                      <a:gd name="connsiteX1" fmla="*/ 216953 w 2376409"/>
                      <a:gd name="connsiteY1" fmla="*/ 540060 h 540060"/>
                      <a:gd name="connsiteX2" fmla="*/ 2376409 w 2376409"/>
                      <a:gd name="connsiteY2" fmla="*/ 3036 h 540060"/>
                      <a:gd name="connsiteX3" fmla="*/ 929 w 2376409"/>
                      <a:gd name="connsiteY3" fmla="*/ 0 h 540060"/>
                      <a:gd name="connsiteX4" fmla="*/ 929 w 2376409"/>
                      <a:gd name="connsiteY4" fmla="*/ 468052 h 540060"/>
                      <a:gd name="connsiteX0" fmla="*/ 929 w 2376409"/>
                      <a:gd name="connsiteY0" fmla="*/ 468052 h 504056"/>
                      <a:gd name="connsiteX1" fmla="*/ 144946 w 2376409"/>
                      <a:gd name="connsiteY1" fmla="*/ 504056 h 504056"/>
                      <a:gd name="connsiteX2" fmla="*/ 2376409 w 2376409"/>
                      <a:gd name="connsiteY2" fmla="*/ 3036 h 504056"/>
                      <a:gd name="connsiteX3" fmla="*/ 929 w 2376409"/>
                      <a:gd name="connsiteY3" fmla="*/ 0 h 504056"/>
                      <a:gd name="connsiteX4" fmla="*/ 929 w 2376409"/>
                      <a:gd name="connsiteY4" fmla="*/ 468052 h 504056"/>
                      <a:gd name="connsiteX0" fmla="*/ 929 w 2376409"/>
                      <a:gd name="connsiteY0" fmla="*/ 468052 h 468052"/>
                      <a:gd name="connsiteX1" fmla="*/ 2376409 w 2376409"/>
                      <a:gd name="connsiteY1" fmla="*/ 3036 h 468052"/>
                      <a:gd name="connsiteX2" fmla="*/ 929 w 2376409"/>
                      <a:gd name="connsiteY2" fmla="*/ 0 h 468052"/>
                      <a:gd name="connsiteX3" fmla="*/ 929 w 2376409"/>
                      <a:gd name="connsiteY3" fmla="*/ 468052 h 468052"/>
                      <a:gd name="connsiteX0" fmla="*/ 12328 w 2375480"/>
                      <a:gd name="connsiteY0" fmla="*/ 456902 h 456902"/>
                      <a:gd name="connsiteX1" fmla="*/ 2375480 w 2375480"/>
                      <a:gd name="connsiteY1" fmla="*/ 3036 h 456902"/>
                      <a:gd name="connsiteX2" fmla="*/ 0 w 2375480"/>
                      <a:gd name="connsiteY2" fmla="*/ 0 h 456902"/>
                      <a:gd name="connsiteX3" fmla="*/ 12328 w 2375480"/>
                      <a:gd name="connsiteY3" fmla="*/ 456902 h 456902"/>
                      <a:gd name="connsiteX0" fmla="*/ 929 w 2376409"/>
                      <a:gd name="connsiteY0" fmla="*/ 468052 h 468052"/>
                      <a:gd name="connsiteX1" fmla="*/ 2376409 w 2376409"/>
                      <a:gd name="connsiteY1" fmla="*/ 3036 h 468052"/>
                      <a:gd name="connsiteX2" fmla="*/ 929 w 2376409"/>
                      <a:gd name="connsiteY2" fmla="*/ 0 h 468052"/>
                      <a:gd name="connsiteX3" fmla="*/ 929 w 2376409"/>
                      <a:gd name="connsiteY3" fmla="*/ 468052 h 468052"/>
                      <a:gd name="connsiteX0" fmla="*/ 929 w 2376409"/>
                      <a:gd name="connsiteY0" fmla="*/ 468052 h 468052"/>
                      <a:gd name="connsiteX1" fmla="*/ 2376409 w 2376409"/>
                      <a:gd name="connsiteY1" fmla="*/ 3036 h 468052"/>
                      <a:gd name="connsiteX2" fmla="*/ 929 w 2376409"/>
                      <a:gd name="connsiteY2" fmla="*/ 0 h 468052"/>
                      <a:gd name="connsiteX3" fmla="*/ 929 w 2376409"/>
                      <a:gd name="connsiteY3" fmla="*/ 468052 h 468052"/>
                      <a:gd name="connsiteX0" fmla="*/ 929 w 2376409"/>
                      <a:gd name="connsiteY0" fmla="*/ 468052 h 468052"/>
                      <a:gd name="connsiteX1" fmla="*/ 2376409 w 2376409"/>
                      <a:gd name="connsiteY1" fmla="*/ 3036 h 468052"/>
                      <a:gd name="connsiteX2" fmla="*/ 929 w 2376409"/>
                      <a:gd name="connsiteY2" fmla="*/ 0 h 468052"/>
                      <a:gd name="connsiteX3" fmla="*/ 929 w 2376409"/>
                      <a:gd name="connsiteY3" fmla="*/ 468052 h 468052"/>
                      <a:gd name="connsiteX0" fmla="*/ 929 w 2376409"/>
                      <a:gd name="connsiteY0" fmla="*/ 468612 h 468612"/>
                      <a:gd name="connsiteX1" fmla="*/ 2376409 w 2376409"/>
                      <a:gd name="connsiteY1" fmla="*/ 3596 h 468612"/>
                      <a:gd name="connsiteX2" fmla="*/ 929 w 2376409"/>
                      <a:gd name="connsiteY2" fmla="*/ 560 h 468612"/>
                      <a:gd name="connsiteX3" fmla="*/ 929 w 2376409"/>
                      <a:gd name="connsiteY3" fmla="*/ 468612 h 468612"/>
                      <a:gd name="connsiteX0" fmla="*/ 929 w 2378369"/>
                      <a:gd name="connsiteY0" fmla="*/ 445556 h 445556"/>
                      <a:gd name="connsiteX1" fmla="*/ 2378369 w 2378369"/>
                      <a:gd name="connsiteY1" fmla="*/ 3596 h 445556"/>
                      <a:gd name="connsiteX2" fmla="*/ 2889 w 2378369"/>
                      <a:gd name="connsiteY2" fmla="*/ 560 h 445556"/>
                      <a:gd name="connsiteX3" fmla="*/ 929 w 2378369"/>
                      <a:gd name="connsiteY3" fmla="*/ 445556 h 445556"/>
                      <a:gd name="connsiteX0" fmla="*/ 929 w 2376408"/>
                      <a:gd name="connsiteY0" fmla="*/ 468612 h 468612"/>
                      <a:gd name="connsiteX1" fmla="*/ 2376408 w 2376408"/>
                      <a:gd name="connsiteY1" fmla="*/ 3596 h 468612"/>
                      <a:gd name="connsiteX2" fmla="*/ 928 w 2376408"/>
                      <a:gd name="connsiteY2" fmla="*/ 560 h 468612"/>
                      <a:gd name="connsiteX3" fmla="*/ 929 w 2376408"/>
                      <a:gd name="connsiteY3" fmla="*/ 468612 h 468612"/>
                      <a:gd name="connsiteX0" fmla="*/ 293519 w 2375480"/>
                      <a:gd name="connsiteY0" fmla="*/ 489990 h 489990"/>
                      <a:gd name="connsiteX1" fmla="*/ 2375480 w 2375480"/>
                      <a:gd name="connsiteY1" fmla="*/ 3596 h 489990"/>
                      <a:gd name="connsiteX2" fmla="*/ 0 w 2375480"/>
                      <a:gd name="connsiteY2" fmla="*/ 560 h 489990"/>
                      <a:gd name="connsiteX3" fmla="*/ 293519 w 2375480"/>
                      <a:gd name="connsiteY3" fmla="*/ 489990 h 489990"/>
                      <a:gd name="connsiteX0" fmla="*/ 293519 w 2375480"/>
                      <a:gd name="connsiteY0" fmla="*/ 489990 h 602203"/>
                      <a:gd name="connsiteX1" fmla="*/ 2375480 w 2375480"/>
                      <a:gd name="connsiteY1" fmla="*/ 3596 h 602203"/>
                      <a:gd name="connsiteX2" fmla="*/ 0 w 2375480"/>
                      <a:gd name="connsiteY2" fmla="*/ 560 h 602203"/>
                      <a:gd name="connsiteX3" fmla="*/ 293519 w 2375480"/>
                      <a:gd name="connsiteY3" fmla="*/ 489990 h 602203"/>
                      <a:gd name="connsiteX0" fmla="*/ 293519 w 2375480"/>
                      <a:gd name="connsiteY0" fmla="*/ 489990 h 489990"/>
                      <a:gd name="connsiteX1" fmla="*/ 2375480 w 2375480"/>
                      <a:gd name="connsiteY1" fmla="*/ 3596 h 489990"/>
                      <a:gd name="connsiteX2" fmla="*/ 0 w 2375480"/>
                      <a:gd name="connsiteY2" fmla="*/ 560 h 489990"/>
                      <a:gd name="connsiteX3" fmla="*/ 293519 w 2375480"/>
                      <a:gd name="connsiteY3" fmla="*/ 489990 h 489990"/>
                      <a:gd name="connsiteX0" fmla="*/ 293519 w 2375480"/>
                      <a:gd name="connsiteY0" fmla="*/ 489990 h 489990"/>
                      <a:gd name="connsiteX1" fmla="*/ 2375480 w 2375480"/>
                      <a:gd name="connsiteY1" fmla="*/ 3596 h 489990"/>
                      <a:gd name="connsiteX2" fmla="*/ 0 w 2375480"/>
                      <a:gd name="connsiteY2" fmla="*/ 560 h 489990"/>
                      <a:gd name="connsiteX3" fmla="*/ 293519 w 2375480"/>
                      <a:gd name="connsiteY3" fmla="*/ 489990 h 489990"/>
                      <a:gd name="connsiteX0" fmla="*/ 273301 w 2375480"/>
                      <a:gd name="connsiteY0" fmla="*/ 468180 h 468180"/>
                      <a:gd name="connsiteX1" fmla="*/ 2375480 w 2375480"/>
                      <a:gd name="connsiteY1" fmla="*/ 3596 h 468180"/>
                      <a:gd name="connsiteX2" fmla="*/ 0 w 2375480"/>
                      <a:gd name="connsiteY2" fmla="*/ 560 h 468180"/>
                      <a:gd name="connsiteX3" fmla="*/ 273301 w 2375480"/>
                      <a:gd name="connsiteY3" fmla="*/ 468180 h 468180"/>
                      <a:gd name="connsiteX0" fmla="*/ 248278 w 2350457"/>
                      <a:gd name="connsiteY0" fmla="*/ 468180 h 468180"/>
                      <a:gd name="connsiteX1" fmla="*/ 2350457 w 2350457"/>
                      <a:gd name="connsiteY1" fmla="*/ 3596 h 468180"/>
                      <a:gd name="connsiteX2" fmla="*/ 0 w 2350457"/>
                      <a:gd name="connsiteY2" fmla="*/ 5707 h 468180"/>
                      <a:gd name="connsiteX3" fmla="*/ 248278 w 2350457"/>
                      <a:gd name="connsiteY3" fmla="*/ 468180 h 468180"/>
                      <a:gd name="connsiteX0" fmla="*/ 248278 w 2350457"/>
                      <a:gd name="connsiteY0" fmla="*/ 468180 h 468180"/>
                      <a:gd name="connsiteX1" fmla="*/ 2350457 w 2350457"/>
                      <a:gd name="connsiteY1" fmla="*/ 3596 h 468180"/>
                      <a:gd name="connsiteX2" fmla="*/ 0 w 2350457"/>
                      <a:gd name="connsiteY2" fmla="*/ 5707 h 468180"/>
                      <a:gd name="connsiteX3" fmla="*/ 248278 w 2350457"/>
                      <a:gd name="connsiteY3" fmla="*/ 468180 h 468180"/>
                      <a:gd name="connsiteX0" fmla="*/ 250911 w 2350457"/>
                      <a:gd name="connsiteY0" fmla="*/ 489558 h 489558"/>
                      <a:gd name="connsiteX1" fmla="*/ 2350457 w 2350457"/>
                      <a:gd name="connsiteY1" fmla="*/ 3596 h 489558"/>
                      <a:gd name="connsiteX2" fmla="*/ 0 w 2350457"/>
                      <a:gd name="connsiteY2" fmla="*/ 5707 h 489558"/>
                      <a:gd name="connsiteX3" fmla="*/ 250911 w 2350457"/>
                      <a:gd name="connsiteY3" fmla="*/ 489558 h 489558"/>
                      <a:gd name="connsiteX0" fmla="*/ 250911 w 2350457"/>
                      <a:gd name="connsiteY0" fmla="*/ 489558 h 489558"/>
                      <a:gd name="connsiteX1" fmla="*/ 2350457 w 2350457"/>
                      <a:gd name="connsiteY1" fmla="*/ 3596 h 489558"/>
                      <a:gd name="connsiteX2" fmla="*/ 0 w 2350457"/>
                      <a:gd name="connsiteY2" fmla="*/ 5707 h 489558"/>
                      <a:gd name="connsiteX3" fmla="*/ 250911 w 2350457"/>
                      <a:gd name="connsiteY3" fmla="*/ 489558 h 489558"/>
                      <a:gd name="connsiteX0" fmla="*/ 250911 w 2350457"/>
                      <a:gd name="connsiteY0" fmla="*/ 489558 h 489558"/>
                      <a:gd name="connsiteX1" fmla="*/ 2350457 w 2350457"/>
                      <a:gd name="connsiteY1" fmla="*/ 3596 h 489558"/>
                      <a:gd name="connsiteX2" fmla="*/ 0 w 2350457"/>
                      <a:gd name="connsiteY2" fmla="*/ 5707 h 489558"/>
                      <a:gd name="connsiteX3" fmla="*/ 250911 w 2350457"/>
                      <a:gd name="connsiteY3" fmla="*/ 489558 h 489558"/>
                      <a:gd name="connsiteX0" fmla="*/ 265194 w 2350457"/>
                      <a:gd name="connsiteY0" fmla="*/ 455282 h 455282"/>
                      <a:gd name="connsiteX1" fmla="*/ 2350457 w 2350457"/>
                      <a:gd name="connsiteY1" fmla="*/ 3596 h 455282"/>
                      <a:gd name="connsiteX2" fmla="*/ 0 w 2350457"/>
                      <a:gd name="connsiteY2" fmla="*/ 5707 h 455282"/>
                      <a:gd name="connsiteX3" fmla="*/ 265194 w 2350457"/>
                      <a:gd name="connsiteY3" fmla="*/ 455282 h 455282"/>
                      <a:gd name="connsiteX0" fmla="*/ 265194 w 2350457"/>
                      <a:gd name="connsiteY0" fmla="*/ 469565 h 469565"/>
                      <a:gd name="connsiteX1" fmla="*/ 2350457 w 2350457"/>
                      <a:gd name="connsiteY1" fmla="*/ 3596 h 469565"/>
                      <a:gd name="connsiteX2" fmla="*/ 0 w 2350457"/>
                      <a:gd name="connsiteY2" fmla="*/ 5707 h 469565"/>
                      <a:gd name="connsiteX3" fmla="*/ 265194 w 2350457"/>
                      <a:gd name="connsiteY3" fmla="*/ 469565 h 469565"/>
                      <a:gd name="connsiteX0" fmla="*/ 265194 w 2350457"/>
                      <a:gd name="connsiteY0" fmla="*/ 469565 h 469565"/>
                      <a:gd name="connsiteX1" fmla="*/ 2350457 w 2350457"/>
                      <a:gd name="connsiteY1" fmla="*/ 3596 h 469565"/>
                      <a:gd name="connsiteX2" fmla="*/ 0 w 2350457"/>
                      <a:gd name="connsiteY2" fmla="*/ 5707 h 469565"/>
                      <a:gd name="connsiteX3" fmla="*/ 265194 w 2350457"/>
                      <a:gd name="connsiteY3" fmla="*/ 469565 h 469565"/>
                      <a:gd name="connsiteX0" fmla="*/ 265194 w 2350457"/>
                      <a:gd name="connsiteY0" fmla="*/ 469565 h 469565"/>
                      <a:gd name="connsiteX1" fmla="*/ 2350457 w 2350457"/>
                      <a:gd name="connsiteY1" fmla="*/ 3596 h 469565"/>
                      <a:gd name="connsiteX2" fmla="*/ 0 w 2350457"/>
                      <a:gd name="connsiteY2" fmla="*/ 5707 h 469565"/>
                      <a:gd name="connsiteX3" fmla="*/ 265194 w 2350457"/>
                      <a:gd name="connsiteY3" fmla="*/ 469565 h 4695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50457" h="469565">
                        <a:moveTo>
                          <a:pt x="265194" y="469565"/>
                        </a:moveTo>
                        <a:cubicBezTo>
                          <a:pt x="422239" y="163579"/>
                          <a:pt x="1882257" y="0"/>
                          <a:pt x="2350457" y="3596"/>
                        </a:cubicBezTo>
                        <a:lnTo>
                          <a:pt x="0" y="5707"/>
                        </a:lnTo>
                        <a:cubicBezTo>
                          <a:pt x="96796" y="178669"/>
                          <a:pt x="219464" y="398898"/>
                          <a:pt x="265194" y="469565"/>
                        </a:cubicBezTo>
                        <a:close/>
                      </a:path>
                    </a:pathLst>
                  </a:custGeom>
                  <a:grpFill/>
                  <a:ln w="50800">
                    <a:noFill/>
                    <a:headEnd type="oval"/>
                    <a:tailEnd type="oval"/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7" name="직사각형 56"/>
                  <p:cNvSpPr/>
                  <p:nvPr/>
                </p:nvSpPr>
                <p:spPr>
                  <a:xfrm>
                    <a:off x="-1908720" y="1882925"/>
                    <a:ext cx="2196000" cy="252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lt1"/>
                      </a:solidFill>
                    </a:endParaRPr>
                  </a:p>
                </p:txBody>
              </p:sp>
            </p:grpSp>
          </p:grpSp>
          <p:sp>
            <p:nvSpPr>
              <p:cNvPr id="52" name="Rectangle 68"/>
              <p:cNvSpPr>
                <a:spLocks noChangeArrowheads="1"/>
              </p:cNvSpPr>
              <p:nvPr/>
            </p:nvSpPr>
            <p:spPr bwMode="auto">
              <a:xfrm>
                <a:off x="1184600" y="4997785"/>
                <a:ext cx="2726779" cy="27699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square" lIns="0" tIns="0" rIns="0" bIns="0" anchor="ctr">
                <a:sp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  <a:contourClr>
                    <a:schemeClr val="bg1"/>
                  </a:contourClr>
                </a:sp3d>
              </a:bodyPr>
              <a:lstStyle/>
              <a:p>
                <a:pPr marL="0" lvl="1" indent="4763" defTabSz="1110759" eaLnBrk="0" hangingPunct="0">
                  <a:defRPr/>
                </a:pPr>
                <a:endParaRPr lang="en-US" altLang="ko-KR" b="1" spc="-100" dirty="0" smtClean="0">
                  <a:ln>
                    <a:prstDash val="solid"/>
                  </a:ln>
                  <a:solidFill>
                    <a:schemeClr val="bg1"/>
                  </a:solidFill>
                  <a:effectLst>
                    <a:outerShdw blurRad="215900" algn="ctr" rotWithShape="0">
                      <a:srgbClr val="000000">
                        <a:alpha val="80000"/>
                      </a:srgbClr>
                    </a:outerShdw>
                  </a:effectLst>
                  <a:latin typeface="Arial" pitchFamily="34" charset="0"/>
                  <a:ea typeface="HY견고딕" pitchFamily="18" charset="-127"/>
                  <a:cs typeface="Arial" pitchFamily="34" charset="0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3414162" y="2903469"/>
            <a:ext cx="2193638" cy="1766423"/>
            <a:chOff x="3414162" y="2903469"/>
            <a:chExt cx="2193638" cy="1766423"/>
          </a:xfrm>
        </p:grpSpPr>
        <p:sp>
          <p:nvSpPr>
            <p:cNvPr id="33" name="타원 32"/>
            <p:cNvSpPr/>
            <p:nvPr/>
          </p:nvSpPr>
          <p:spPr>
            <a:xfrm>
              <a:off x="3414162" y="3179428"/>
              <a:ext cx="2193638" cy="1490464"/>
            </a:xfrm>
            <a:prstGeom prst="ellipse">
              <a:avLst/>
            </a:prstGeom>
            <a:solidFill>
              <a:schemeClr val="bg1"/>
            </a:solidFill>
            <a:ln w="50800">
              <a:noFill/>
              <a:headEnd type="oval"/>
              <a:tailEnd type="oval"/>
            </a:ln>
            <a:effectLst>
              <a:outerShdw blurRad="63500" algn="ctr" rotWithShape="0">
                <a:prstClr val="black">
                  <a:alpha val="3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프로젝트 </a:t>
              </a:r>
              <a:r>
                <a:rPr lang="ko-KR" altLang="en-US" sz="16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기획</a:t>
              </a:r>
              <a:r>
                <a:rPr lang="en-US" altLang="ko-KR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구상</a:t>
              </a:r>
              <a:endPara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DB </a:t>
              </a:r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모델링</a:t>
              </a:r>
              <a:endPara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3722514" y="2903469"/>
              <a:ext cx="1643063" cy="500066"/>
              <a:chOff x="6800850" y="1763173"/>
              <a:chExt cx="1643063" cy="500066"/>
            </a:xfrm>
          </p:grpSpPr>
          <p:sp>
            <p:nvSpPr>
              <p:cNvPr id="83" name="모서리가 둥근 직사각형 82"/>
              <p:cNvSpPr/>
              <p:nvPr/>
            </p:nvSpPr>
            <p:spPr>
              <a:xfrm>
                <a:off x="6829440" y="1763173"/>
                <a:ext cx="1571636" cy="500066"/>
              </a:xfrm>
              <a:prstGeom prst="roundRect">
                <a:avLst/>
              </a:prstGeom>
              <a:gradFill>
                <a:gsLst>
                  <a:gs pos="0">
                    <a:schemeClr val="accent3"/>
                  </a:gs>
                  <a:gs pos="61000">
                    <a:schemeClr val="accent3">
                      <a:lumMod val="75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 w="508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84" name="TextBox 18"/>
              <p:cNvSpPr txBox="1">
                <a:spLocks noChangeArrowheads="1"/>
              </p:cNvSpPr>
              <p:nvPr/>
            </p:nvSpPr>
            <p:spPr bwMode="auto">
              <a:xfrm>
                <a:off x="6800850" y="1834623"/>
                <a:ext cx="1643063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 b="1" dirty="0" smtClean="0">
                    <a:solidFill>
                      <a:schemeClr val="bg1"/>
                    </a:solidFill>
                    <a:latin typeface="+mn-ea"/>
                    <a:cs typeface="Arial" charset="0"/>
                  </a:rPr>
                  <a:t>공통</a:t>
                </a:r>
                <a:endParaRPr lang="ko-KR" altLang="ko-KR" b="1" dirty="0">
                  <a:solidFill>
                    <a:schemeClr val="bg1"/>
                  </a:solidFill>
                  <a:latin typeface="+mn-ea"/>
                  <a:cs typeface="Arial" charset="0"/>
                </a:endParaRPr>
              </a:p>
            </p:txBody>
          </p:sp>
        </p:grp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3641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55952" y="40264"/>
            <a:ext cx="8531225" cy="884238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요구사항 정의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유저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-1)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160" name="표 1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794887"/>
              </p:ext>
            </p:extLst>
          </p:nvPr>
        </p:nvGraphicFramePr>
        <p:xfrm>
          <a:off x="75652" y="1365984"/>
          <a:ext cx="8891823" cy="20878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2702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38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0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45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72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57320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7262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30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1depth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rgbClr val="F8F8F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2depth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rgbClr val="F8F8F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3depth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rgbClr val="F8F8F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4depth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rgbClr val="F8F8F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5depth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rgbClr val="F8F8F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기능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내용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rgbClr val="F8F8F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비고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rgbClr val="F8F8F8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4299">
                <a:tc rowSpan="8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메인</a:t>
                      </a:r>
                      <a:endParaRPr lang="en-US" altLang="ko-KR" sz="18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페이지</a:t>
                      </a:r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회원가입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/>
                        <a:t>입력사항</a:t>
                      </a:r>
                      <a:r>
                        <a:rPr lang="en-US" altLang="ko-KR" sz="900" dirty="0" smtClean="0"/>
                        <a:t>: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 smtClean="0"/>
                        <a:t>ID(</a:t>
                      </a:r>
                      <a:r>
                        <a:rPr lang="ko-KR" altLang="en-US" sz="900" baseline="0" dirty="0" smtClean="0"/>
                        <a:t>이메일</a:t>
                      </a:r>
                      <a:r>
                        <a:rPr lang="en-US" altLang="ko-KR" sz="900" baseline="0" dirty="0" smtClean="0"/>
                        <a:t>), </a:t>
                      </a:r>
                      <a:r>
                        <a:rPr lang="ko-KR" altLang="en-US" sz="900" baseline="0" dirty="0" smtClean="0"/>
                        <a:t>비밀번호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이름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전화번호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비밀번호</a:t>
                      </a:r>
                      <a:r>
                        <a:rPr lang="en-US" altLang="ko-KR" sz="900" dirty="0" smtClean="0"/>
                        <a:t>,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확인 동일한지 여부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이메일 형식에 맞게 입력했는지 여부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/>
                        <a:t>가입하기 버튼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메인 페이지로 이동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로그인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로그인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ID&amp;</a:t>
                      </a:r>
                      <a:r>
                        <a:rPr lang="ko-KR" altLang="en-US" sz="900" dirty="0" smtClean="0"/>
                        <a:t>비밀번호 입력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/>
                        <a:t>로그인 버튼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메인 페이지로 이동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권한선택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유저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관리자 선택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로그아웃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메인 페이지로 이동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7777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55952" y="40264"/>
            <a:ext cx="8531225" cy="884238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요구사항 정의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유저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-2)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68873"/>
              </p:ext>
            </p:extLst>
          </p:nvPr>
        </p:nvGraphicFramePr>
        <p:xfrm>
          <a:off x="123400" y="1469118"/>
          <a:ext cx="8796328" cy="356299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1423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9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9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54785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620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1depth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rgbClr val="F8F8F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2depth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rgbClr val="F8F8F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3depth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rgbClr val="F8F8F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4depth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rgbClr val="F8F8F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5depth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rgbClr val="F8F8F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기능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내용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rgbClr val="F8F8F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비고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rgbClr val="F8F8F8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 rowSpan="1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메인</a:t>
                      </a:r>
                      <a:endParaRPr lang="en-US" altLang="ko-KR" sz="18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페이지</a:t>
                      </a:r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상품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상품 목록보기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정렬기능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카테고리별 상품 내역 정렬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상품 상세페이지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상품</a:t>
                      </a:r>
                      <a:r>
                        <a:rPr lang="ko-KR" altLang="en-US" sz="900" baseline="0" dirty="0" smtClean="0"/>
                        <a:t>후기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상품후기 작성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필수값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내용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댓글 등록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버튼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로그인시에만 가능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장바구니 담기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버튼 클릭 시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상품이 장바구니에 등록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구매하기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구매량을</a:t>
                      </a:r>
                      <a:r>
                        <a:rPr lang="ko-KR" altLang="en-US" sz="900" dirty="0" smtClean="0"/>
                        <a:t> 입력 후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버튼 클릭 시 상품 결제페이지로 이동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목록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메인 화면으로 이동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장바구니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장바구니 삭제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/>
                        <a:t>삭제 후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장바구니 페이지로 이동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로그인시에만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상세보기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상품 상세페이지로 이동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결제페이지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장바구니에 담겨있는 모든 상품 결제페이지로 이동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계속 쇼핑하기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상품목록 페이지로 이동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상품 결제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결제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/>
                        <a:t>결제 완료 후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나의 주문내역으로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장바구니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장바구니 페이지로 이동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406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배송주소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/>
                        <a:t>회원가입 시 입력한 주소</a:t>
                      </a:r>
                      <a:r>
                        <a:rPr lang="ko-KR" altLang="en-US" sz="900" baseline="0" dirty="0" smtClean="0"/>
                        <a:t> 호출</a:t>
                      </a:r>
                      <a:endParaRPr lang="ko-KR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변경가능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9732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55952" y="40264"/>
            <a:ext cx="8531225" cy="884238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요구사항 정의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관리자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842536"/>
              </p:ext>
            </p:extLst>
          </p:nvPr>
        </p:nvGraphicFramePr>
        <p:xfrm>
          <a:off x="165829" y="924502"/>
          <a:ext cx="8621348" cy="171967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2316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9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255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06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841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9908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31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1depth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rgbClr val="F8F8F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2depth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rgbClr val="F8F8F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3depth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rgbClr val="F8F8F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4depth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rgbClr val="F8F8F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5depth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rgbClr val="F8F8F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기능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내용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rgbClr val="F8F8F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비고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rgbClr val="F8F8F8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8566"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메인</a:t>
                      </a:r>
                      <a:endParaRPr lang="en-US" altLang="ko-KR" sz="18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페이지</a:t>
                      </a:r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상품관리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상품 등록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글 쓰기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수정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삭제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/>
                        <a:t>필수 값 입력 후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상품등록</a:t>
                      </a:r>
                      <a:r>
                        <a:rPr lang="ko-KR" altLang="en-US" sz="900" baseline="0" dirty="0" smtClean="0"/>
                        <a:t> 버튼 누르면 재고현황</a:t>
                      </a:r>
                      <a:r>
                        <a:rPr lang="en-US" altLang="ko-KR" sz="900" baseline="0" dirty="0" smtClean="0"/>
                        <a:t/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en-US" sz="900" baseline="0" dirty="0" smtClean="0"/>
                        <a:t>상품조회</a:t>
                      </a:r>
                      <a:r>
                        <a:rPr lang="en-US" altLang="ko-KR" sz="900" baseline="0" dirty="0" smtClean="0"/>
                        <a:t>/</a:t>
                      </a:r>
                      <a:r>
                        <a:rPr lang="ko-KR" altLang="en-US" sz="900" baseline="0" dirty="0" smtClean="0"/>
                        <a:t>수정</a:t>
                      </a:r>
                      <a:r>
                        <a:rPr lang="en-US" altLang="ko-KR" sz="900" baseline="0" dirty="0" smtClean="0"/>
                        <a:t>/</a:t>
                      </a:r>
                      <a:r>
                        <a:rPr lang="ko-KR" altLang="en-US" sz="900" baseline="0" dirty="0" smtClean="0"/>
                        <a:t>삭제</a:t>
                      </a:r>
                      <a:r>
                        <a:rPr lang="en-US" altLang="ko-KR" sz="900" baseline="0" dirty="0" smtClean="0"/>
                        <a:t>)</a:t>
                      </a:r>
                      <a:r>
                        <a:rPr lang="ko-KR" altLang="en-US" sz="900" baseline="0" dirty="0" smtClean="0"/>
                        <a:t>로 이동 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8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상품 조회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수정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삭제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/>
                        <a:t>수정</a:t>
                      </a:r>
                      <a:r>
                        <a:rPr lang="ko-KR" altLang="en-US" sz="900" baseline="0" dirty="0" smtClean="0"/>
                        <a:t> 및 삭제 후 재고현황 페이지로 이동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8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회원들의 주문조회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/>
                        <a:t>전체 회원들의 주문내역 조회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62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상품 후기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회원들의 댓글 조회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/>
                        <a:t>전체 회원들의 모든 댓글 조회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89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로그아웃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메인 페이지로 이동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094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027619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500" b="1" spc="-5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서비스소개</a:t>
            </a:r>
            <a:endParaRPr lang="en-US" altLang="ko-KR" sz="1500" b="1" spc="-50" dirty="0" smtClean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marL="790575" lvl="1" indent="-333375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ko-KR" altLang="en-US" sz="1500" b="1" spc="-5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프로젝트 기획</a:t>
            </a:r>
            <a:endParaRPr lang="en-US" altLang="ko-KR" sz="1500" b="1" spc="-50" dirty="0" smtClean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marL="790575" lvl="1" indent="-333375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ko-KR" altLang="en-US" sz="1500" b="1" spc="-5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팀원 구현 부분</a:t>
            </a:r>
            <a:endParaRPr lang="en-US" altLang="ko-KR" sz="1500" b="1" spc="-50" dirty="0" smtClean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marL="790575" lvl="1" indent="-333375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ko-KR" altLang="en-US" sz="1500" b="1" spc="-5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요구사항정의</a:t>
            </a:r>
            <a:endParaRPr lang="en-US" altLang="ko-KR" sz="1500" b="1" spc="-50" dirty="0" smtClean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5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프로젝트개요</a:t>
            </a:r>
            <a:endParaRPr lang="en-US" altLang="ko-KR" sz="15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790575" lvl="1" indent="-333375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ko-KR" altLang="en-US" sz="15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개발환경</a:t>
            </a:r>
            <a:endParaRPr lang="en-US" altLang="ko-KR" sz="15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790575" lvl="1" indent="-333375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ko-KR" altLang="en-US" sz="15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작업일정</a:t>
            </a:r>
            <a:endParaRPr lang="en-US" altLang="ko-KR" sz="15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790575" lvl="1" indent="-333375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ko-KR" altLang="en-US" sz="15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시스템구조</a:t>
            </a:r>
            <a:endParaRPr lang="en-US" altLang="ko-KR" sz="15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790575" lvl="1" indent="-333375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ko-KR" altLang="en-US" sz="15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데이터베이스 구성</a:t>
            </a:r>
            <a:endParaRPr lang="en-US" altLang="ko-KR" sz="15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500" b="1" spc="-5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기술 상세내용</a:t>
            </a:r>
            <a:endParaRPr lang="en-US" altLang="ko-KR" sz="1500" b="1" spc="-50" dirty="0" smtClean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marL="790575" lvl="1" indent="-333375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ko-KR" altLang="en-US" sz="1500" b="1" spc="-5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사용자 측면</a:t>
            </a:r>
            <a:endParaRPr lang="en-US" altLang="ko-KR" sz="1500" b="1" spc="-5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marL="790575" lvl="1" indent="-333375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ko-KR" altLang="en-US" sz="1500" b="1" spc="-5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관리자 </a:t>
            </a:r>
            <a:r>
              <a:rPr lang="ko-KR" altLang="en-US" sz="1500" b="1" spc="-5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측면</a:t>
            </a:r>
            <a:endParaRPr lang="en-US" altLang="ko-KR" sz="1500" b="1" spc="-50" dirty="0" smtClean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500" b="1" spc="-5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결론</a:t>
            </a:r>
            <a:endParaRPr lang="en-US" altLang="ko-KR" sz="1500" b="1" spc="-50" dirty="0" smtClean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marL="790575" lvl="1" indent="-333375">
              <a:lnSpc>
                <a:spcPct val="175000"/>
              </a:lnSpc>
              <a:buFont typeface="Arial" panose="020B0604020202020204" pitchFamily="34" charset="0"/>
              <a:buChar char="•"/>
            </a:pPr>
            <a:endParaRPr lang="en-US" altLang="ko-KR" sz="15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55952" y="40264"/>
            <a:ext cx="8531225" cy="884238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Agenda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364474" y="1885077"/>
            <a:ext cx="3054424" cy="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74219" y="4670344"/>
            <a:ext cx="3054424" cy="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849" y="1486322"/>
            <a:ext cx="3054424" cy="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351241" y="2264556"/>
            <a:ext cx="3054424" cy="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371844" y="3092218"/>
            <a:ext cx="3054424" cy="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371844" y="5950178"/>
            <a:ext cx="3054424" cy="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374219" y="2627559"/>
            <a:ext cx="3054424" cy="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364474" y="5504699"/>
            <a:ext cx="3054424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366849" y="3504649"/>
            <a:ext cx="3054424" cy="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348548" y="4280095"/>
            <a:ext cx="3054424" cy="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364474" y="6857970"/>
            <a:ext cx="3054424" cy="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318840" y="3897816"/>
            <a:ext cx="3054424" cy="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374219" y="5115606"/>
            <a:ext cx="3054424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351241" y="6345286"/>
            <a:ext cx="3054424" cy="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355795" y="2354592"/>
            <a:ext cx="4220862" cy="3455543"/>
            <a:chOff x="4355795" y="2354592"/>
            <a:chExt cx="4220862" cy="3455543"/>
          </a:xfrm>
        </p:grpSpPr>
        <p:pic>
          <p:nvPicPr>
            <p:cNvPr id="46" name="Picture 4" descr="C:\Users\editphoto\Desktop\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023" y="2354592"/>
              <a:ext cx="3277634" cy="3455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그림 46" descr="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5519" y="4404200"/>
              <a:ext cx="569151" cy="569151"/>
            </a:xfrm>
            <a:prstGeom prst="rect">
              <a:avLst/>
            </a:prstGeom>
          </p:spPr>
        </p:pic>
        <p:pic>
          <p:nvPicPr>
            <p:cNvPr id="48" name="그림 47" descr="6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55795" y="4404200"/>
              <a:ext cx="569151" cy="569151"/>
            </a:xfrm>
            <a:prstGeom prst="rect">
              <a:avLst/>
            </a:prstGeom>
          </p:spPr>
        </p:pic>
        <p:pic>
          <p:nvPicPr>
            <p:cNvPr id="49" name="그림 48" descr="3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76368" y="4404200"/>
              <a:ext cx="569151" cy="569151"/>
            </a:xfrm>
            <a:prstGeom prst="rect">
              <a:avLst/>
            </a:prstGeom>
          </p:spPr>
        </p:pic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6285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">
          <a:solidFill>
            <a:schemeClr val="accent4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12515</TotalTime>
  <Words>1306</Words>
  <Application>Microsoft Office PowerPoint</Application>
  <PresentationFormat>화면 슬라이드 쇼(4:3)</PresentationFormat>
  <Paragraphs>445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굴림</vt:lpstr>
      <vt:lpstr>Arial</vt:lpstr>
      <vt:lpstr>Wingdings</vt:lpstr>
      <vt:lpstr>나눔고딕</vt:lpstr>
      <vt:lpstr>HY견고딕</vt:lpstr>
      <vt:lpstr>맑은 고딕</vt:lpstr>
      <vt:lpstr>Office 테마</vt:lpstr>
      <vt:lpstr>온라인 양말가게 쇼핑몰 프로젝트</vt:lpstr>
      <vt:lpstr>Agenda</vt:lpstr>
      <vt:lpstr>Agenda</vt:lpstr>
      <vt:lpstr>프로젝트 기획</vt:lpstr>
      <vt:lpstr>팀원 구현 부분</vt:lpstr>
      <vt:lpstr>요구사항 정의(유저-1)</vt:lpstr>
      <vt:lpstr>요구사항 정의(유저-2)</vt:lpstr>
      <vt:lpstr>요구사항 정의(관리자)</vt:lpstr>
      <vt:lpstr>Agenda</vt:lpstr>
      <vt:lpstr>프로젝트 개발환경</vt:lpstr>
      <vt:lpstr>프로젝트 개발일정</vt:lpstr>
      <vt:lpstr>프로젝트 시스템 구조</vt:lpstr>
      <vt:lpstr>데이터베이스 구성 요소</vt:lpstr>
      <vt:lpstr>Agenda</vt:lpstr>
      <vt:lpstr>사용자 측면-인덱스 페이지(1)</vt:lpstr>
      <vt:lpstr>사용자 측면-인덱스 페이지(2)</vt:lpstr>
      <vt:lpstr>사용자 측면-로그인 페이지</vt:lpstr>
      <vt:lpstr>사용자 측면-회원 가입 페이지</vt:lpstr>
      <vt:lpstr>사용자 측면-상품 페이지</vt:lpstr>
      <vt:lpstr>사용자 측면-상품 상세 페이지</vt:lpstr>
      <vt:lpstr>사용자 측면-커뮤니티 페이지-댓글</vt:lpstr>
      <vt:lpstr>사용자 측면-상품 구매 페이지</vt:lpstr>
      <vt:lpstr>사용자 측면-상품 장바구니</vt:lpstr>
      <vt:lpstr>관리자 측면-인덱스페이지-상품 등록</vt:lpstr>
      <vt:lpstr>관리자 측면-상품 조회/주문 조회</vt:lpstr>
      <vt:lpstr>관리자 측면-회원 댓글 조회</vt:lpstr>
      <vt:lpstr>결론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승훈</cp:lastModifiedBy>
  <cp:revision>3246</cp:revision>
  <cp:lastPrinted>2011-08-28T13:13:29Z</cp:lastPrinted>
  <dcterms:created xsi:type="dcterms:W3CDTF">2011-08-24T01:05:33Z</dcterms:created>
  <dcterms:modified xsi:type="dcterms:W3CDTF">2021-03-27T10:42:46Z</dcterms:modified>
</cp:coreProperties>
</file>