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5.png"/><Relationship Id="rId3" Type="http://schemas.openxmlformats.org/officeDocument/2006/relationships/image" Target="../media/image17.png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0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7.png"/><Relationship Id="rId21" Type="http://schemas.openxmlformats.org/officeDocument/2006/relationships/image" Target="../media/image97.png"/><Relationship Id="rId7" Type="http://schemas.openxmlformats.org/officeDocument/2006/relationships/image" Target="../media/image21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1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7.png"/><Relationship Id="rId5" Type="http://schemas.openxmlformats.org/officeDocument/2006/relationships/image" Target="../media/image3.png"/><Relationship Id="rId15" Type="http://schemas.openxmlformats.org/officeDocument/2006/relationships/image" Target="../media/image91.png"/><Relationship Id="rId10" Type="http://schemas.openxmlformats.org/officeDocument/2006/relationships/image" Target="../media/image24.png"/><Relationship Id="rId19" Type="http://schemas.openxmlformats.org/officeDocument/2006/relationships/image" Target="../media/image9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00.png"/><Relationship Id="rId3" Type="http://schemas.openxmlformats.org/officeDocument/2006/relationships/image" Target="../media/image17.png"/><Relationship Id="rId7" Type="http://schemas.openxmlformats.org/officeDocument/2006/relationships/image" Target="../media/image98.png"/><Relationship Id="rId12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7.png"/><Relationship Id="rId21" Type="http://schemas.openxmlformats.org/officeDocument/2006/relationships/image" Target="../media/image36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1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52.png"/><Relationship Id="rId10" Type="http://schemas.openxmlformats.org/officeDocument/2006/relationships/image" Target="../media/image24.png"/><Relationship Id="rId19" Type="http://schemas.openxmlformats.org/officeDocument/2006/relationships/image" Target="../media/image5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58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3.png"/><Relationship Id="rId3" Type="http://schemas.openxmlformats.org/officeDocument/2006/relationships/image" Target="../media/image17.png"/><Relationship Id="rId7" Type="http://schemas.openxmlformats.org/officeDocument/2006/relationships/image" Target="../media/image61.png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17.png"/><Relationship Id="rId21" Type="http://schemas.openxmlformats.org/officeDocument/2006/relationships/image" Target="../media/image74.png"/><Relationship Id="rId7" Type="http://schemas.openxmlformats.org/officeDocument/2006/relationships/image" Target="../media/image2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3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24.png"/><Relationship Id="rId19" Type="http://schemas.openxmlformats.org/officeDocument/2006/relationships/image" Target="../media/image7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2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667" y="476190"/>
            <a:ext cx="1907303" cy="1145116"/>
            <a:chOff x="666667" y="476190"/>
            <a:chExt cx="1907303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667" y="476190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44496" y="3273700"/>
            <a:ext cx="1205326" cy="930888"/>
            <a:chOff x="10244496" y="3273700"/>
            <a:chExt cx="1205326" cy="9308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4496" y="3273700"/>
              <a:ext cx="1205326" cy="9308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6498" y="8999609"/>
            <a:ext cx="9097997" cy="42857"/>
            <a:chOff x="1146498" y="8999609"/>
            <a:chExt cx="9097997" cy="428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498" y="8999609"/>
              <a:ext cx="9097997" cy="428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1466" y="803899"/>
            <a:ext cx="1152511" cy="3008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266" y="784851"/>
            <a:ext cx="1122787" cy="3008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7049" y="3490916"/>
            <a:ext cx="10073233" cy="48530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03714" y="3062824"/>
            <a:ext cx="6947725" cy="170295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49096" y="808213"/>
            <a:ext cx="1867634" cy="32135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59744" y="799179"/>
            <a:ext cx="1025234" cy="3213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11544" y="799179"/>
            <a:ext cx="1024149" cy="32135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73477" y="799179"/>
            <a:ext cx="1030758" cy="32135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10701" y="9753824"/>
            <a:ext cx="2175177" cy="33651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582624" y="8093934"/>
            <a:ext cx="2676813" cy="1209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F6D888-C032-83B4-80F5-5683B863BE9D}"/>
              </a:ext>
            </a:extLst>
          </p:cNvPr>
          <p:cNvSpPr txBox="1"/>
          <p:nvPr/>
        </p:nvSpPr>
        <p:spPr>
          <a:xfrm>
            <a:off x="14494848" y="7330781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r>
              <a:rPr lang="ko-KR" altLang="en-US" sz="5000" dirty="0">
                <a:solidFill>
                  <a:schemeClr val="accent6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548617"/>
            <a:chOff x="666667" y="1241860"/>
            <a:chExt cx="16952381" cy="85486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548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7314" y="2581568"/>
            <a:ext cx="11418591" cy="6976428"/>
            <a:chOff x="1487314" y="2581568"/>
            <a:chExt cx="11418591" cy="69764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7314" y="2581568"/>
              <a:ext cx="11418591" cy="69764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6231" y="1923898"/>
            <a:ext cx="3256322" cy="10017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32893" y="4534901"/>
            <a:ext cx="3364503" cy="10017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88782" y="3748544"/>
            <a:ext cx="851757" cy="524482"/>
            <a:chOff x="11388782" y="3748544"/>
            <a:chExt cx="851757" cy="5244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88782" y="3748544"/>
              <a:ext cx="851757" cy="524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6708" y="1923898"/>
            <a:ext cx="2097226" cy="10017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27221" y="2645011"/>
            <a:ext cx="12401194" cy="6445633"/>
            <a:chOff x="3227221" y="2645011"/>
            <a:chExt cx="12401194" cy="64456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221" y="2645011"/>
              <a:ext cx="12401194" cy="6445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63652" y="2842519"/>
            <a:ext cx="10458912" cy="3025308"/>
            <a:chOff x="4163652" y="2842519"/>
            <a:chExt cx="10458912" cy="30253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63652" y="2842519"/>
              <a:ext cx="10458912" cy="30253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4175" y="4016061"/>
            <a:ext cx="7830845" cy="711056"/>
            <a:chOff x="5634175" y="4016061"/>
            <a:chExt cx="7830845" cy="71105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34175" y="4016061"/>
              <a:ext cx="7830845" cy="71105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87996" y="4062151"/>
            <a:ext cx="1570304" cy="74958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722493" y="4868746"/>
            <a:ext cx="11379504" cy="4001325"/>
            <a:chOff x="3722493" y="4868746"/>
            <a:chExt cx="11379504" cy="40013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22493" y="4868746"/>
              <a:ext cx="11379504" cy="40013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23221" y="7205328"/>
            <a:ext cx="10743042" cy="1426679"/>
            <a:chOff x="4023221" y="7205328"/>
            <a:chExt cx="10743042" cy="14266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23221" y="7205328"/>
              <a:ext cx="10743042" cy="14266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47617" y="7648933"/>
            <a:ext cx="565495" cy="539469"/>
            <a:chOff x="4247617" y="7648933"/>
            <a:chExt cx="565495" cy="53946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47617" y="7648933"/>
              <a:ext cx="565495" cy="5394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93507" y="7649515"/>
            <a:ext cx="565495" cy="539469"/>
            <a:chOff x="4893507" y="7649515"/>
            <a:chExt cx="565495" cy="53946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3507" y="7649515"/>
              <a:ext cx="565495" cy="5394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08377" y="7648933"/>
            <a:ext cx="565495" cy="539469"/>
            <a:chOff x="6208377" y="7648933"/>
            <a:chExt cx="565495" cy="5394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08377" y="7648933"/>
              <a:ext cx="565495" cy="5394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571286" y="7648933"/>
            <a:ext cx="565495" cy="539469"/>
            <a:chOff x="5571286" y="7648933"/>
            <a:chExt cx="565495" cy="53946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71286" y="7648933"/>
              <a:ext cx="565495" cy="53946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35394" y="7612424"/>
            <a:ext cx="619956" cy="588958"/>
            <a:chOff x="6835394" y="7612424"/>
            <a:chExt cx="619956" cy="58895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35394" y="7612424"/>
              <a:ext cx="619956" cy="58895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68339" y="5847610"/>
            <a:ext cx="1834318" cy="71622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11788" y="7517588"/>
            <a:ext cx="887823" cy="7730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8780" y="2661112"/>
            <a:ext cx="11794245" cy="6347142"/>
            <a:chOff x="1388780" y="2661112"/>
            <a:chExt cx="11794245" cy="63471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8780" y="2661112"/>
              <a:ext cx="11794245" cy="63471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6708" y="1927717"/>
            <a:ext cx="2097017" cy="10032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27290" y="4319283"/>
            <a:ext cx="4821665" cy="42754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62495" y="523810"/>
            <a:ext cx="1903821" cy="1145116"/>
            <a:chOff x="4562495" y="52381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2495" y="52381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1699" y="619048"/>
            <a:ext cx="1907303" cy="1145116"/>
            <a:chOff x="671699" y="619048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699" y="619048"/>
              <a:ext cx="1907303" cy="11451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299" y="851518"/>
            <a:ext cx="1122787" cy="3008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07573" y="619048"/>
            <a:ext cx="1907303" cy="1145116"/>
            <a:chOff x="2607573" y="619048"/>
            <a:chExt cx="1907303" cy="11451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7573" y="619048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2906" y="832470"/>
            <a:ext cx="1103511" cy="300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22439" y="851518"/>
            <a:ext cx="756282" cy="300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2181D0-FEEF-0FC3-BDC2-5B72DC70A42F}"/>
              </a:ext>
            </a:extLst>
          </p:cNvPr>
          <p:cNvSpPr txBox="1"/>
          <p:nvPr/>
        </p:nvSpPr>
        <p:spPr>
          <a:xfrm>
            <a:off x="7238985" y="2674084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accent6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r>
              <a:rPr lang="ko-KR" altLang="en-US" sz="10000" dirty="0">
                <a:solidFill>
                  <a:schemeClr val="accent6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58F7-D5A6-3B48-FBA7-6233DFAA0470}"/>
              </a:ext>
            </a:extLst>
          </p:cNvPr>
          <p:cNvSpPr txBox="1"/>
          <p:nvPr/>
        </p:nvSpPr>
        <p:spPr>
          <a:xfrm>
            <a:off x="4191000" y="4781372"/>
            <a:ext cx="95261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직접 시연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9606" y="3181753"/>
            <a:ext cx="14449629" cy="5221295"/>
            <a:chOff x="1769606" y="3181753"/>
            <a:chExt cx="14449629" cy="52212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9606" y="3181753"/>
              <a:ext cx="14449629" cy="52212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6708" y="1923898"/>
            <a:ext cx="2410388" cy="1001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6231" y="1921965"/>
            <a:ext cx="2078341" cy="9997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60782" y="4918508"/>
            <a:ext cx="2758664" cy="3294906"/>
            <a:chOff x="8160782" y="4918508"/>
            <a:chExt cx="2758664" cy="32949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60782" y="4918508"/>
              <a:ext cx="2758664" cy="329490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16436" y="6257900"/>
            <a:ext cx="1878944" cy="5989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26391" y="6257900"/>
            <a:ext cx="1176049" cy="5989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022170" y="3192728"/>
            <a:ext cx="4138355" cy="729924"/>
            <a:chOff x="3022170" y="3192728"/>
            <a:chExt cx="4138355" cy="7299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2170" y="3192728"/>
              <a:ext cx="4138355" cy="7299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17673" y="3195877"/>
            <a:ext cx="1509104" cy="729924"/>
            <a:chOff x="13017673" y="3195877"/>
            <a:chExt cx="1509104" cy="7299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17673" y="3195877"/>
              <a:ext cx="1509104" cy="7299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14900" y="4056999"/>
            <a:ext cx="11511877" cy="729924"/>
            <a:chOff x="3014900" y="4056999"/>
            <a:chExt cx="11511877" cy="7299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14900" y="4056999"/>
              <a:ext cx="11511877" cy="7299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14900" y="4924901"/>
            <a:ext cx="8291250" cy="3701582"/>
            <a:chOff x="3014900" y="4924901"/>
            <a:chExt cx="8291250" cy="370158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14900" y="4924901"/>
              <a:ext cx="8291250" cy="37015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29784" y="4924901"/>
            <a:ext cx="3099154" cy="3701582"/>
            <a:chOff x="11429784" y="4924901"/>
            <a:chExt cx="3099154" cy="370158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29784" y="4924901"/>
              <a:ext cx="3099154" cy="37015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022170" y="3231560"/>
            <a:ext cx="706379" cy="706379"/>
            <a:chOff x="3022170" y="3231560"/>
            <a:chExt cx="706379" cy="7063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2170" y="3231560"/>
              <a:ext cx="706379" cy="7063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91317" y="2614891"/>
            <a:ext cx="12545452" cy="6520612"/>
            <a:chOff x="2491317" y="2614891"/>
            <a:chExt cx="12545452" cy="65206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91317" y="2614891"/>
              <a:ext cx="12545452" cy="652061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76410" y="4043980"/>
            <a:ext cx="2036967" cy="76295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63324" y="3192254"/>
            <a:ext cx="2194834" cy="76295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01710" y="4110927"/>
            <a:ext cx="13655663" cy="70399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15025" y="6412751"/>
            <a:ext cx="2137806" cy="70399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280366" y="6412751"/>
            <a:ext cx="1367206" cy="70399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758504" y="3258192"/>
            <a:ext cx="807767" cy="749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7395518" cy="8777093"/>
            <a:chOff x="666667" y="1241860"/>
            <a:chExt cx="17395518" cy="87770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7395518" cy="87770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6231" y="1923898"/>
            <a:ext cx="3256322" cy="10017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97470" y="3202146"/>
            <a:ext cx="4306169" cy="61871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5914" y="2570073"/>
            <a:ext cx="12043104" cy="7345762"/>
            <a:chOff x="1425914" y="2570073"/>
            <a:chExt cx="12043104" cy="7345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5914" y="2570073"/>
              <a:ext cx="12043104" cy="7345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21498" y="3734599"/>
            <a:ext cx="947520" cy="583449"/>
            <a:chOff x="12521498" y="3734599"/>
            <a:chExt cx="947520" cy="5834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21498" y="3734599"/>
              <a:ext cx="947520" cy="583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6708" y="1923898"/>
            <a:ext cx="2410388" cy="10017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60343" y="2547664"/>
            <a:ext cx="12838768" cy="6673066"/>
            <a:chOff x="3160343" y="2547664"/>
            <a:chExt cx="12838768" cy="667306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605462" y="2793703"/>
              <a:ext cx="5595970" cy="6180987"/>
              <a:chOff x="6605462" y="2793703"/>
              <a:chExt cx="5595970" cy="618098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05462" y="2793703"/>
                <a:ext cx="5595970" cy="618098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60343" y="2547664"/>
              <a:ext cx="12838768" cy="6673066"/>
              <a:chOff x="3160343" y="2547664"/>
              <a:chExt cx="12838768" cy="667306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160343" y="2547664"/>
                <a:ext cx="12838768" cy="667306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602484" y="4663447"/>
              <a:ext cx="3645018" cy="777772"/>
              <a:chOff x="7602484" y="4663447"/>
              <a:chExt cx="3645018" cy="77777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602484" y="4663447"/>
                <a:ext cx="3645018" cy="7777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602484" y="6080328"/>
              <a:ext cx="3645018" cy="777772"/>
              <a:chOff x="7602484" y="6080328"/>
              <a:chExt cx="3645018" cy="77777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602484" y="6080328"/>
                <a:ext cx="3645018" cy="77777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103433" y="7385984"/>
              <a:ext cx="4643120" cy="777772"/>
              <a:chOff x="7103433" y="7385984"/>
              <a:chExt cx="4643120" cy="77777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103433" y="7385984"/>
                <a:ext cx="4643120" cy="777772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16333" y="2672259"/>
              <a:ext cx="2242488" cy="143986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50685" y="4152939"/>
              <a:ext cx="1066354" cy="76684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24919" y="5556965"/>
              <a:ext cx="1407221" cy="76684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50392" y="7418910"/>
              <a:ext cx="1066887" cy="766840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63952" y="8264148"/>
              <a:ext cx="1482482" cy="7205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811" y="2731383"/>
            <a:ext cx="12379838" cy="6375616"/>
            <a:chOff x="1389811" y="2731383"/>
            <a:chExt cx="12379838" cy="63756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9811" y="2731383"/>
              <a:ext cx="12379838" cy="63756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02516" y="7182648"/>
            <a:ext cx="1176296" cy="280097"/>
            <a:chOff x="7002516" y="7182648"/>
            <a:chExt cx="1176296" cy="2800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2516" y="7182648"/>
              <a:ext cx="1176296" cy="2800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6708" y="1923898"/>
            <a:ext cx="2410388" cy="100171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69184" y="3660403"/>
            <a:ext cx="4330750" cy="34975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5914" y="2559159"/>
            <a:ext cx="11139691" cy="6774894"/>
            <a:chOff x="1425914" y="2559159"/>
            <a:chExt cx="11139691" cy="67748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914" y="2559159"/>
              <a:ext cx="11139691" cy="67748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5755" y="1945898"/>
            <a:ext cx="2380826" cy="96709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32898" y="3893270"/>
            <a:ext cx="3709607" cy="2737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1077" y="801985"/>
            <a:ext cx="1860234" cy="3353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6231" y="1923898"/>
            <a:ext cx="2703103" cy="10017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01089" y="2581568"/>
            <a:ext cx="10253459" cy="6365731"/>
            <a:chOff x="4301089" y="2581568"/>
            <a:chExt cx="10253459" cy="63657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301089" y="2581568"/>
              <a:ext cx="10253459" cy="6365731"/>
              <a:chOff x="4301089" y="2581568"/>
              <a:chExt cx="10253459" cy="636573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301089" y="2581568"/>
                <a:ext cx="10253459" cy="636573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026582" y="2695593"/>
              <a:ext cx="806663" cy="806663"/>
              <a:chOff x="5026582" y="2695593"/>
              <a:chExt cx="806663" cy="80666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5026582" y="2695593"/>
                <a:ext cx="806663" cy="806663"/>
                <a:chOff x="5026582" y="2695593"/>
                <a:chExt cx="806663" cy="806663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026582" y="2695593"/>
                  <a:ext cx="806663" cy="80666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5269846" y="2793047"/>
                <a:ext cx="320084" cy="320084"/>
                <a:chOff x="5269846" y="2793047"/>
                <a:chExt cx="320084" cy="320084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269846" y="2793047"/>
                  <a:ext cx="320084" cy="320084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5256010" y="3115176"/>
                <a:ext cx="347755" cy="299070"/>
                <a:chOff x="5256010" y="3115176"/>
                <a:chExt cx="347755" cy="29907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256010" y="3115176"/>
                  <a:ext cx="347755" cy="2990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5259090" y="8141683"/>
              <a:ext cx="1275535" cy="616951"/>
              <a:chOff x="5259090" y="8141683"/>
              <a:chExt cx="1275535" cy="616951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5259090" y="8141683"/>
                <a:ext cx="1275535" cy="616951"/>
                <a:chOff x="5259090" y="8141683"/>
                <a:chExt cx="1275535" cy="616951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5259090" y="8141683"/>
                  <a:ext cx="1275535" cy="616951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976249" y="8142474"/>
                <a:ext cx="1717589" cy="64011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28775" y="2854239"/>
              <a:ext cx="1914297" cy="742451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178250" y="3679321"/>
              <a:ext cx="3018171" cy="1120180"/>
              <a:chOff x="5178250" y="3679321"/>
              <a:chExt cx="3018171" cy="1120180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5178250" y="4242099"/>
                <a:ext cx="3018171" cy="557402"/>
                <a:chOff x="5178250" y="4242099"/>
                <a:chExt cx="3018171" cy="557402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178250" y="4242099"/>
                  <a:ext cx="3018171" cy="557402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108716" y="3553113"/>
                <a:ext cx="757904" cy="67169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178250" y="5118322"/>
              <a:ext cx="3018171" cy="1120180"/>
              <a:chOff x="5178250" y="5118322"/>
              <a:chExt cx="3018171" cy="1120180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5178250" y="5681100"/>
                <a:ext cx="3018171" cy="557402"/>
                <a:chOff x="5178250" y="5681100"/>
                <a:chExt cx="3018171" cy="557402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178250" y="5681100"/>
                  <a:ext cx="3018171" cy="557402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108717" y="4973067"/>
                <a:ext cx="1109599" cy="69074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220241" y="6640744"/>
              <a:ext cx="3018171" cy="1120180"/>
              <a:chOff x="5220241" y="6640744"/>
              <a:chExt cx="3018171" cy="1120180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5220241" y="7203521"/>
                <a:ext cx="3018171" cy="557402"/>
                <a:chOff x="5220241" y="7203521"/>
                <a:chExt cx="3018171" cy="557402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220241" y="7203521"/>
                  <a:ext cx="3018171" cy="557402"/>
                </a:xfrm>
                <a:prstGeom prst="rect">
                  <a:avLst/>
                </a:prstGeom>
              </p:spPr>
            </p:pic>
          </p:grpSp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150711" y="6514536"/>
                <a:ext cx="1175304" cy="67169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828649" y="5682715"/>
              <a:ext cx="3232371" cy="557402"/>
              <a:chOff x="9828649" y="5682715"/>
              <a:chExt cx="3232371" cy="55740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828649" y="5682715"/>
                <a:ext cx="3232371" cy="557402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68547" y="5045907"/>
              <a:ext cx="920999" cy="644032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9820206" y="7255616"/>
              <a:ext cx="3230212" cy="557402"/>
              <a:chOff x="9820206" y="7255616"/>
              <a:chExt cx="3230212" cy="557402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820206" y="7255616"/>
                <a:ext cx="3230212" cy="557402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79909" y="6636818"/>
              <a:ext cx="1611847" cy="651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6A4D0D-6CDE-E271-CA93-240EE413CC73}"/>
              </a:ext>
            </a:extLst>
          </p:cNvPr>
          <p:cNvGrpSpPr/>
          <p:nvPr/>
        </p:nvGrpSpPr>
        <p:grpSpPr>
          <a:xfrm>
            <a:off x="4573027" y="571429"/>
            <a:ext cx="1903821" cy="1145116"/>
            <a:chOff x="4573028" y="571429"/>
            <a:chExt cx="1903821" cy="1145116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72EF19D9-C91B-4A5A-B6B3-BDB6897A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pic>
        <p:nvPicPr>
          <p:cNvPr id="4" name="Object 19">
            <a:extLst>
              <a:ext uri="{FF2B5EF4-FFF2-40B4-BE49-F238E27FC236}">
                <a16:creationId xmlns:a16="http://schemas.microsoft.com/office/drawing/2014/main" id="{2ECE4A3C-6E64-04D3-E334-3CD8930300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1076" y="801985"/>
            <a:ext cx="1860234" cy="3353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1241860"/>
            <a:ext cx="16952381" cy="8548617"/>
            <a:chOff x="666667" y="1241860"/>
            <a:chExt cx="16952381" cy="8548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67" y="1241860"/>
              <a:ext cx="16952381" cy="8548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02239" y="1763017"/>
            <a:ext cx="11580831" cy="42857"/>
            <a:chOff x="4902239" y="1763017"/>
            <a:chExt cx="11580831" cy="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2239" y="1763017"/>
              <a:ext cx="11580831" cy="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4962" y="2610139"/>
            <a:ext cx="11261411" cy="6859094"/>
            <a:chOff x="1444962" y="2610139"/>
            <a:chExt cx="11261411" cy="68590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962" y="2610139"/>
              <a:ext cx="11261411" cy="685909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69972" y="784851"/>
            <a:ext cx="1111025" cy="3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266" y="803899"/>
            <a:ext cx="1122787" cy="300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7630" y="1383030"/>
            <a:ext cx="3743158" cy="1156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6231" y="1923898"/>
            <a:ext cx="2703103" cy="10017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19050" y="4422917"/>
            <a:ext cx="4196008" cy="3869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사용자 지정</PresentationFormat>
  <Paragraphs>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김진원</cp:lastModifiedBy>
  <cp:revision>5</cp:revision>
  <dcterms:created xsi:type="dcterms:W3CDTF">2023-12-19T08:37:42Z</dcterms:created>
  <dcterms:modified xsi:type="dcterms:W3CDTF">2023-12-19T01:57:26Z</dcterms:modified>
</cp:coreProperties>
</file>