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embeddedFontLst>
    <p:embeddedFont>
      <p:font typeface="맑은 고딕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4638"/>
    <a:srgbClr val="294C3D"/>
    <a:srgbClr val="326138"/>
    <a:srgbClr val="3A5E4B"/>
    <a:srgbClr val="E8AA0E"/>
    <a:srgbClr val="99804B"/>
    <a:srgbClr val="F4C549"/>
    <a:srgbClr val="8C639B"/>
    <a:srgbClr val="6C4C78"/>
    <a:srgbClr val="513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C094622-84E5-4A39-8ABA-EE08B59BB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202D115-1FFD-40FD-99FE-6323F2B9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7C2164-FBD1-4773-800E-ED9557BF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7458771-0909-4963-8F06-7A9136F2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810C7B4-CAFD-4312-90D9-3AD16734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517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F7CB0A-E52F-42B1-A684-4BA004387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A8C3AA0-1D05-4067-B424-5CA8F524D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A28C80-0418-4C61-A816-BD2DC0F0D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07F96BD-06D8-4015-B6B1-9FC5A5E1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DC616F-2C3A-4D1F-B156-ACCE4ACD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7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429E97B0-255D-4FA2-8DA0-742D2772D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BB066FE-DE1A-4181-8CDF-26EEA4ACC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D6E7DDD-8ECF-4D6F-88FB-CACD47E29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1018E9E-380D-44A7-82B7-BB0F82E0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074B350-EA33-4355-91CF-221B1E88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3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0FEBD1-4313-494D-AE6F-2D9034FB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51341B3-06BB-49A1-B0C6-5D8A63C0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33E3DD8-3622-4D1F-9C30-7CBE22CB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B8071C8-AC24-4630-B3DC-B0B4AD01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DBD4D62-C155-4FA1-9FAF-E481065C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61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9BEBD77-E9CB-405D-9A15-8FED5F62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8C54DD6-7EF2-4769-B1FB-F7A9E266D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7A556F4-B7F8-4578-87A1-1D0CEC228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57030F4-97F9-4706-BF8E-1FEECFBD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768001-DC43-4B47-B28E-7240669D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6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3656E02-F516-4FDD-929D-27276CC94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E073AA7-4D34-4616-B857-9C7AE8EE8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61A6E24-9B45-46A6-885A-B11C70595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7BF7A17-A14A-4B69-B6DD-340BF5303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3AF7BAF7-27AF-441A-A1A2-EE1F4971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35B5947-D699-4172-93D3-9F8C5724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91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F53D5B0-D29E-4587-9A45-27E77EE7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1AC4788-DAF8-4786-84E3-81660370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3A2E18E-1FC0-4CFE-8FCC-C967ADDE0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3BDB6191-B0B3-4B1D-B7A8-F3B88ADA1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38229486-520D-436E-88E9-4FA28CD70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5D403ABB-DF23-4BAE-BACB-F220183A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AC9E3E5A-9A91-4347-B722-5E5AC2BA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69908A3A-4B60-4F0B-9B93-71221313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28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BCC8023-1E1B-45D8-8D99-B334115A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B110A86D-9B48-4F42-ADB6-3DFF153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AC3ADB6A-3431-4426-A08D-3E53B132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B021BC5-7447-4F91-958D-69BE989A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8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595D22DF-E647-49A7-A117-2417C9E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D2C031E-16DA-4F42-94F9-0C27DB99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B46A01D6-CD18-4D03-A74F-71AA96D39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79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7282658-7E4A-4C88-B459-F5D809E7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8945A91-FAEF-4FCC-AD3B-430E01E8F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6E19299-09FD-4808-A2C3-DE4CCA36D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90C2297-201C-4526-A2A7-EA11C82F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BB0B080-C79A-423F-9E9A-E5B795A6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A505173-9F48-49DE-90CA-91F64ECE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66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F4DD85-0DE3-4BC0-A700-8DF8F21B3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61975B0-486E-4125-A569-AE372F850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AA92A299-0D04-49EA-A274-342C8EE90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AD09AC3-4811-4D19-A231-BB1BF1FE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7D13E-0E47-47B0-B99E-0FDFF88DE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5954DE2-DAC8-4180-A5B6-BA1DAAC0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DB19381-D5D7-466F-AB7C-E495F3DE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471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1B225EA-D180-46A7-88B7-81B58A10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93093C9-7ECD-4905-B565-80992829B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61B7427-97EE-4E2F-B8E6-24D0EF61D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7D13E-0E47-47B0-B99E-0FDFF88DE4B4}" type="datetimeFigureOut">
              <a:rPr lang="ko-KR" altLang="en-US" smtClean="0"/>
              <a:t>2019-10-08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CAB50EB-3FDA-4EE9-AC21-98B8F53A1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300FA00-4743-40FD-9C42-8833E2C42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C77CF-C4E0-4CEB-A072-D9A1384C0E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83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BDAB64B-7F41-450E-8277-9EEF5844D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80" y="3933824"/>
            <a:ext cx="604436" cy="60443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09A2F6-3C8D-460F-AF5C-2BACEF41D7B8}"/>
              </a:ext>
            </a:extLst>
          </p:cNvPr>
          <p:cNvSpPr txBox="1"/>
          <p:nvPr/>
        </p:nvSpPr>
        <p:spPr>
          <a:xfrm>
            <a:off x="4220325" y="2838802"/>
            <a:ext cx="3751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제목을</a:t>
            </a:r>
            <a:r>
              <a:rPr lang="en-US" altLang="ko-KR" sz="32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입력해 주세요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2A0C1550-6309-4D87-9A4A-8BA9B578DFEE}"/>
              </a:ext>
            </a:extLst>
          </p:cNvPr>
          <p:cNvCxnSpPr>
            <a:cxnSpLocks/>
          </p:cNvCxnSpPr>
          <p:nvPr/>
        </p:nvCxnSpPr>
        <p:spPr>
          <a:xfrm>
            <a:off x="3567206" y="3639882"/>
            <a:ext cx="2528794" cy="0"/>
          </a:xfrm>
          <a:prstGeom prst="line">
            <a:avLst/>
          </a:prstGeom>
          <a:ln w="19050">
            <a:gradFill flip="none" rotWithShape="1">
              <a:gsLst>
                <a:gs pos="90000">
                  <a:srgbClr val="294C3D"/>
                </a:gs>
                <a:gs pos="66000">
                  <a:srgbClr val="E8AA0E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xmlns="" id="{B50B84D2-462E-48AD-8DC5-BB3E59214652}"/>
              </a:ext>
            </a:extLst>
          </p:cNvPr>
          <p:cNvCxnSpPr>
            <a:cxnSpLocks/>
          </p:cNvCxnSpPr>
          <p:nvPr/>
        </p:nvCxnSpPr>
        <p:spPr>
          <a:xfrm>
            <a:off x="6096000" y="3639882"/>
            <a:ext cx="2528794" cy="0"/>
          </a:xfrm>
          <a:prstGeom prst="line">
            <a:avLst/>
          </a:prstGeom>
          <a:ln w="19050">
            <a:gradFill flip="none" rotWithShape="1">
              <a:gsLst>
                <a:gs pos="90000">
                  <a:srgbClr val="294C3D"/>
                </a:gs>
                <a:gs pos="66000">
                  <a:srgbClr val="E8AA0E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42205CAC-2FFB-4C39-8210-E9477017CA6B}"/>
              </a:ext>
            </a:extLst>
          </p:cNvPr>
          <p:cNvSpPr/>
          <p:nvPr/>
        </p:nvSpPr>
        <p:spPr>
          <a:xfrm>
            <a:off x="6073141" y="3609274"/>
            <a:ext cx="60852" cy="60852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146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BDAB64B-7F41-450E-8277-9EEF5844D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233" y="2101216"/>
            <a:ext cx="499534" cy="499534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09A2F6-3C8D-460F-AF5C-2BACEF41D7B8}"/>
              </a:ext>
            </a:extLst>
          </p:cNvPr>
          <p:cNvSpPr txBox="1"/>
          <p:nvPr/>
        </p:nvSpPr>
        <p:spPr>
          <a:xfrm>
            <a:off x="5136999" y="990112"/>
            <a:ext cx="1993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200" spc="6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</a:t>
            </a:r>
            <a:r>
              <a:rPr lang="en-US" altLang="ko-KR" sz="3200" spc="6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3200" spc="6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1F3BDD7E-0E42-4706-ADBD-2B5310B4F1F8}"/>
              </a:ext>
            </a:extLst>
          </p:cNvPr>
          <p:cNvGrpSpPr/>
          <p:nvPr/>
        </p:nvGrpSpPr>
        <p:grpSpPr>
          <a:xfrm>
            <a:off x="4006088" y="1705449"/>
            <a:ext cx="4179825" cy="60852"/>
            <a:chOff x="3567206" y="1394394"/>
            <a:chExt cx="5057588" cy="60852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2A0C1550-6309-4D87-9A4A-8BA9B578DFEE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142500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B50B84D2-462E-48AD-8DC5-BB3E5921465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42500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42205CAC-2FFB-4C39-8210-E9477017CA6B}"/>
                </a:ext>
              </a:extLst>
            </p:cNvPr>
            <p:cNvSpPr/>
            <p:nvPr/>
          </p:nvSpPr>
          <p:spPr>
            <a:xfrm>
              <a:off x="6073141" y="1394394"/>
              <a:ext cx="60852" cy="60852"/>
            </a:xfrm>
            <a:prstGeom prst="ellipse">
              <a:avLst/>
            </a:prstGeom>
            <a:solidFill>
              <a:srgbClr val="E8AA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C85334F-00DF-4872-A266-238FEDA5F7FC}"/>
              </a:ext>
            </a:extLst>
          </p:cNvPr>
          <p:cNvSpPr txBox="1"/>
          <p:nvPr/>
        </p:nvSpPr>
        <p:spPr>
          <a:xfrm>
            <a:off x="4865880" y="2873385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소제목을 입력해 주세요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B2AEC6D-2F77-4281-AA9C-E3C28379EA7A}"/>
              </a:ext>
            </a:extLst>
          </p:cNvPr>
          <p:cNvSpPr txBox="1"/>
          <p:nvPr/>
        </p:nvSpPr>
        <p:spPr>
          <a:xfrm>
            <a:off x="4865880" y="3787785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소제목을 입력해 주세요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ACEBB2D-390E-411A-B2F0-ED5A4E55B845}"/>
              </a:ext>
            </a:extLst>
          </p:cNvPr>
          <p:cNvSpPr txBox="1"/>
          <p:nvPr/>
        </p:nvSpPr>
        <p:spPr>
          <a:xfrm>
            <a:off x="4865880" y="4700839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소제목을 입력해 주세요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D005D669-08F7-4648-84A6-285EE89143FC}"/>
              </a:ext>
            </a:extLst>
          </p:cNvPr>
          <p:cNvSpPr txBox="1"/>
          <p:nvPr/>
        </p:nvSpPr>
        <p:spPr>
          <a:xfrm>
            <a:off x="4865880" y="5613893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소제목을 입력해 주세요</a:t>
            </a:r>
          </a:p>
        </p:txBody>
      </p:sp>
    </p:spTree>
    <p:extLst>
      <p:ext uri="{BB962C8B-B14F-4D97-AF65-F5344CB8AC3E}">
        <p14:creationId xmlns:p14="http://schemas.microsoft.com/office/powerpoint/2010/main" val="395885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9D75BD1-AB69-494D-861C-F922D4A9D29F}"/>
              </a:ext>
            </a:extLst>
          </p:cNvPr>
          <p:cNvSpPr txBox="1"/>
          <p:nvPr/>
        </p:nvSpPr>
        <p:spPr>
          <a:xfrm>
            <a:off x="379794" y="232694"/>
            <a:ext cx="2422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소제목을 입력해 주세요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50291" cy="295208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55EE0BE-2A3B-4E6D-9C48-5FEAEC57374A}"/>
              </a:ext>
            </a:extLst>
          </p:cNvPr>
          <p:cNvSpPr/>
          <p:nvPr/>
        </p:nvSpPr>
        <p:spPr>
          <a:xfrm>
            <a:off x="5997553" y="6572215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AD74955-FFFF-445D-A673-3C7061326263}"/>
              </a:ext>
            </a:extLst>
          </p:cNvPr>
          <p:cNvSpPr txBox="1"/>
          <p:nvPr/>
        </p:nvSpPr>
        <p:spPr>
          <a:xfrm>
            <a:off x="1482842" y="1735137"/>
            <a:ext cx="177805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E8AA0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무한 도전 레전드</a:t>
            </a:r>
            <a:endParaRPr lang="en-US" altLang="ko-KR" sz="2000" spc="-150" dirty="0">
              <a:solidFill>
                <a:srgbClr val="E8AA0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pc="-150" dirty="0">
                <a:solidFill>
                  <a:srgbClr val="E8AA0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그랬구나</a:t>
            </a:r>
            <a:r>
              <a:rPr lang="en-US" altLang="ko-KR" spc="-150" dirty="0">
                <a:solidFill>
                  <a:srgbClr val="E8AA0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.jpg</a:t>
            </a:r>
            <a:endParaRPr lang="ko-KR" altLang="en-US" spc="-150" dirty="0">
              <a:solidFill>
                <a:srgbClr val="E8AA0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1104746-EB83-45E2-B021-3DDE76F33E3E}"/>
              </a:ext>
            </a:extLst>
          </p:cNvPr>
          <p:cNvSpPr txBox="1"/>
          <p:nvPr/>
        </p:nvSpPr>
        <p:spPr>
          <a:xfrm>
            <a:off x="6845500" y="1735137"/>
            <a:ext cx="277992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>
                <a:solidFill>
                  <a:srgbClr val="E8AA0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 방송사 최대 미스터리</a:t>
            </a:r>
            <a:endParaRPr lang="en-US" altLang="ko-KR" sz="2000" spc="-150" dirty="0">
              <a:solidFill>
                <a:srgbClr val="E8AA0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ko-KR" altLang="en-US" spc="-150" dirty="0">
                <a:solidFill>
                  <a:srgbClr val="E8AA0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무한도전 앙리 출연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18511657-D70E-4C39-8F89-0CCF06305A26}"/>
              </a:ext>
            </a:extLst>
          </p:cNvPr>
          <p:cNvSpPr txBox="1"/>
          <p:nvPr/>
        </p:nvSpPr>
        <p:spPr>
          <a:xfrm>
            <a:off x="3353645" y="4913876"/>
            <a:ext cx="1992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spc="-150" dirty="0" err="1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ㅋㅋㅋㅋ지금</a:t>
            </a:r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또 보고 있는데</a:t>
            </a:r>
            <a:endParaRPr lang="en-US" altLang="ko-KR" sz="1400" spc="-15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/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몇 번을 봐도 웃김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0C39B546-947E-4C4D-8A00-A4084286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42" y="2558634"/>
            <a:ext cx="3863657" cy="226996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3042C347-F386-427B-8BB8-59CE8BED1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500" y="2540000"/>
            <a:ext cx="3863658" cy="22699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B2D08155-92E6-409A-83D3-C6C7FC3F0A21}"/>
              </a:ext>
            </a:extLst>
          </p:cNvPr>
          <p:cNvSpPr txBox="1"/>
          <p:nvPr/>
        </p:nvSpPr>
        <p:spPr>
          <a:xfrm>
            <a:off x="9463304" y="4913876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또 보고 </a:t>
            </a:r>
            <a:r>
              <a:rPr lang="ko-KR" altLang="en-US" sz="1400" spc="-150" dirty="0" err="1">
                <a:solidFill>
                  <a:schemeClr val="bg1">
                    <a:lumMod val="9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시프다앙</a:t>
            </a:r>
            <a:endParaRPr lang="ko-KR" altLang="en-US" sz="1400" spc="-150" dirty="0">
              <a:solidFill>
                <a:schemeClr val="bg1">
                  <a:lumMod val="9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164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9D75BD1-AB69-494D-861C-F922D4A9D29F}"/>
              </a:ext>
            </a:extLst>
          </p:cNvPr>
          <p:cNvSpPr txBox="1"/>
          <p:nvPr/>
        </p:nvSpPr>
        <p:spPr>
          <a:xfrm>
            <a:off x="379794" y="232694"/>
            <a:ext cx="1673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계획</a:t>
            </a:r>
            <a:endParaRPr lang="ko-KR" altLang="en-US" sz="2000" spc="-15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0DECDC6-4EC4-4125-8287-954E0F4EDF94}"/>
              </a:ext>
            </a:extLst>
          </p:cNvPr>
          <p:cNvSpPr/>
          <p:nvPr/>
        </p:nvSpPr>
        <p:spPr>
          <a:xfrm>
            <a:off x="309219" y="290717"/>
            <a:ext cx="50291" cy="295208"/>
          </a:xfrm>
          <a:prstGeom prst="rect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xmlns="" id="{4E333BF4-F6C0-4BE5-B3C7-610714E783EC}"/>
              </a:ext>
            </a:extLst>
          </p:cNvPr>
          <p:cNvGrpSpPr/>
          <p:nvPr/>
        </p:nvGrpSpPr>
        <p:grpSpPr>
          <a:xfrm>
            <a:off x="183925" y="6616761"/>
            <a:ext cx="11663143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AF045156-FA83-4C54-9598-40948D2A3245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xmlns="" id="{11DDB028-1F73-41E8-8757-FBFE8BFB2B1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F55EE0BE-2A3B-4E6D-9C48-5FEAEC57374A}"/>
              </a:ext>
            </a:extLst>
          </p:cNvPr>
          <p:cNvSpPr/>
          <p:nvPr/>
        </p:nvSpPr>
        <p:spPr>
          <a:xfrm>
            <a:off x="5970950" y="6572214"/>
            <a:ext cx="89093" cy="89093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088034" y="1510610"/>
            <a:ext cx="2011677" cy="2346737"/>
            <a:chOff x="2997982" y="570141"/>
            <a:chExt cx="2011677" cy="2346737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xmlns="" id="{21F8D37A-800B-420E-92A5-F196B3E231A2}"/>
                </a:ext>
              </a:extLst>
            </p:cNvPr>
            <p:cNvSpPr/>
            <p:nvPr/>
          </p:nvSpPr>
          <p:spPr>
            <a:xfrm>
              <a:off x="2997982" y="905201"/>
              <a:ext cx="2011677" cy="2011677"/>
            </a:xfrm>
            <a:prstGeom prst="ellipse">
              <a:avLst/>
            </a:prstGeom>
            <a:solidFill>
              <a:srgbClr val="8C63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4B95F112-79ED-4642-9948-959C881B1F5C}"/>
                </a:ext>
              </a:extLst>
            </p:cNvPr>
            <p:cNvSpPr txBox="1"/>
            <p:nvPr/>
          </p:nvSpPr>
          <p:spPr>
            <a:xfrm>
              <a:off x="3647793" y="1741762"/>
              <a:ext cx="712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 smtClean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1~2</a:t>
              </a:r>
              <a:r>
                <a:rPr lang="ko-KR" altLang="en-US" sz="1600" spc="-150" dirty="0" smtClean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</a:t>
              </a:r>
              <a:endPara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xmlns="" id="{584F4500-4909-4560-9FC4-122B328B7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8007" y="570141"/>
              <a:ext cx="1171621" cy="1171621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3702450" y="1478916"/>
            <a:ext cx="2011677" cy="2339916"/>
            <a:chOff x="5009658" y="2092765"/>
            <a:chExt cx="2011677" cy="2339916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xmlns="" id="{1446FC24-D848-4E64-8B4D-56CEAE960844}"/>
                </a:ext>
              </a:extLst>
            </p:cNvPr>
            <p:cNvSpPr/>
            <p:nvPr/>
          </p:nvSpPr>
          <p:spPr>
            <a:xfrm>
              <a:off x="5009658" y="2421004"/>
              <a:ext cx="2011677" cy="2011677"/>
            </a:xfrm>
            <a:prstGeom prst="ellipse">
              <a:avLst/>
            </a:prstGeom>
            <a:solidFill>
              <a:srgbClr val="F4C5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B95F112-79ED-4642-9948-959C881B1F5C}"/>
                </a:ext>
              </a:extLst>
            </p:cNvPr>
            <p:cNvSpPr txBox="1"/>
            <p:nvPr/>
          </p:nvSpPr>
          <p:spPr>
            <a:xfrm>
              <a:off x="5659469" y="3257566"/>
              <a:ext cx="712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 smtClean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lang="en-US" altLang="ko-KR" sz="1600" spc="-150" dirty="0" smtClean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~5</a:t>
              </a:r>
              <a:r>
                <a:rPr lang="ko-KR" altLang="en-US" sz="1600" spc="-150" dirty="0" smtClean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</a:t>
              </a:r>
              <a:endPara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xmlns="" id="{584F4500-4909-4560-9FC4-122B328B7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9685" y="2092765"/>
              <a:ext cx="1171621" cy="1171621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8931282" y="1500378"/>
            <a:ext cx="2011677" cy="2346737"/>
            <a:chOff x="2997978" y="3717073"/>
            <a:chExt cx="2011677" cy="2346737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xmlns="" id="{7D06D27B-DFA9-4238-BC19-342B2B9C3B92}"/>
                </a:ext>
              </a:extLst>
            </p:cNvPr>
            <p:cNvSpPr/>
            <p:nvPr/>
          </p:nvSpPr>
          <p:spPr>
            <a:xfrm>
              <a:off x="2997978" y="4052133"/>
              <a:ext cx="2011677" cy="2011677"/>
            </a:xfrm>
            <a:prstGeom prst="ellipse">
              <a:avLst/>
            </a:prstGeom>
            <a:solidFill>
              <a:srgbClr val="998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B95F112-79ED-4642-9948-959C881B1F5C}"/>
                </a:ext>
              </a:extLst>
            </p:cNvPr>
            <p:cNvSpPr txBox="1"/>
            <p:nvPr/>
          </p:nvSpPr>
          <p:spPr>
            <a:xfrm>
              <a:off x="3598096" y="4888694"/>
              <a:ext cx="8114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 smtClean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9</a:t>
              </a:r>
              <a:r>
                <a:rPr lang="en-US" altLang="ko-KR" sz="1600" spc="-150" dirty="0" smtClean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~10</a:t>
              </a:r>
              <a:r>
                <a:rPr lang="ko-KR" altLang="en-US" sz="1600" spc="-150" dirty="0" smtClean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</a:t>
              </a:r>
              <a:endPara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xmlns="" id="{584F4500-4909-4560-9FC4-122B328B7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8005" y="3717073"/>
              <a:ext cx="1171621" cy="1171621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C85334F-00DF-4872-A266-238FEDA5F7FC}"/>
              </a:ext>
            </a:extLst>
          </p:cNvPr>
          <p:cNvSpPr txBox="1"/>
          <p:nvPr/>
        </p:nvSpPr>
        <p:spPr>
          <a:xfrm>
            <a:off x="813711" y="3954839"/>
            <a:ext cx="25603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spc="-15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주제 설정</a:t>
            </a:r>
            <a:endParaRPr lang="en-US" altLang="ko-KR" sz="2000" spc="-150" dirty="0" smtClean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spc="-15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계획서 작성</a:t>
            </a:r>
            <a:endParaRPr lang="en-US" altLang="ko-KR" sz="2000" spc="-150" dirty="0" smtClean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ko-KR" altLang="en-US" sz="2000" spc="-15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재료 구매</a:t>
            </a:r>
            <a:endParaRPr lang="en-US" altLang="ko-KR" sz="2000" spc="-150" dirty="0" smtClean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DC85334F-00DF-4872-A266-238FEDA5F7FC}"/>
              </a:ext>
            </a:extLst>
          </p:cNvPr>
          <p:cNvSpPr txBox="1"/>
          <p:nvPr/>
        </p:nvSpPr>
        <p:spPr>
          <a:xfrm>
            <a:off x="8656961" y="3954839"/>
            <a:ext cx="2560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spc="-15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임상실험 및 디버깅</a:t>
            </a:r>
            <a:endParaRPr lang="en-US" altLang="ko-KR" sz="2000" spc="-150" dirty="0" smtClean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6316866" y="1473759"/>
            <a:ext cx="2011677" cy="2339916"/>
            <a:chOff x="5009658" y="2092765"/>
            <a:chExt cx="2011677" cy="2339916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1446FC24-D848-4E64-8B4D-56CEAE960844}"/>
                </a:ext>
              </a:extLst>
            </p:cNvPr>
            <p:cNvSpPr/>
            <p:nvPr/>
          </p:nvSpPr>
          <p:spPr>
            <a:xfrm>
              <a:off x="5009658" y="2421004"/>
              <a:ext cx="2011677" cy="2011677"/>
            </a:xfrm>
            <a:prstGeom prst="ellipse">
              <a:avLst/>
            </a:prstGeom>
            <a:solidFill>
              <a:srgbClr val="F4C5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4B95F112-79ED-4642-9948-959C881B1F5C}"/>
                </a:ext>
              </a:extLst>
            </p:cNvPr>
            <p:cNvSpPr txBox="1"/>
            <p:nvPr/>
          </p:nvSpPr>
          <p:spPr>
            <a:xfrm>
              <a:off x="5659469" y="3257566"/>
              <a:ext cx="71205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spc="-150" dirty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6</a:t>
              </a:r>
              <a:r>
                <a:rPr lang="en-US" altLang="ko-KR" sz="1600" spc="-150" dirty="0" smtClean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~8</a:t>
              </a:r>
              <a:r>
                <a:rPr lang="ko-KR" altLang="en-US" sz="1600" spc="-150" dirty="0" smtClean="0">
                  <a:solidFill>
                    <a:schemeClr val="bg1">
                      <a:lumMod val="9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</a:t>
              </a:r>
              <a:endParaRPr lang="ko-KR" altLang="en-US" sz="14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xmlns="" id="{584F4500-4909-4560-9FC4-122B328B7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9685" y="2092765"/>
              <a:ext cx="1171621" cy="1171621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DC85334F-00DF-4872-A266-238FEDA5F7FC}"/>
              </a:ext>
            </a:extLst>
          </p:cNvPr>
          <p:cNvSpPr txBox="1"/>
          <p:nvPr/>
        </p:nvSpPr>
        <p:spPr>
          <a:xfrm>
            <a:off x="3731096" y="3954839"/>
            <a:ext cx="1954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spc="-15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센서모듈개발</a:t>
            </a:r>
            <a:endParaRPr lang="en-US" altLang="ko-KR" sz="2000" spc="-150" dirty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spc="-15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(</a:t>
            </a:r>
            <a:r>
              <a:rPr lang="en-US" altLang="ko-KR" sz="2000" spc="-150" dirty="0" err="1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gsr</a:t>
            </a:r>
            <a:r>
              <a:rPr lang="en-US" altLang="ko-KR" sz="2000" spc="-15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spc="-150" dirty="0" err="1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심박</a:t>
            </a:r>
            <a:r>
              <a:rPr lang="ko-KR" altLang="en-US" sz="2000" spc="-15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</a:t>
            </a:r>
            <a:r>
              <a:rPr lang="en-US" altLang="ko-KR" sz="2000" spc="-15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000" spc="-150" dirty="0" smtClean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DC85334F-00DF-4872-A266-238FEDA5F7FC}"/>
              </a:ext>
            </a:extLst>
          </p:cNvPr>
          <p:cNvSpPr txBox="1"/>
          <p:nvPr/>
        </p:nvSpPr>
        <p:spPr>
          <a:xfrm>
            <a:off x="6051361" y="3954838"/>
            <a:ext cx="25426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spc="-150" dirty="0" err="1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액추에이터</a:t>
            </a:r>
            <a:r>
              <a:rPr lang="ko-KR" altLang="en-US" sz="2000" spc="-15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개발</a:t>
            </a:r>
            <a:endParaRPr lang="en-US" altLang="ko-KR" sz="2000" spc="-150" dirty="0" smtClean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r>
              <a:rPr lang="en-US" altLang="ko-KR" sz="2000" spc="-150" dirty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2000" spc="-15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(LED, </a:t>
            </a:r>
            <a:r>
              <a:rPr lang="ko-KR" altLang="en-US" sz="2000" spc="-15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벌칙 기구 등</a:t>
            </a:r>
            <a:r>
              <a:rPr lang="en-US" altLang="ko-KR" sz="2000" spc="-150" dirty="0" smtClean="0">
                <a:solidFill>
                  <a:schemeClr val="bg1">
                    <a:lumMod val="9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2000" spc="-150" dirty="0" smtClean="0">
              <a:solidFill>
                <a:schemeClr val="bg1">
                  <a:lumMod val="9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393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8BDAB64B-7F41-450E-8277-9EEF5844D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780" y="3933824"/>
            <a:ext cx="604436" cy="60443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09A2F6-3C8D-460F-AF5C-2BACEF41D7B8}"/>
              </a:ext>
            </a:extLst>
          </p:cNvPr>
          <p:cNvSpPr txBox="1"/>
          <p:nvPr/>
        </p:nvSpPr>
        <p:spPr>
          <a:xfrm>
            <a:off x="5069918" y="2838802"/>
            <a:ext cx="2052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>
                    <a:lumMod val="9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xmlns="" id="{D1FB07AB-A43A-4DCE-91F0-3AF2C8FDFB2D}"/>
              </a:ext>
            </a:extLst>
          </p:cNvPr>
          <p:cNvGrpSpPr/>
          <p:nvPr/>
        </p:nvGrpSpPr>
        <p:grpSpPr>
          <a:xfrm flipV="1">
            <a:off x="4764932" y="3594163"/>
            <a:ext cx="2712936" cy="45719"/>
            <a:chOff x="3567206" y="3639882"/>
            <a:chExt cx="5057588" cy="0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xmlns="" id="{2A0C1550-6309-4D87-9A4A-8BA9B578DFEE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06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xmlns="" id="{B50B84D2-462E-48AD-8DC5-BB3E5921465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9882"/>
              <a:ext cx="2528794" cy="0"/>
            </a:xfrm>
            <a:prstGeom prst="line">
              <a:avLst/>
            </a:prstGeom>
            <a:ln w="19050">
              <a:gradFill flip="none" rotWithShape="1">
                <a:gsLst>
                  <a:gs pos="90000">
                    <a:srgbClr val="294C3D"/>
                  </a:gs>
                  <a:gs pos="66000">
                    <a:srgbClr val="E8AA0E"/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xmlns="" id="{42205CAC-2FFB-4C39-8210-E9477017CA6B}"/>
              </a:ext>
            </a:extLst>
          </p:cNvPr>
          <p:cNvSpPr/>
          <p:nvPr/>
        </p:nvSpPr>
        <p:spPr>
          <a:xfrm>
            <a:off x="6073141" y="3609274"/>
            <a:ext cx="60852" cy="60852"/>
          </a:xfrm>
          <a:prstGeom prst="ellipse">
            <a:avLst/>
          </a:prstGeom>
          <a:solidFill>
            <a:srgbClr val="E8AA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190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3141</TotalTime>
  <Words>83</Words>
  <Application>Microsoft Office PowerPoint</Application>
  <PresentationFormat>사용자 지정</PresentationFormat>
  <Paragraphs>28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Arial</vt:lpstr>
      <vt:lpstr>맑은 고딕</vt:lpstr>
      <vt:lpstr>나눔스퀘어 Bold</vt:lpstr>
      <vt:lpstr>나눔스퀘어</vt:lpstr>
      <vt:lpstr>나눔스퀘어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예림 조</dc:creator>
  <cp:lastModifiedBy>구성우</cp:lastModifiedBy>
  <cp:revision>21</cp:revision>
  <dcterms:created xsi:type="dcterms:W3CDTF">2019-07-29T08:04:27Z</dcterms:created>
  <dcterms:modified xsi:type="dcterms:W3CDTF">2019-10-08T05:20:09Z</dcterms:modified>
</cp:coreProperties>
</file>