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68" r:id="rId3"/>
    <p:sldId id="259" r:id="rId4"/>
    <p:sldId id="260" r:id="rId5"/>
    <p:sldId id="261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배달의민족 주아" panose="02020603020101020101" pitchFamily="18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638"/>
    <a:srgbClr val="294C3D"/>
    <a:srgbClr val="326138"/>
    <a:srgbClr val="3A5E4B"/>
    <a:srgbClr val="E8AA0E"/>
    <a:srgbClr val="99804B"/>
    <a:srgbClr val="F4C549"/>
    <a:srgbClr val="8C639B"/>
    <a:srgbClr val="6C4C78"/>
    <a:srgbClr val="513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>
        <p:guide orient="horz" pos="39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94622-84E5-4A39-8ABA-EE08B59BB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2D115-1FFD-40FD-99FE-6323F2B9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C2164-FBD1-4773-800E-ED9557BF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58771-0909-4963-8F06-7A9136F2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0C7B4-CAFD-4312-90D9-3AD16734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1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CB0A-E52F-42B1-A684-4BA0043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8C3AA0-1D05-4067-B424-5CA8F524D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28C80-0418-4C61-A816-BD2DC0F0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F96BD-06D8-4015-B6B1-9FC5A5E1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C616F-2C3A-4D1F-B156-ACCE4ACD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7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E97B0-255D-4FA2-8DA0-742D2772D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066FE-DE1A-4181-8CDF-26EEA4AC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E7DDD-8ECF-4D6F-88FB-CACD47E2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18E9E-380D-44A7-82B7-BB0F82E0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4B350-EA33-4355-91CF-221B1E88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3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EBD1-4313-494D-AE6F-2D9034FB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341B3-06BB-49A1-B0C6-5D8A63C0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E3DD8-3622-4D1F-9C30-7CBE22CB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071C8-AC24-4630-B3DC-B0B4AD01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D4D62-C155-4FA1-9FAF-E481065C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EBD77-E9CB-405D-9A15-8FED5F62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54DD6-7EF2-4769-B1FB-F7A9E266D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556F4-B7F8-4578-87A1-1D0CEC22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030F4-97F9-4706-BF8E-1FEECFBD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68001-DC43-4B47-B28E-7240669D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6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56E02-F516-4FDD-929D-27276CC9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73AA7-4D34-4616-B857-9C7AE8EE8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6E24-9B45-46A6-885A-B11C70595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F7A17-A14A-4B69-B6DD-340BF530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7BAF7-27AF-441A-A1A2-EE1F4971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B5947-D699-4172-93D3-9F8C5724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1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3D5B0-D29E-4587-9A45-27E77EE7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C4788-DAF8-4786-84E3-81660370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2E18E-1FC0-4CFE-8FCC-C967ADDE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DB6191-B0B3-4B1D-B7A8-F3B88ADA1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229486-520D-436E-88E9-4FA28CD70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403ABB-DF23-4BAE-BACB-F220183A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9E3E5A-9A91-4347-B722-5E5AC2BA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908A3A-4B60-4F0B-9B93-71221313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C8023-1E1B-45D8-8D99-B334115A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10A86D-9B48-4F42-ADB6-3DFF153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3ADB6A-3431-4426-A08D-3E53B132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1BC5-7447-4F91-958D-69BE989A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8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5D22DF-E647-49A7-A117-2417C9E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2C031E-16DA-4F42-94F9-0C27DB99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6A01D6-CD18-4D03-A74F-71AA96D3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82658-7E4A-4C88-B459-F5D809E7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45A91-FAEF-4FCC-AD3B-430E01E8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19299-09FD-4808-A2C3-DE4CCA36D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C2297-201C-4526-A2A7-EA11C82F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0B080-C79A-423F-9E9A-E5B795A6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05173-9F48-49DE-90CA-91F64ECE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66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4DD85-0DE3-4BC0-A700-8DF8F21B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975B0-486E-4125-A569-AE372F850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92A299-0D04-49EA-A274-342C8EE9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09AC3-4811-4D19-A231-BB1BF1FE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54DE2-DAC8-4180-A5B6-BA1DAAC0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19381-D5D7-466F-AB7C-E495F3DE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B225EA-D180-46A7-88B7-81B58A10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093C9-7ECD-4905-B565-80992829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B7427-97EE-4E2F-B8E6-24D0EF61D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B50EB-3FDA-4EE9-AC21-98B8F53A1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0FA00-4743-40FD-9C42-8833E2C42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3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0" y="3933824"/>
            <a:ext cx="604436" cy="60443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9A2F6-3C8D-460F-AF5C-2BACEF41D7B8}"/>
              </a:ext>
            </a:extLst>
          </p:cNvPr>
          <p:cNvSpPr txBox="1"/>
          <p:nvPr/>
        </p:nvSpPr>
        <p:spPr>
          <a:xfrm>
            <a:off x="3859653" y="2838802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오픈소스 팀 프로젝트 제안서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0C1550-6309-4D87-9A4A-8BA9B578DFEE}"/>
              </a:ext>
            </a:extLst>
          </p:cNvPr>
          <p:cNvCxnSpPr>
            <a:cxnSpLocks/>
          </p:cNvCxnSpPr>
          <p:nvPr/>
        </p:nvCxnSpPr>
        <p:spPr>
          <a:xfrm>
            <a:off x="3567206" y="3639882"/>
            <a:ext cx="2528794" cy="0"/>
          </a:xfrm>
          <a:prstGeom prst="line">
            <a:avLst/>
          </a:prstGeom>
          <a:ln w="19050">
            <a:gradFill flip="none" rotWithShape="1">
              <a:gsLst>
                <a:gs pos="90000">
                  <a:srgbClr val="294C3D"/>
                </a:gs>
                <a:gs pos="66000">
                  <a:srgbClr val="E8AA0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0B84D2-462E-48AD-8DC5-BB3E59214652}"/>
              </a:ext>
            </a:extLst>
          </p:cNvPr>
          <p:cNvCxnSpPr>
            <a:cxnSpLocks/>
          </p:cNvCxnSpPr>
          <p:nvPr/>
        </p:nvCxnSpPr>
        <p:spPr>
          <a:xfrm>
            <a:off x="6096000" y="3639882"/>
            <a:ext cx="2528794" cy="0"/>
          </a:xfrm>
          <a:prstGeom prst="line">
            <a:avLst/>
          </a:prstGeom>
          <a:ln w="19050">
            <a:gradFill flip="none" rotWithShape="1">
              <a:gsLst>
                <a:gs pos="90000">
                  <a:srgbClr val="294C3D"/>
                </a:gs>
                <a:gs pos="66000">
                  <a:srgbClr val="E8AA0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2205CAC-2FFB-4C39-8210-E9477017CA6B}"/>
              </a:ext>
            </a:extLst>
          </p:cNvPr>
          <p:cNvSpPr/>
          <p:nvPr/>
        </p:nvSpPr>
        <p:spPr>
          <a:xfrm>
            <a:off x="6073141" y="3609274"/>
            <a:ext cx="60852" cy="60852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B70297-8B36-4565-84D6-76E0F961860E}"/>
              </a:ext>
            </a:extLst>
          </p:cNvPr>
          <p:cNvSpPr/>
          <p:nvPr/>
        </p:nvSpPr>
        <p:spPr>
          <a:xfrm>
            <a:off x="6843325" y="3722652"/>
            <a:ext cx="162422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오픈소스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endParaRPr lang="en-US" altLang="ko-KR" dirty="0"/>
          </a:p>
          <a:p>
            <a:pPr algn="r"/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D4A960-B5B7-46D8-95E6-34C14425379B}"/>
              </a:ext>
            </a:extLst>
          </p:cNvPr>
          <p:cNvSpPr/>
          <p:nvPr/>
        </p:nvSpPr>
        <p:spPr>
          <a:xfrm>
            <a:off x="7134588" y="414378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20120584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33" y="2101216"/>
            <a:ext cx="499534" cy="49953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9A2F6-3C8D-460F-AF5C-2BACEF41D7B8}"/>
              </a:ext>
            </a:extLst>
          </p:cNvPr>
          <p:cNvSpPr txBox="1"/>
          <p:nvPr/>
        </p:nvSpPr>
        <p:spPr>
          <a:xfrm>
            <a:off x="5136999" y="990112"/>
            <a:ext cx="1993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spc="60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ExtraBold" panose="020B0600000101010101" pitchFamily="50" charset="-127"/>
              </a:rPr>
              <a:t>목</a:t>
            </a:r>
            <a:r>
              <a:rPr lang="en-US" altLang="ko-KR" sz="3200" spc="60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ExtraBold" panose="020B0600000101010101" pitchFamily="50" charset="-127"/>
              </a:rPr>
              <a:t> </a:t>
            </a:r>
            <a:r>
              <a:rPr lang="ko-KR" altLang="en-US" sz="3200" spc="60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ExtraBold" panose="020B0600000101010101" pitchFamily="50" charset="-127"/>
              </a:rPr>
              <a:t>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3BDD7E-0E42-4706-ADBD-2B5310B4F1F8}"/>
              </a:ext>
            </a:extLst>
          </p:cNvPr>
          <p:cNvGrpSpPr/>
          <p:nvPr/>
        </p:nvGrpSpPr>
        <p:grpSpPr>
          <a:xfrm>
            <a:off x="4006088" y="1705449"/>
            <a:ext cx="4179825" cy="60852"/>
            <a:chOff x="3567206" y="1394394"/>
            <a:chExt cx="5057588" cy="6085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0C1550-6309-4D87-9A4A-8BA9B578DF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142500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50B84D2-462E-48AD-8DC5-BB3E5921465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2500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2205CAC-2FFB-4C39-8210-E9477017CA6B}"/>
                </a:ext>
              </a:extLst>
            </p:cNvPr>
            <p:cNvSpPr/>
            <p:nvPr/>
          </p:nvSpPr>
          <p:spPr>
            <a:xfrm>
              <a:off x="6073141" y="1394394"/>
              <a:ext cx="60852" cy="60852"/>
            </a:xfrm>
            <a:prstGeom prst="ellipse">
              <a:avLst/>
            </a:prstGeom>
            <a:solidFill>
              <a:srgbClr val="E8A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85334F-00DF-4872-A266-238FEDA5F7FC}"/>
              </a:ext>
            </a:extLst>
          </p:cNvPr>
          <p:cNvSpPr txBox="1"/>
          <p:nvPr/>
        </p:nvSpPr>
        <p:spPr>
          <a:xfrm>
            <a:off x="4865880" y="2873385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프로젝트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AEC6D-2F77-4281-AA9C-E3C28379EA7A}"/>
              </a:ext>
            </a:extLst>
          </p:cNvPr>
          <p:cNvSpPr txBox="1"/>
          <p:nvPr/>
        </p:nvSpPr>
        <p:spPr>
          <a:xfrm>
            <a:off x="4865880" y="3787785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프로젝트 구성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CEBB2D-390E-411A-B2F0-ED5A4E55B845}"/>
              </a:ext>
            </a:extLst>
          </p:cNvPr>
          <p:cNvSpPr txBox="1"/>
          <p:nvPr/>
        </p:nvSpPr>
        <p:spPr>
          <a:xfrm>
            <a:off x="4865880" y="4700839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프로젝트 계획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5D669-08F7-4648-84A6-285EE89143FC}"/>
              </a:ext>
            </a:extLst>
          </p:cNvPr>
          <p:cNvSpPr txBox="1"/>
          <p:nvPr/>
        </p:nvSpPr>
        <p:spPr>
          <a:xfrm>
            <a:off x="4865880" y="5613893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err="1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ㅁㅁㅁㅁㅁㅁㅁ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+mj-lt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07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50291" cy="295208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E158B-B8F5-4DA8-BA39-28CCDE409C88}"/>
              </a:ext>
            </a:extLst>
          </p:cNvPr>
          <p:cNvSpPr txBox="1"/>
          <p:nvPr/>
        </p:nvSpPr>
        <p:spPr>
          <a:xfrm>
            <a:off x="400850" y="4913876"/>
            <a:ext cx="49456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pc="-150" dirty="0" err="1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티비</a:t>
            </a:r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예능에서 많이 보던 거짓말 탐지기  어떤 원리일까 하고 봤는데</a:t>
            </a:r>
            <a:endParaRPr lang="en-US" altLang="ko-KR" sz="1400" spc="-150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/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거짓말 탐지 기준이 </a:t>
            </a:r>
            <a:r>
              <a:rPr lang="ko-KR" altLang="en-US" sz="1400" spc="-150" dirty="0" err="1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긴장할때나오는땀으로인한전류통과여서</a:t>
            </a:r>
            <a:endParaRPr lang="en-US" altLang="ko-KR" sz="1400" spc="-150" dirty="0"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/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정확도가 떨어진다고 생각되어 전류 </a:t>
            </a:r>
            <a:r>
              <a:rPr lang="en-US" altLang="ko-KR" sz="1400" spc="-150" dirty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 </a:t>
            </a:r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심박수 변화로 탐지하기로 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CB022234-4FCE-407B-A3F0-20D44B8D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0" y="938703"/>
            <a:ext cx="3252851" cy="294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4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379794" y="232694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프로젝트 계획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50291" cy="295208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70950" y="6572214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88034" y="1510610"/>
            <a:ext cx="2011677" cy="2346737"/>
            <a:chOff x="2997982" y="570141"/>
            <a:chExt cx="2011677" cy="2346737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1F8D37A-800B-420E-92A5-F196B3E231A2}"/>
                </a:ext>
              </a:extLst>
            </p:cNvPr>
            <p:cNvSpPr/>
            <p:nvPr/>
          </p:nvSpPr>
          <p:spPr>
            <a:xfrm>
              <a:off x="2997982" y="905201"/>
              <a:ext cx="2011677" cy="2011677"/>
            </a:xfrm>
            <a:prstGeom prst="ellipse">
              <a:avLst/>
            </a:prstGeom>
            <a:solidFill>
              <a:srgbClr val="8C6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95F112-79ED-4642-9948-959C881B1F5C}"/>
                </a:ext>
              </a:extLst>
            </p:cNvPr>
            <p:cNvSpPr txBox="1"/>
            <p:nvPr/>
          </p:nvSpPr>
          <p:spPr>
            <a:xfrm>
              <a:off x="3647793" y="1741762"/>
              <a:ext cx="712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나눔스퀘어 Bold" panose="020B0600000101010101" pitchFamily="50" charset="-127"/>
                </a:rPr>
                <a:t>1~2</a:t>
              </a:r>
              <a:r>
                <a:rPr lang="ko-KR" altLang="en-US" sz="1600" spc="-15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나눔스퀘어 Bold" panose="020B0600000101010101" pitchFamily="50" charset="-127"/>
                </a:rPr>
                <a:t>주</a:t>
              </a:r>
              <a:endPara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84F4500-4909-4560-9FC4-122B328B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007" y="570141"/>
              <a:ext cx="1171621" cy="1171621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3702450" y="1478916"/>
            <a:ext cx="2011677" cy="2339916"/>
            <a:chOff x="5009658" y="2092765"/>
            <a:chExt cx="2011677" cy="233991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446FC24-D848-4E64-8B4D-56CEAE960844}"/>
                </a:ext>
              </a:extLst>
            </p:cNvPr>
            <p:cNvSpPr/>
            <p:nvPr/>
          </p:nvSpPr>
          <p:spPr>
            <a:xfrm>
              <a:off x="5009658" y="2421004"/>
              <a:ext cx="2011677" cy="2011677"/>
            </a:xfrm>
            <a:prstGeom prst="ellipse">
              <a:avLst/>
            </a:prstGeom>
            <a:solidFill>
              <a:srgbClr val="F4C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95F112-79ED-4642-9948-959C881B1F5C}"/>
                </a:ext>
              </a:extLst>
            </p:cNvPr>
            <p:cNvSpPr txBox="1"/>
            <p:nvPr/>
          </p:nvSpPr>
          <p:spPr>
            <a:xfrm>
              <a:off x="5659469" y="3257566"/>
              <a:ext cx="712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나눔스퀘어 Bold" panose="020B0600000101010101" pitchFamily="50" charset="-127"/>
                </a:rPr>
                <a:t>3~5</a:t>
              </a:r>
              <a:r>
                <a:rPr lang="ko-KR" altLang="en-US" sz="1600" spc="-15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나눔스퀘어 Bold" panose="020B0600000101010101" pitchFamily="50" charset="-127"/>
                </a:rPr>
                <a:t>주</a:t>
              </a:r>
              <a:endPara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84F4500-4909-4560-9FC4-122B328B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685" y="2092765"/>
              <a:ext cx="1171621" cy="1171621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8931282" y="1500378"/>
            <a:ext cx="2011677" cy="2346737"/>
            <a:chOff x="2997978" y="3717073"/>
            <a:chExt cx="2011677" cy="234673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D06D27B-DFA9-4238-BC19-342B2B9C3B92}"/>
                </a:ext>
              </a:extLst>
            </p:cNvPr>
            <p:cNvSpPr/>
            <p:nvPr/>
          </p:nvSpPr>
          <p:spPr>
            <a:xfrm>
              <a:off x="2997978" y="4052133"/>
              <a:ext cx="2011677" cy="2011677"/>
            </a:xfrm>
            <a:prstGeom prst="ellipse">
              <a:avLst/>
            </a:prstGeom>
            <a:solidFill>
              <a:srgbClr val="998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95F112-79ED-4642-9948-959C881B1F5C}"/>
                </a:ext>
              </a:extLst>
            </p:cNvPr>
            <p:cNvSpPr txBox="1"/>
            <p:nvPr/>
          </p:nvSpPr>
          <p:spPr>
            <a:xfrm>
              <a:off x="3614126" y="4888694"/>
              <a:ext cx="779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나눔스퀘어 Bold" panose="020B0600000101010101" pitchFamily="50" charset="-127"/>
                </a:rPr>
                <a:t>9~10</a:t>
              </a:r>
              <a:r>
                <a:rPr lang="ko-KR" altLang="en-US" sz="1600" spc="-15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나눔스퀘어 Bold" panose="020B0600000101010101" pitchFamily="50" charset="-127"/>
                </a:rPr>
                <a:t>주</a:t>
              </a:r>
              <a:endPara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84F4500-4909-4560-9FC4-122B328B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005" y="3717073"/>
              <a:ext cx="1171621" cy="117162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C85334F-00DF-4872-A266-238FEDA5F7FC}"/>
              </a:ext>
            </a:extLst>
          </p:cNvPr>
          <p:cNvSpPr txBox="1"/>
          <p:nvPr/>
        </p:nvSpPr>
        <p:spPr>
          <a:xfrm>
            <a:off x="813711" y="3954839"/>
            <a:ext cx="2560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프로젝트 주제 설정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+mj-lt"/>
              <a:ea typeface="나눔스퀘어 Bold" panose="020B0600000101010101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계획서 작성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+mj-lt"/>
              <a:ea typeface="나눔스퀘어 Bold" panose="020B0600000101010101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재료 구매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85334F-00DF-4872-A266-238FEDA5F7FC}"/>
              </a:ext>
            </a:extLst>
          </p:cNvPr>
          <p:cNvSpPr txBox="1"/>
          <p:nvPr/>
        </p:nvSpPr>
        <p:spPr>
          <a:xfrm>
            <a:off x="8656961" y="3954839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임상실험 및 디버깅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+mj-lt"/>
              <a:ea typeface="나눔스퀘어 Bold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316866" y="1473759"/>
            <a:ext cx="2011677" cy="2339916"/>
            <a:chOff x="5009658" y="2092765"/>
            <a:chExt cx="2011677" cy="2339916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446FC24-D848-4E64-8B4D-56CEAE960844}"/>
                </a:ext>
              </a:extLst>
            </p:cNvPr>
            <p:cNvSpPr/>
            <p:nvPr/>
          </p:nvSpPr>
          <p:spPr>
            <a:xfrm>
              <a:off x="5009658" y="2421004"/>
              <a:ext cx="2011677" cy="2011677"/>
            </a:xfrm>
            <a:prstGeom prst="ellipse">
              <a:avLst/>
            </a:prstGeom>
            <a:solidFill>
              <a:srgbClr val="F4C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95F112-79ED-4642-9948-959C881B1F5C}"/>
                </a:ext>
              </a:extLst>
            </p:cNvPr>
            <p:cNvSpPr txBox="1"/>
            <p:nvPr/>
          </p:nvSpPr>
          <p:spPr>
            <a:xfrm>
              <a:off x="5659469" y="3257566"/>
              <a:ext cx="712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나눔스퀘어 Bold" panose="020B0600000101010101" pitchFamily="50" charset="-127"/>
                </a:rPr>
                <a:t>6~8</a:t>
              </a:r>
              <a:r>
                <a:rPr lang="ko-KR" altLang="en-US" sz="1600" spc="-15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나눔스퀘어 Bold" panose="020B0600000101010101" pitchFamily="50" charset="-127"/>
                </a:rPr>
                <a:t>주</a:t>
              </a:r>
              <a:endPara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84F4500-4909-4560-9FC4-122B328B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685" y="2092765"/>
              <a:ext cx="1171621" cy="1171621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C85334F-00DF-4872-A266-238FEDA5F7FC}"/>
              </a:ext>
            </a:extLst>
          </p:cNvPr>
          <p:cNvSpPr txBox="1"/>
          <p:nvPr/>
        </p:nvSpPr>
        <p:spPr>
          <a:xfrm>
            <a:off x="3731096" y="3954839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센서모듈개발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+mj-lt"/>
              <a:ea typeface="나눔스퀘어 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     (</a:t>
            </a:r>
            <a:r>
              <a:rPr lang="en-US" altLang="ko-KR" sz="2000" spc="-150" dirty="0" err="1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gsr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 err="1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심박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 등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85334F-00DF-4872-A266-238FEDA5F7FC}"/>
              </a:ext>
            </a:extLst>
          </p:cNvPr>
          <p:cNvSpPr txBox="1"/>
          <p:nvPr/>
        </p:nvSpPr>
        <p:spPr>
          <a:xfrm>
            <a:off x="6051361" y="3954838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 err="1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액추에이터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 개발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+mj-lt"/>
              <a:ea typeface="나눔스퀘어 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     (LED,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벌칙 기구 등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393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0" y="3933824"/>
            <a:ext cx="604436" cy="60443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9A2F6-3C8D-460F-AF5C-2BACEF41D7B8}"/>
              </a:ext>
            </a:extLst>
          </p:cNvPr>
          <p:cNvSpPr txBox="1"/>
          <p:nvPr/>
        </p:nvSpPr>
        <p:spPr>
          <a:xfrm>
            <a:off x="5655816" y="2838802"/>
            <a:ext cx="880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+mj-lt"/>
                <a:ea typeface="나눔스퀘어 ExtraBold" panose="020B0600000101010101" pitchFamily="50" charset="-127"/>
              </a:rPr>
              <a:t>End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FB07AB-A43A-4DCE-91F0-3AF2C8FDFB2D}"/>
              </a:ext>
            </a:extLst>
          </p:cNvPr>
          <p:cNvGrpSpPr/>
          <p:nvPr/>
        </p:nvGrpSpPr>
        <p:grpSpPr>
          <a:xfrm flipV="1">
            <a:off x="4764932" y="3594163"/>
            <a:ext cx="2712936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0C1550-6309-4D87-9A4A-8BA9B578DF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50B84D2-462E-48AD-8DC5-BB3E5921465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42205CAC-2FFB-4C39-8210-E9477017CA6B}"/>
              </a:ext>
            </a:extLst>
          </p:cNvPr>
          <p:cNvSpPr/>
          <p:nvPr/>
        </p:nvSpPr>
        <p:spPr>
          <a:xfrm>
            <a:off x="6073141" y="3609274"/>
            <a:ext cx="60852" cy="60852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19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3235</TotalTime>
  <Words>78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배달의민족 주아</vt:lpstr>
      <vt:lpstr>맑은 고딕</vt:lpstr>
      <vt:lpstr>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예림 조</dc:creator>
  <cp:lastModifiedBy>김성호</cp:lastModifiedBy>
  <cp:revision>29</cp:revision>
  <dcterms:created xsi:type="dcterms:W3CDTF">2019-07-29T08:04:27Z</dcterms:created>
  <dcterms:modified xsi:type="dcterms:W3CDTF">2019-10-08T06:09:47Z</dcterms:modified>
</cp:coreProperties>
</file>