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1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1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2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h2515/regst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70DC-1C07-49CA-A686-67453535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r>
              <a:rPr lang="en-US" dirty="0"/>
              <a:t>E-LEARNING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EDAA-76A4-44AA-A7B8-A23B47A17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US" dirty="0"/>
              <a:t>By-Kshitij Gupta</a:t>
            </a:r>
          </a:p>
        </p:txBody>
      </p:sp>
      <p:pic>
        <p:nvPicPr>
          <p:cNvPr id="19" name="Picture 3" descr="Shimmering light effects">
            <a:extLst>
              <a:ext uri="{FF2B5EF4-FFF2-40B4-BE49-F238E27FC236}">
                <a16:creationId xmlns:a16="http://schemas.microsoft.com/office/drawing/2014/main" id="{F9845D32-1EFF-4C7C-8DEC-AFF860756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9" r="19100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79E4D0-7014-42C2-87B3-38308201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ARCHITECTURE USED:MVC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7" name="Content Placeholder 34">
            <a:extLst>
              <a:ext uri="{FF2B5EF4-FFF2-40B4-BE49-F238E27FC236}">
                <a16:creationId xmlns:a16="http://schemas.microsoft.com/office/drawing/2014/main" id="{9E7662E3-347C-4089-BC8A-6891B349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Model View Controller</a:t>
            </a:r>
          </a:p>
          <a:p>
            <a:r>
              <a:rPr lang="en-US" dirty="0"/>
              <a:t>Model: Java Bean</a:t>
            </a:r>
          </a:p>
          <a:p>
            <a:r>
              <a:rPr lang="en-US" dirty="0"/>
              <a:t>View: JSP</a:t>
            </a:r>
          </a:p>
          <a:p>
            <a:r>
              <a:rPr lang="en-US" dirty="0"/>
              <a:t>Controller: Servlet</a:t>
            </a:r>
          </a:p>
          <a:p>
            <a:r>
              <a:rPr lang="en-US" dirty="0"/>
              <a:t>Database: MYSQL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8C8E48-F4D5-414C-AE72-AD42435E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278460"/>
            <a:ext cx="4821551" cy="352722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0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ACF6-C523-4036-B1C9-E9C73C36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EXECUTION STEPS: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6896E2-1F87-4C91-805B-1F0ADF45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Create an Eclipse Dynamic Web Project</a:t>
            </a:r>
          </a:p>
          <a:p>
            <a:r>
              <a:rPr lang="en-US" sz="2400" dirty="0"/>
              <a:t>Add Dependencies</a:t>
            </a:r>
          </a:p>
          <a:p>
            <a:r>
              <a:rPr lang="en-US" sz="2400" dirty="0"/>
              <a:t>Project Structure</a:t>
            </a:r>
          </a:p>
          <a:p>
            <a:r>
              <a:rPr lang="en-US" sz="2400" dirty="0"/>
              <a:t>MySQL Database Setup</a:t>
            </a:r>
          </a:p>
          <a:p>
            <a:r>
              <a:rPr lang="en-US" sz="2400" dirty="0"/>
              <a:t>Create a JavaBean – User.java</a:t>
            </a:r>
          </a:p>
          <a:p>
            <a:r>
              <a:rPr lang="en-US" sz="2400" dirty="0"/>
              <a:t>Create a UserDao.java</a:t>
            </a:r>
          </a:p>
          <a:p>
            <a:r>
              <a:rPr lang="en-US" sz="2400" dirty="0"/>
              <a:t>Create a UserServlet.java</a:t>
            </a:r>
          </a:p>
          <a:p>
            <a:r>
              <a:rPr lang="en-US" sz="2400" dirty="0"/>
              <a:t>Create a </a:t>
            </a:r>
            <a:r>
              <a:rPr lang="en-US" sz="2400" dirty="0" err="1"/>
              <a:t>userregister.jsp</a:t>
            </a:r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 err="1"/>
              <a:t>userdetail.jsp</a:t>
            </a:r>
            <a:endParaRPr lang="en-US" sz="2400" dirty="0"/>
          </a:p>
          <a:p>
            <a:r>
              <a:rPr lang="en-US" sz="2400" dirty="0"/>
              <a:t>Git Link: </a:t>
            </a:r>
            <a:r>
              <a:rPr lang="en-US" sz="2400" dirty="0">
                <a:hlinkClick r:id="rId2"/>
              </a:rPr>
              <a:t>https://github.com/ksh2515/regstration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77B75-0995-4AF6-B5AE-9F5C0983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2454"/>
            <a:ext cx="10905066" cy="55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5EF25-460A-4A37-A284-130D1244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643468"/>
            <a:ext cx="3362960" cy="483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B6DEF-D649-4891-9D49-00B6AFC8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0" y="692574"/>
            <a:ext cx="7731760" cy="4736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0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A66ABF5-9E6E-4F88-8DD9-881D07DA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Thank you!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49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E-LEARNING</vt:lpstr>
      <vt:lpstr>ARCHITECTURE USED:MVC</vt:lpstr>
      <vt:lpstr>EXECUTION STEPS: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Kshitij Gupta (180883)</dc:creator>
  <cp:lastModifiedBy>Kshitij</cp:lastModifiedBy>
  <cp:revision>12</cp:revision>
  <dcterms:created xsi:type="dcterms:W3CDTF">2021-07-28T16:40:46Z</dcterms:created>
  <dcterms:modified xsi:type="dcterms:W3CDTF">2021-07-29T05:05:14Z</dcterms:modified>
</cp:coreProperties>
</file>