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2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4300A-2CF5-3B4B-947E-102B384B4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994BFB-EC55-7E44-A88D-F27CFF718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396B0B-2B57-944C-974B-C35BA23DE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431F-4179-A54D-A6F0-9D2963544F94}" type="datetimeFigureOut">
              <a:t>2021. 1. 12.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607114-0618-D84E-99B2-77D0F58C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4FC3BB-A7C6-0A4B-844E-60F9881F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D9F3A-267B-644B-9C6A-3731D241ADE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164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73FBD-DE13-E641-BE0F-48C5BF52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727807-0187-854A-B398-A97FB6A9E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B096A-DA4B-A24F-87E6-A8F771D72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431F-4179-A54D-A6F0-9D2963544F94}" type="datetimeFigureOut">
              <a:t>2021. 1. 12.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B57ED5-DE8E-8743-AC3C-D2DB15D61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EB1CB0-AF03-DD44-98DF-0FF8AD95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D9F3A-267B-644B-9C6A-3731D241ADE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991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4B6846-63C2-4748-BC32-710777F5D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ED00EC-BFC7-534A-A23C-4774EA4A3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D2B0EE-6D3E-8841-88E7-EF7B77C6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431F-4179-A54D-A6F0-9D2963544F94}" type="datetimeFigureOut">
              <a:t>2021. 1. 12.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1FAD4-BB3E-5547-86CE-BDE29F2E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563E75-3846-A04E-A152-F9D26D9E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D9F3A-267B-644B-9C6A-3731D241ADE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788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CD3E5-F799-AE43-8F6B-63D510C5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0C69FC-37FF-AD46-910D-E91C1A57C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205491-60F2-324D-A9F5-138DA57C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431F-4179-A54D-A6F0-9D2963544F94}" type="datetimeFigureOut">
              <a:t>2021. 1. 12.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41C656-3672-7843-B309-348CE81F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63116D-A3BB-2C40-877A-9F20452C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D9F3A-267B-644B-9C6A-3731D241ADE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623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8B661-9193-644C-91CD-F54D4F124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2632D3-C510-FE4C-9C9F-9827DDEFA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1B5967-F652-D248-AC01-33403B4BA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431F-4179-A54D-A6F0-9D2963544F94}" type="datetimeFigureOut">
              <a:t>2021. 1. 12.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CDF142-298B-EF47-98EB-55F5801A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87C437-7788-AC48-98C8-02F51A8D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D9F3A-267B-644B-9C6A-3731D241ADE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054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E7A6D-D2EE-1140-AA4C-9CE658D6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F78313-3C20-B747-BE26-FBE0306B4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4C5FBB-1642-A44A-83C2-F9AFCC5D0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E3404D-5E47-2D47-8D5A-6726DAD5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431F-4179-A54D-A6F0-9D2963544F94}" type="datetimeFigureOut">
              <a:t>2021. 1. 12.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754F33-AC6E-F34E-B4CC-EF0A91E8D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C05ABA-8AE9-0D49-A996-C08ADC37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D9F3A-267B-644B-9C6A-3731D241ADE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809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BDAD6-58FB-3C4E-B60B-BF90B1AB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69BDD0-BD6C-8545-A0F7-C61090D9D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7CB376-6301-8148-B75D-9225C603F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178DE9-B2DB-C44A-882C-2B3DE7717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695B0B-28F9-0645-B42A-BAC87C4DC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9D159A-56D4-3C46-B116-A1BDDE57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431F-4179-A54D-A6F0-9D2963544F94}" type="datetimeFigureOut">
              <a:t>2021. 1. 12.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5FE48D-5530-CE4B-BC73-D742393FF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A8BF47-F126-2048-AD16-525609B3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D9F3A-267B-644B-9C6A-3731D241ADE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667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FB45C-72AE-B047-999D-358B75B7E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B98A52-A742-CE47-9C13-8816D5E9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431F-4179-A54D-A6F0-9D2963544F94}" type="datetimeFigureOut">
              <a:t>2021. 1. 12.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9ABEEF-3D88-ED41-90B0-28F46394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7DD5D8-C0CF-034F-B23B-6FC084DA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D9F3A-267B-644B-9C6A-3731D241ADE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915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3BCC2C-9BDD-2D4F-820B-9132D0E62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431F-4179-A54D-A6F0-9D2963544F94}" type="datetimeFigureOut">
              <a:t>2021. 1. 12.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45E876-B1C0-F14E-85FD-E0629DADF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3ECCB9-0711-A84C-9F62-985E5D301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D9F3A-267B-644B-9C6A-3731D241ADE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057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289DF-AD14-BD4B-AFFF-E1D3630A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76D1C-80A4-594B-83B0-F49DD143F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DD4726-3BEF-7E47-BB12-3132D99E5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78062D-62FE-D94F-B04C-C5021200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431F-4179-A54D-A6F0-9D2963544F94}" type="datetimeFigureOut">
              <a:t>2021. 1. 12.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D03C9E-3E7A-6447-88AC-87F25B57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13B356-44CA-9D4B-9011-2528EAF0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D9F3A-267B-644B-9C6A-3731D241ADE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431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B43E7-8A10-D244-903F-A3E29A5D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096451-6555-EA4D-9CE1-6861969EA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633037-101C-004F-AE84-5C49A3198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A8D100-2EC9-9D44-8D6C-7F08DBE47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431F-4179-A54D-A6F0-9D2963544F94}" type="datetimeFigureOut">
              <a:t>2021. 1. 12.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9756C9-A053-864B-AA2C-52C5A5D3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C87A68-9BFB-F94A-8EC2-9C8C7F2C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D9F3A-267B-644B-9C6A-3731D241ADE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229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BD50CF-118C-2241-96F8-2DFAB6C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B799A1-B174-8B4B-8F12-D7ECAD15C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1D981-9B53-1643-BC57-FC3039167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8431F-4179-A54D-A6F0-9D2963544F94}" type="datetimeFigureOut">
              <a:t>2021. 1. 12.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457FA3-FE31-8C48-B33D-37851C04F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0AE5D-AB82-8145-887F-F9266003D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D9F3A-267B-644B-9C6A-3731D241ADE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125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89504E21-9DF3-D74D-B288-23986EEA3AFE}"/>
              </a:ext>
            </a:extLst>
          </p:cNvPr>
          <p:cNvSpPr/>
          <p:nvPr/>
        </p:nvSpPr>
        <p:spPr>
          <a:xfrm>
            <a:off x="4464392" y="437572"/>
            <a:ext cx="706321" cy="6074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/>
              <a:t>루트</a:t>
            </a:r>
            <a:endParaRPr kumimoji="1" lang="ko-Kore-KR" altLang="en-US" sz="120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2B2B6EB-A2E7-CB47-B214-83B312900F0A}"/>
              </a:ext>
            </a:extLst>
          </p:cNvPr>
          <p:cNvSpPr/>
          <p:nvPr/>
        </p:nvSpPr>
        <p:spPr>
          <a:xfrm>
            <a:off x="3441136" y="2348465"/>
            <a:ext cx="706321" cy="6074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/>
              <a:t>리프</a:t>
            </a:r>
            <a:endParaRPr kumimoji="1" lang="ko-Kore-KR" altLang="en-US" sz="120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F9AED92-E528-D349-8DB1-43D5FCA283A0}"/>
              </a:ext>
            </a:extLst>
          </p:cNvPr>
          <p:cNvSpPr/>
          <p:nvPr/>
        </p:nvSpPr>
        <p:spPr>
          <a:xfrm>
            <a:off x="4959318" y="1346530"/>
            <a:ext cx="706321" cy="6074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/>
              <a:t>리프</a:t>
            </a:r>
            <a:endParaRPr kumimoji="1" lang="ko-Kore-KR" altLang="en-US" sz="120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162790E-24C6-1A4A-82DC-CFD104CCEC99}"/>
              </a:ext>
            </a:extLst>
          </p:cNvPr>
          <p:cNvSpPr/>
          <p:nvPr/>
        </p:nvSpPr>
        <p:spPr>
          <a:xfrm>
            <a:off x="3947946" y="1346530"/>
            <a:ext cx="706321" cy="6074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8AADE86-411F-EF46-911F-5D446B824F77}"/>
              </a:ext>
            </a:extLst>
          </p:cNvPr>
          <p:cNvSpPr/>
          <p:nvPr/>
        </p:nvSpPr>
        <p:spPr>
          <a:xfrm>
            <a:off x="4459873" y="2328118"/>
            <a:ext cx="706321" cy="60745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/>
              <a:t>리프</a:t>
            </a:r>
            <a:endParaRPr kumimoji="1" lang="ko-Kore-KR" altLang="en-US" sz="120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E4972C32-9F48-1D43-8BDF-C458F4637BC5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4301107" y="956070"/>
            <a:ext cx="266723" cy="390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C77C79CD-2970-C446-BAC2-36DDDF9BE494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5067275" y="956070"/>
            <a:ext cx="245204" cy="390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53142BE5-A37D-2B45-BFB6-64BB5998E427}"/>
              </a:ext>
            </a:extLst>
          </p:cNvPr>
          <p:cNvCxnSpPr>
            <a:cxnSpLocks/>
            <a:stCxn id="7" idx="3"/>
            <a:endCxn id="5" idx="0"/>
          </p:cNvCxnSpPr>
          <p:nvPr/>
        </p:nvCxnSpPr>
        <p:spPr>
          <a:xfrm flipH="1">
            <a:off x="3794297" y="1865028"/>
            <a:ext cx="257087" cy="483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0BA94E5C-9686-F24F-979B-C13A9BCA13B4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4550829" y="1865028"/>
            <a:ext cx="262205" cy="463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3B8F31E5-8C5A-5846-8746-B03FCE877D0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170713" y="741301"/>
            <a:ext cx="14042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1656E69E-8212-5345-8393-D84F3AFF2BBD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654267" y="1650259"/>
            <a:ext cx="2018676" cy="27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D3742976-2836-FA48-93FE-B16A99A60B69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4147457" y="2652194"/>
            <a:ext cx="2525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BD9A535-F8C4-A847-B7AE-CDFC7F972878}"/>
              </a:ext>
            </a:extLst>
          </p:cNvPr>
          <p:cNvSpPr txBox="1"/>
          <p:nvPr/>
        </p:nvSpPr>
        <p:spPr>
          <a:xfrm>
            <a:off x="6672943" y="618190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00"/>
              <a:t>레벨</a:t>
            </a:r>
            <a:r>
              <a:rPr kumimoji="1" lang="ko-KR" altLang="en-US" sz="1000"/>
              <a:t> </a:t>
            </a:r>
            <a:r>
              <a:rPr kumimoji="1" lang="en-US" altLang="ko-KR" sz="1000"/>
              <a:t>0</a:t>
            </a:r>
            <a:endParaRPr kumimoji="1" lang="ko-Kore-KR" altLang="en-US" sz="10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D7BBC5-5D67-924E-8F52-64AE83224FC3}"/>
              </a:ext>
            </a:extLst>
          </p:cNvPr>
          <p:cNvSpPr txBox="1"/>
          <p:nvPr/>
        </p:nvSpPr>
        <p:spPr>
          <a:xfrm>
            <a:off x="6710132" y="1554294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00"/>
              <a:t>레벨</a:t>
            </a:r>
            <a:r>
              <a:rPr kumimoji="1" lang="ko-KR" altLang="en-US" sz="1000"/>
              <a:t> </a:t>
            </a:r>
            <a:r>
              <a:rPr kumimoji="1" lang="en-US" altLang="ko-KR" sz="1000"/>
              <a:t>1</a:t>
            </a:r>
            <a:endParaRPr kumimoji="1" lang="ko-Kore-KR" altLang="en-US" sz="10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E7493E-DCAC-DE41-992C-A6C8D562628B}"/>
              </a:ext>
            </a:extLst>
          </p:cNvPr>
          <p:cNvSpPr txBox="1"/>
          <p:nvPr/>
        </p:nvSpPr>
        <p:spPr>
          <a:xfrm>
            <a:off x="6717497" y="2529083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00"/>
              <a:t>레벨</a:t>
            </a:r>
            <a:r>
              <a:rPr kumimoji="1" lang="ko-KR" altLang="en-US" sz="1000"/>
              <a:t> </a:t>
            </a:r>
            <a:r>
              <a:rPr kumimoji="1" lang="en-US" altLang="ko-KR" sz="1000"/>
              <a:t>2</a:t>
            </a:r>
            <a:endParaRPr kumimoji="1" lang="ko-Kore-KR" altLang="en-US" sz="1000"/>
          </a:p>
        </p:txBody>
      </p:sp>
    </p:spTree>
    <p:extLst>
      <p:ext uri="{BB962C8B-B14F-4D97-AF65-F5344CB8AC3E}">
        <p14:creationId xmlns:p14="http://schemas.microsoft.com/office/powerpoint/2010/main" val="121729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nary Tree Data Structure - GeeksforGeeks">
            <a:extLst>
              <a:ext uri="{FF2B5EF4-FFF2-40B4-BE49-F238E27FC236}">
                <a16:creationId xmlns:a16="http://schemas.microsoft.com/office/drawing/2014/main" id="{8951C74A-9420-5C43-89DE-975FB41A0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43" y="394354"/>
            <a:ext cx="5334000" cy="398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2BBAF7-18AE-8E4C-B016-9EFA678A1C1F}"/>
              </a:ext>
            </a:extLst>
          </p:cNvPr>
          <p:cNvSpPr txBox="1"/>
          <p:nvPr/>
        </p:nvSpPr>
        <p:spPr>
          <a:xfrm>
            <a:off x="435428" y="4136572"/>
            <a:ext cx="4405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너비 우선탐색</a:t>
            </a:r>
            <a:endParaRPr kumimoji="1" lang="en-US" altLang="ko-KR"/>
          </a:p>
          <a:p>
            <a:r>
              <a:rPr kumimoji="1" lang="en-US" altLang="ko-Kore-KR"/>
              <a:t>1-&gt;2-&gt;3-&gt;4-&gt;5-&gt;6-&gt;7-&gt;8-&gt;9-&gt;10-&gt;11-&gt;13-&gt;14</a:t>
            </a:r>
            <a:endParaRPr kumimoji="1" lang="ko-Kore-KR" altLang="en-US"/>
          </a:p>
        </p:txBody>
      </p:sp>
      <p:sp>
        <p:nvSpPr>
          <p:cNvPr id="9" name="자유형 8">
            <a:extLst>
              <a:ext uri="{FF2B5EF4-FFF2-40B4-BE49-F238E27FC236}">
                <a16:creationId xmlns:a16="http://schemas.microsoft.com/office/drawing/2014/main" id="{E36E6E4B-D8D2-5D4C-ADF0-FC03D19A7FED}"/>
              </a:ext>
            </a:extLst>
          </p:cNvPr>
          <p:cNvSpPr/>
          <p:nvPr/>
        </p:nvSpPr>
        <p:spPr>
          <a:xfrm>
            <a:off x="65189" y="827314"/>
            <a:ext cx="6184265" cy="2550742"/>
          </a:xfrm>
          <a:custGeom>
            <a:avLst/>
            <a:gdLst>
              <a:gd name="connsiteX0" fmla="*/ 2286125 w 6184265"/>
              <a:gd name="connsiteY0" fmla="*/ 0 h 2550742"/>
              <a:gd name="connsiteX1" fmla="*/ 4180240 w 6184265"/>
              <a:gd name="connsiteY1" fmla="*/ 43543 h 2550742"/>
              <a:gd name="connsiteX2" fmla="*/ 1066925 w 6184265"/>
              <a:gd name="connsiteY2" fmla="*/ 435429 h 2550742"/>
              <a:gd name="connsiteX3" fmla="*/ 4778954 w 6184265"/>
              <a:gd name="connsiteY3" fmla="*/ 587829 h 2550742"/>
              <a:gd name="connsiteX4" fmla="*/ 315811 w 6184265"/>
              <a:gd name="connsiteY4" fmla="*/ 1132115 h 2550742"/>
              <a:gd name="connsiteX5" fmla="*/ 5551840 w 6184265"/>
              <a:gd name="connsiteY5" fmla="*/ 1393372 h 2550742"/>
              <a:gd name="connsiteX6" fmla="*/ 125 w 6184265"/>
              <a:gd name="connsiteY6" fmla="*/ 2296886 h 2550742"/>
              <a:gd name="connsiteX7" fmla="*/ 5388554 w 6184265"/>
              <a:gd name="connsiteY7" fmla="*/ 2547257 h 2550742"/>
              <a:gd name="connsiteX8" fmla="*/ 6052582 w 6184265"/>
              <a:gd name="connsiteY8" fmla="*/ 2166257 h 255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84265" h="2550742">
                <a:moveTo>
                  <a:pt x="2286125" y="0"/>
                </a:moveTo>
                <a:lnTo>
                  <a:pt x="4180240" y="43543"/>
                </a:lnTo>
                <a:cubicBezTo>
                  <a:pt x="3977040" y="116114"/>
                  <a:pt x="967139" y="344715"/>
                  <a:pt x="1066925" y="435429"/>
                </a:cubicBezTo>
                <a:cubicBezTo>
                  <a:pt x="1166711" y="526143"/>
                  <a:pt x="4904140" y="471715"/>
                  <a:pt x="4778954" y="587829"/>
                </a:cubicBezTo>
                <a:cubicBezTo>
                  <a:pt x="4653768" y="703943"/>
                  <a:pt x="186997" y="997858"/>
                  <a:pt x="315811" y="1132115"/>
                </a:cubicBezTo>
                <a:cubicBezTo>
                  <a:pt x="444625" y="1266372"/>
                  <a:pt x="5604454" y="1199243"/>
                  <a:pt x="5551840" y="1393372"/>
                </a:cubicBezTo>
                <a:cubicBezTo>
                  <a:pt x="5499226" y="1587501"/>
                  <a:pt x="27339" y="2104572"/>
                  <a:pt x="125" y="2296886"/>
                </a:cubicBezTo>
                <a:cubicBezTo>
                  <a:pt x="-27089" y="2489200"/>
                  <a:pt x="4379811" y="2569028"/>
                  <a:pt x="5388554" y="2547257"/>
                </a:cubicBezTo>
                <a:cubicBezTo>
                  <a:pt x="6397297" y="2525486"/>
                  <a:pt x="6224939" y="2345871"/>
                  <a:pt x="6052582" y="2166257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968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nary Tree Data Structure - GeeksforGeeks">
            <a:extLst>
              <a:ext uri="{FF2B5EF4-FFF2-40B4-BE49-F238E27FC236}">
                <a16:creationId xmlns:a16="http://schemas.microsoft.com/office/drawing/2014/main" id="{8951C74A-9420-5C43-89DE-975FB41A0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33" y="471937"/>
            <a:ext cx="5334000" cy="398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2BBAF7-18AE-8E4C-B016-9EFA678A1C1F}"/>
              </a:ext>
            </a:extLst>
          </p:cNvPr>
          <p:cNvSpPr txBox="1"/>
          <p:nvPr/>
        </p:nvSpPr>
        <p:spPr>
          <a:xfrm>
            <a:off x="435428" y="4136572"/>
            <a:ext cx="4405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깊이 우선 탐색</a:t>
            </a:r>
            <a:endParaRPr kumimoji="1" lang="en-US" altLang="ko-KR"/>
          </a:p>
          <a:p>
            <a:r>
              <a:rPr kumimoji="1" lang="en-US" altLang="ko-Kore-KR"/>
              <a:t>1-&gt;2-&gt;3-&gt;4-&gt;5-&gt;6-&gt;7-&gt;8-&gt;9-&gt;10-&gt;11-&gt;13-&gt;14</a:t>
            </a:r>
            <a:endParaRPr kumimoji="1" lang="ko-Kore-KR" altLang="en-US"/>
          </a:p>
        </p:txBody>
      </p:sp>
      <p:sp>
        <p:nvSpPr>
          <p:cNvPr id="2" name="자유형 1">
            <a:extLst>
              <a:ext uri="{FF2B5EF4-FFF2-40B4-BE49-F238E27FC236}">
                <a16:creationId xmlns:a16="http://schemas.microsoft.com/office/drawing/2014/main" id="{9DE552A3-E8FE-3E4A-8027-783B90D01B2D}"/>
              </a:ext>
            </a:extLst>
          </p:cNvPr>
          <p:cNvSpPr/>
          <p:nvPr/>
        </p:nvSpPr>
        <p:spPr>
          <a:xfrm>
            <a:off x="106601" y="609600"/>
            <a:ext cx="5331488" cy="3256530"/>
          </a:xfrm>
          <a:custGeom>
            <a:avLst/>
            <a:gdLst>
              <a:gd name="connsiteX0" fmla="*/ 2451542 w 5331488"/>
              <a:gd name="connsiteY0" fmla="*/ 76200 h 3256530"/>
              <a:gd name="connsiteX1" fmla="*/ 1352085 w 5331488"/>
              <a:gd name="connsiteY1" fmla="*/ 435429 h 3256530"/>
              <a:gd name="connsiteX2" fmla="*/ 600970 w 5331488"/>
              <a:gd name="connsiteY2" fmla="*/ 1306286 h 3256530"/>
              <a:gd name="connsiteX3" fmla="*/ 2256 w 5331488"/>
              <a:gd name="connsiteY3" fmla="*/ 2884714 h 3256530"/>
              <a:gd name="connsiteX4" fmla="*/ 818685 w 5331488"/>
              <a:gd name="connsiteY4" fmla="*/ 3135086 h 3256530"/>
              <a:gd name="connsiteX5" fmla="*/ 960199 w 5331488"/>
              <a:gd name="connsiteY5" fmla="*/ 2253343 h 3256530"/>
              <a:gd name="connsiteX6" fmla="*/ 1134370 w 5331488"/>
              <a:gd name="connsiteY6" fmla="*/ 3080657 h 3256530"/>
              <a:gd name="connsiteX7" fmla="*/ 1711313 w 5331488"/>
              <a:gd name="connsiteY7" fmla="*/ 3124200 h 3256530"/>
              <a:gd name="connsiteX8" fmla="*/ 1450056 w 5331488"/>
              <a:gd name="connsiteY8" fmla="*/ 1611086 h 3256530"/>
              <a:gd name="connsiteX9" fmla="*/ 1798399 w 5331488"/>
              <a:gd name="connsiteY9" fmla="*/ 1295400 h 3256530"/>
              <a:gd name="connsiteX10" fmla="*/ 2005228 w 5331488"/>
              <a:gd name="connsiteY10" fmla="*/ 1785257 h 3256530"/>
              <a:gd name="connsiteX11" fmla="*/ 1852828 w 5331488"/>
              <a:gd name="connsiteY11" fmla="*/ 3080657 h 3256530"/>
              <a:gd name="connsiteX12" fmla="*/ 2299142 w 5331488"/>
              <a:gd name="connsiteY12" fmla="*/ 3135086 h 3256530"/>
              <a:gd name="connsiteX13" fmla="*/ 2386228 w 5331488"/>
              <a:gd name="connsiteY13" fmla="*/ 2111829 h 3256530"/>
              <a:gd name="connsiteX14" fmla="*/ 2516856 w 5331488"/>
              <a:gd name="connsiteY14" fmla="*/ 3080657 h 3256530"/>
              <a:gd name="connsiteX15" fmla="*/ 3072028 w 5331488"/>
              <a:gd name="connsiteY15" fmla="*/ 3026229 h 3256530"/>
              <a:gd name="connsiteX16" fmla="*/ 2451542 w 5331488"/>
              <a:gd name="connsiteY16" fmla="*/ 1012371 h 3256530"/>
              <a:gd name="connsiteX17" fmla="*/ 3148228 w 5331488"/>
              <a:gd name="connsiteY17" fmla="*/ 772886 h 3256530"/>
              <a:gd name="connsiteX18" fmla="*/ 2984942 w 5331488"/>
              <a:gd name="connsiteY18" fmla="*/ 1839686 h 3256530"/>
              <a:gd name="connsiteX19" fmla="*/ 3507456 w 5331488"/>
              <a:gd name="connsiteY19" fmla="*/ 3037114 h 3256530"/>
              <a:gd name="connsiteX20" fmla="*/ 4160599 w 5331488"/>
              <a:gd name="connsiteY20" fmla="*/ 3015343 h 3256530"/>
              <a:gd name="connsiteX21" fmla="*/ 3703399 w 5331488"/>
              <a:gd name="connsiteY21" fmla="*/ 1643743 h 3256530"/>
              <a:gd name="connsiteX22" fmla="*/ 4160599 w 5331488"/>
              <a:gd name="connsiteY22" fmla="*/ 1219200 h 3256530"/>
              <a:gd name="connsiteX23" fmla="*/ 4410970 w 5331488"/>
              <a:gd name="connsiteY23" fmla="*/ 1861457 h 3256530"/>
              <a:gd name="connsiteX24" fmla="*/ 4236799 w 5331488"/>
              <a:gd name="connsiteY24" fmla="*/ 3026229 h 3256530"/>
              <a:gd name="connsiteX25" fmla="*/ 4824628 w 5331488"/>
              <a:gd name="connsiteY25" fmla="*/ 3113314 h 3256530"/>
              <a:gd name="connsiteX26" fmla="*/ 5270942 w 5331488"/>
              <a:gd name="connsiteY26" fmla="*/ 1567543 h 3256530"/>
              <a:gd name="connsiteX27" fmla="*/ 3420370 w 5331488"/>
              <a:gd name="connsiteY27" fmla="*/ 0 h 3256530"/>
              <a:gd name="connsiteX28" fmla="*/ 3420370 w 5331488"/>
              <a:gd name="connsiteY28" fmla="*/ 0 h 325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31488" h="3256530">
                <a:moveTo>
                  <a:pt x="2451542" y="76200"/>
                </a:moveTo>
                <a:cubicBezTo>
                  <a:pt x="2056028" y="153307"/>
                  <a:pt x="1660514" y="230415"/>
                  <a:pt x="1352085" y="435429"/>
                </a:cubicBezTo>
                <a:cubicBezTo>
                  <a:pt x="1043656" y="640443"/>
                  <a:pt x="825941" y="898072"/>
                  <a:pt x="600970" y="1306286"/>
                </a:cubicBezTo>
                <a:cubicBezTo>
                  <a:pt x="375999" y="1714500"/>
                  <a:pt x="-34030" y="2579914"/>
                  <a:pt x="2256" y="2884714"/>
                </a:cubicBezTo>
                <a:cubicBezTo>
                  <a:pt x="38542" y="3189514"/>
                  <a:pt x="659028" y="3240315"/>
                  <a:pt x="818685" y="3135086"/>
                </a:cubicBezTo>
                <a:cubicBezTo>
                  <a:pt x="978342" y="3029858"/>
                  <a:pt x="907585" y="2262414"/>
                  <a:pt x="960199" y="2253343"/>
                </a:cubicBezTo>
                <a:cubicBezTo>
                  <a:pt x="1012813" y="2244272"/>
                  <a:pt x="1009184" y="2935514"/>
                  <a:pt x="1134370" y="3080657"/>
                </a:cubicBezTo>
                <a:cubicBezTo>
                  <a:pt x="1259556" y="3225800"/>
                  <a:pt x="1658699" y="3369129"/>
                  <a:pt x="1711313" y="3124200"/>
                </a:cubicBezTo>
                <a:cubicBezTo>
                  <a:pt x="1763927" y="2879272"/>
                  <a:pt x="1435542" y="1915886"/>
                  <a:pt x="1450056" y="1611086"/>
                </a:cubicBezTo>
                <a:cubicBezTo>
                  <a:pt x="1464570" y="1306286"/>
                  <a:pt x="1705870" y="1266372"/>
                  <a:pt x="1798399" y="1295400"/>
                </a:cubicBezTo>
                <a:cubicBezTo>
                  <a:pt x="1890928" y="1324428"/>
                  <a:pt x="1996157" y="1487714"/>
                  <a:pt x="2005228" y="1785257"/>
                </a:cubicBezTo>
                <a:cubicBezTo>
                  <a:pt x="2014299" y="2082800"/>
                  <a:pt x="1803842" y="2855686"/>
                  <a:pt x="1852828" y="3080657"/>
                </a:cubicBezTo>
                <a:cubicBezTo>
                  <a:pt x="1901814" y="3305628"/>
                  <a:pt x="2210242" y="3296557"/>
                  <a:pt x="2299142" y="3135086"/>
                </a:cubicBezTo>
                <a:cubicBezTo>
                  <a:pt x="2388042" y="2973615"/>
                  <a:pt x="2349942" y="2120900"/>
                  <a:pt x="2386228" y="2111829"/>
                </a:cubicBezTo>
                <a:cubicBezTo>
                  <a:pt x="2422514" y="2102758"/>
                  <a:pt x="2402556" y="2928257"/>
                  <a:pt x="2516856" y="3080657"/>
                </a:cubicBezTo>
                <a:cubicBezTo>
                  <a:pt x="2631156" y="3233057"/>
                  <a:pt x="3082914" y="3370943"/>
                  <a:pt x="3072028" y="3026229"/>
                </a:cubicBezTo>
                <a:cubicBezTo>
                  <a:pt x="3061142" y="2681515"/>
                  <a:pt x="2438842" y="1387928"/>
                  <a:pt x="2451542" y="1012371"/>
                </a:cubicBezTo>
                <a:cubicBezTo>
                  <a:pt x="2464242" y="636814"/>
                  <a:pt x="3059328" y="635000"/>
                  <a:pt x="3148228" y="772886"/>
                </a:cubicBezTo>
                <a:cubicBezTo>
                  <a:pt x="3237128" y="910772"/>
                  <a:pt x="2925071" y="1462315"/>
                  <a:pt x="2984942" y="1839686"/>
                </a:cubicBezTo>
                <a:cubicBezTo>
                  <a:pt x="3044813" y="2217057"/>
                  <a:pt x="3311513" y="2841171"/>
                  <a:pt x="3507456" y="3037114"/>
                </a:cubicBezTo>
                <a:cubicBezTo>
                  <a:pt x="3703399" y="3233057"/>
                  <a:pt x="4127942" y="3247571"/>
                  <a:pt x="4160599" y="3015343"/>
                </a:cubicBezTo>
                <a:cubicBezTo>
                  <a:pt x="4193256" y="2783115"/>
                  <a:pt x="3703399" y="1943100"/>
                  <a:pt x="3703399" y="1643743"/>
                </a:cubicBezTo>
                <a:cubicBezTo>
                  <a:pt x="3703399" y="1344386"/>
                  <a:pt x="4042671" y="1182914"/>
                  <a:pt x="4160599" y="1219200"/>
                </a:cubicBezTo>
                <a:cubicBezTo>
                  <a:pt x="4278528" y="1255486"/>
                  <a:pt x="4398270" y="1560286"/>
                  <a:pt x="4410970" y="1861457"/>
                </a:cubicBezTo>
                <a:cubicBezTo>
                  <a:pt x="4423670" y="2162628"/>
                  <a:pt x="4167856" y="2817586"/>
                  <a:pt x="4236799" y="3026229"/>
                </a:cubicBezTo>
                <a:cubicBezTo>
                  <a:pt x="4305742" y="3234872"/>
                  <a:pt x="4652271" y="3356428"/>
                  <a:pt x="4824628" y="3113314"/>
                </a:cubicBezTo>
                <a:cubicBezTo>
                  <a:pt x="4996985" y="2870200"/>
                  <a:pt x="5504985" y="2086429"/>
                  <a:pt x="5270942" y="1567543"/>
                </a:cubicBezTo>
                <a:cubicBezTo>
                  <a:pt x="5036899" y="1048657"/>
                  <a:pt x="3420370" y="0"/>
                  <a:pt x="3420370" y="0"/>
                </a:cubicBezTo>
                <a:lnTo>
                  <a:pt x="3420370" y="0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0602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65</Words>
  <Application>Microsoft Macintosh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flj</dc:creator>
  <cp:lastModifiedBy>flj</cp:lastModifiedBy>
  <cp:revision>3</cp:revision>
  <dcterms:created xsi:type="dcterms:W3CDTF">2021-01-12T09:25:08Z</dcterms:created>
  <dcterms:modified xsi:type="dcterms:W3CDTF">2021-01-12T09:39:35Z</dcterms:modified>
</cp:coreProperties>
</file>