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2"/>
  </p:normalViewPr>
  <p:slideViewPr>
    <p:cSldViewPr snapToGrid="0" snapToObjects="1">
      <p:cViewPr varScale="1">
        <p:scale>
          <a:sx n="134" d="100"/>
          <a:sy n="134" d="100"/>
        </p:scale>
        <p:origin x="15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2024년 한국 경제 성장률 전망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1371600"/>
            <a:ext cx="73572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br>
              <a:rPr dirty="0"/>
            </a:br>
            <a:r>
              <a:rPr dirty="0"/>
              <a:t>- </a:t>
            </a:r>
            <a:r>
              <a:rPr dirty="0" err="1"/>
              <a:t>성장률</a:t>
            </a:r>
            <a:r>
              <a:rPr dirty="0"/>
              <a:t> </a:t>
            </a:r>
            <a:r>
              <a:rPr dirty="0" err="1"/>
              <a:t>전망</a:t>
            </a:r>
            <a:r>
              <a:rPr dirty="0"/>
              <a:t>: </a:t>
            </a:r>
            <a:r>
              <a:rPr dirty="0" err="1"/>
              <a:t>한국의</a:t>
            </a:r>
            <a:r>
              <a:rPr dirty="0"/>
              <a:t> 2024년 GDP </a:t>
            </a:r>
            <a:r>
              <a:rPr dirty="0" err="1"/>
              <a:t>성장률은</a:t>
            </a:r>
            <a:r>
              <a:rPr dirty="0"/>
              <a:t> 2.5%로 </a:t>
            </a:r>
            <a:r>
              <a:rPr dirty="0" err="1"/>
              <a:t>예상되며</a:t>
            </a:r>
            <a:r>
              <a:rPr dirty="0"/>
              <a:t>, </a:t>
            </a:r>
            <a:r>
              <a:rPr dirty="0" err="1"/>
              <a:t>이는</a:t>
            </a:r>
            <a:r>
              <a:rPr dirty="0"/>
              <a:t> AI </a:t>
            </a:r>
            <a:r>
              <a:rPr dirty="0" err="1"/>
              <a:t>수요</a:t>
            </a:r>
            <a:r>
              <a:rPr dirty="0"/>
              <a:t> </a:t>
            </a:r>
            <a:r>
              <a:rPr dirty="0" err="1"/>
              <a:t>확산</a:t>
            </a:r>
            <a:r>
              <a:rPr dirty="0"/>
              <a:t>, IT </a:t>
            </a:r>
            <a:r>
              <a:rPr dirty="0" err="1"/>
              <a:t>경기</a:t>
            </a:r>
            <a:r>
              <a:rPr dirty="0"/>
              <a:t> </a:t>
            </a:r>
            <a:r>
              <a:rPr dirty="0" err="1"/>
              <a:t>호조</a:t>
            </a:r>
            <a:r>
              <a:rPr dirty="0"/>
              <a:t>, </a:t>
            </a:r>
            <a:r>
              <a:rPr dirty="0" err="1"/>
              <a:t>수출</a:t>
            </a:r>
            <a:r>
              <a:rPr dirty="0"/>
              <a:t> </a:t>
            </a:r>
            <a:r>
              <a:rPr dirty="0" err="1"/>
              <a:t>회복에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내수</a:t>
            </a:r>
            <a:r>
              <a:rPr dirty="0"/>
              <a:t> </a:t>
            </a:r>
            <a:r>
              <a:rPr dirty="0" err="1"/>
              <a:t>회복</a:t>
            </a:r>
            <a:r>
              <a:rPr dirty="0"/>
              <a:t>: 1분기에는 </a:t>
            </a:r>
            <a:r>
              <a:rPr dirty="0" err="1"/>
              <a:t>수출과</a:t>
            </a:r>
            <a:r>
              <a:rPr dirty="0"/>
              <a:t> </a:t>
            </a:r>
            <a:r>
              <a:rPr dirty="0" err="1"/>
              <a:t>내수</a:t>
            </a:r>
            <a:r>
              <a:rPr dirty="0"/>
              <a:t> </a:t>
            </a:r>
            <a:r>
              <a:rPr dirty="0" err="1"/>
              <a:t>개선이</a:t>
            </a:r>
            <a:r>
              <a:rPr dirty="0"/>
              <a:t> </a:t>
            </a:r>
            <a:r>
              <a:rPr dirty="0" err="1"/>
              <a:t>성장에</a:t>
            </a:r>
            <a:r>
              <a:rPr dirty="0"/>
              <a:t> </a:t>
            </a:r>
            <a:r>
              <a:rPr dirty="0" err="1"/>
              <a:t>기여하였고</a:t>
            </a:r>
            <a:r>
              <a:rPr dirty="0"/>
              <a:t>, </a:t>
            </a:r>
            <a:r>
              <a:rPr dirty="0" err="1"/>
              <a:t>하반기에는</a:t>
            </a:r>
            <a:r>
              <a:rPr dirty="0"/>
              <a:t> </a:t>
            </a:r>
            <a:r>
              <a:rPr dirty="0" err="1"/>
              <a:t>소비</a:t>
            </a:r>
            <a:r>
              <a:rPr dirty="0"/>
              <a:t> </a:t>
            </a:r>
            <a:r>
              <a:rPr dirty="0" err="1"/>
              <a:t>회복과</a:t>
            </a:r>
            <a:r>
              <a:rPr dirty="0"/>
              <a:t> </a:t>
            </a:r>
            <a:r>
              <a:rPr dirty="0" err="1"/>
              <a:t>물가</a:t>
            </a:r>
            <a:r>
              <a:rPr dirty="0"/>
              <a:t> </a:t>
            </a:r>
            <a:r>
              <a:rPr dirty="0" err="1"/>
              <a:t>안정이</a:t>
            </a:r>
            <a:r>
              <a:rPr dirty="0"/>
              <a:t> </a:t>
            </a:r>
            <a:r>
              <a:rPr dirty="0" err="1"/>
              <a:t>내수</a:t>
            </a:r>
            <a:r>
              <a:rPr dirty="0"/>
              <a:t> </a:t>
            </a:r>
            <a:r>
              <a:rPr dirty="0" err="1"/>
              <a:t>강화를</a:t>
            </a:r>
            <a:r>
              <a:rPr dirty="0"/>
              <a:t> </a:t>
            </a:r>
            <a:r>
              <a:rPr dirty="0" err="1"/>
              <a:t>이끌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전망됩니다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투자</a:t>
            </a:r>
            <a:r>
              <a:rPr dirty="0"/>
              <a:t> </a:t>
            </a:r>
            <a:r>
              <a:rPr dirty="0" err="1"/>
              <a:t>동향</a:t>
            </a:r>
            <a:r>
              <a:rPr dirty="0"/>
              <a:t>: </a:t>
            </a:r>
            <a:r>
              <a:rPr dirty="0" err="1"/>
              <a:t>설비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건설</a:t>
            </a:r>
            <a:r>
              <a:rPr dirty="0"/>
              <a:t> </a:t>
            </a:r>
            <a:r>
              <a:rPr dirty="0" err="1"/>
              <a:t>투자는</a:t>
            </a:r>
            <a:r>
              <a:rPr dirty="0"/>
              <a:t> </a:t>
            </a:r>
            <a:r>
              <a:rPr dirty="0" err="1"/>
              <a:t>안정적인</a:t>
            </a:r>
            <a:r>
              <a:rPr dirty="0"/>
              <a:t> </a:t>
            </a:r>
            <a:r>
              <a:rPr dirty="0" err="1"/>
              <a:t>증가세가</a:t>
            </a:r>
            <a:r>
              <a:rPr dirty="0"/>
              <a:t> </a:t>
            </a:r>
            <a:r>
              <a:rPr dirty="0" err="1"/>
              <a:t>예상됩니다</a:t>
            </a:r>
            <a:r>
              <a:rPr dirty="0"/>
              <a:t>.</a:t>
            </a:r>
            <a:br>
              <a:rPr dirty="0"/>
            </a:br>
            <a:endParaRPr dirty="0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540683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2024년 세계 경제 성장률 전망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36576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br>
              <a:rPr dirty="0"/>
            </a:br>
            <a:r>
              <a:rPr dirty="0"/>
              <a:t>- </a:t>
            </a:r>
            <a:r>
              <a:rPr dirty="0" err="1"/>
              <a:t>성장률</a:t>
            </a:r>
            <a:r>
              <a:rPr dirty="0"/>
              <a:t> </a:t>
            </a:r>
            <a:r>
              <a:rPr dirty="0" err="1"/>
              <a:t>전망</a:t>
            </a:r>
            <a:r>
              <a:rPr dirty="0"/>
              <a:t>: </a:t>
            </a:r>
            <a:r>
              <a:rPr dirty="0" err="1"/>
              <a:t>글로벌</a:t>
            </a:r>
            <a:r>
              <a:rPr dirty="0"/>
              <a:t> </a:t>
            </a:r>
            <a:r>
              <a:rPr dirty="0" err="1"/>
              <a:t>경제</a:t>
            </a:r>
            <a:r>
              <a:rPr dirty="0"/>
              <a:t> </a:t>
            </a:r>
            <a:r>
              <a:rPr dirty="0" err="1"/>
              <a:t>성장률은</a:t>
            </a:r>
            <a:r>
              <a:rPr dirty="0"/>
              <a:t> 3.1%로 </a:t>
            </a:r>
            <a:r>
              <a:rPr dirty="0" err="1"/>
              <a:t>예상됩니다</a:t>
            </a:r>
            <a:r>
              <a:rPr dirty="0"/>
              <a:t>.</a:t>
            </a:r>
            <a:br>
              <a:rPr dirty="0"/>
            </a:br>
            <a:r>
              <a:rPr dirty="0"/>
              <a:t>- </a:t>
            </a:r>
            <a:r>
              <a:rPr dirty="0" err="1"/>
              <a:t>주요국</a:t>
            </a:r>
            <a:r>
              <a:rPr dirty="0"/>
              <a:t> </a:t>
            </a:r>
            <a:r>
              <a:rPr dirty="0" err="1"/>
              <a:t>성장</a:t>
            </a:r>
            <a:r>
              <a:rPr dirty="0"/>
              <a:t> </a:t>
            </a:r>
            <a:r>
              <a:rPr dirty="0" err="1"/>
              <a:t>요인</a:t>
            </a:r>
            <a:r>
              <a:rPr dirty="0"/>
              <a:t>:</a:t>
            </a:r>
            <a:br>
              <a:rPr dirty="0"/>
            </a:br>
            <a:r>
              <a:rPr dirty="0"/>
              <a:t>  - </a:t>
            </a:r>
            <a:r>
              <a:rPr dirty="0" err="1"/>
              <a:t>미국</a:t>
            </a:r>
            <a:r>
              <a:rPr dirty="0"/>
              <a:t>: </a:t>
            </a:r>
            <a:r>
              <a:rPr dirty="0" err="1"/>
              <a:t>소비</a:t>
            </a:r>
            <a:r>
              <a:rPr dirty="0"/>
              <a:t> </a:t>
            </a:r>
            <a:r>
              <a:rPr dirty="0" err="1"/>
              <a:t>증가에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성장세</a:t>
            </a:r>
            <a:r>
              <a:rPr dirty="0"/>
              <a:t> </a:t>
            </a:r>
            <a:r>
              <a:rPr dirty="0" err="1"/>
              <a:t>유지</a:t>
            </a:r>
            <a:br>
              <a:rPr dirty="0"/>
            </a:br>
            <a:r>
              <a:rPr dirty="0"/>
              <a:t>  - </a:t>
            </a:r>
            <a:r>
              <a:rPr dirty="0" err="1"/>
              <a:t>중국</a:t>
            </a:r>
            <a:r>
              <a:rPr dirty="0"/>
              <a:t>: </a:t>
            </a:r>
            <a:r>
              <a:rPr dirty="0" err="1"/>
              <a:t>수출</a:t>
            </a:r>
            <a:r>
              <a:rPr dirty="0"/>
              <a:t> </a:t>
            </a:r>
            <a:r>
              <a:rPr dirty="0" err="1"/>
              <a:t>확대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정부</a:t>
            </a:r>
            <a:r>
              <a:rPr dirty="0"/>
              <a:t> </a:t>
            </a:r>
            <a:r>
              <a:rPr dirty="0" err="1"/>
              <a:t>부양책</a:t>
            </a:r>
            <a:r>
              <a:rPr dirty="0"/>
              <a:t> </a:t>
            </a:r>
            <a:r>
              <a:rPr dirty="0" err="1"/>
              <a:t>효과</a:t>
            </a:r>
            <a:br>
              <a:rPr dirty="0"/>
            </a:br>
            <a:r>
              <a:rPr dirty="0"/>
              <a:t>  - </a:t>
            </a:r>
            <a:r>
              <a:rPr dirty="0" err="1"/>
              <a:t>유로지역</a:t>
            </a:r>
            <a:r>
              <a:rPr dirty="0"/>
              <a:t>: </a:t>
            </a:r>
            <a:r>
              <a:rPr dirty="0" err="1"/>
              <a:t>실질</a:t>
            </a:r>
            <a:r>
              <a:rPr dirty="0"/>
              <a:t> </a:t>
            </a:r>
            <a:r>
              <a:rPr dirty="0" err="1"/>
              <a:t>소득</a:t>
            </a:r>
            <a:r>
              <a:rPr dirty="0"/>
              <a:t> </a:t>
            </a:r>
            <a:r>
              <a:rPr dirty="0" err="1"/>
              <a:t>증가에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완만한</a:t>
            </a:r>
            <a:r>
              <a:rPr dirty="0"/>
              <a:t> </a:t>
            </a:r>
            <a:r>
              <a:rPr dirty="0" err="1"/>
              <a:t>회복세</a:t>
            </a:r>
            <a:br>
              <a:rPr dirty="0"/>
            </a:br>
            <a:endParaRPr dirty="0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526221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2024년 성장률에 대한 리스크 요인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br/>
            <a:r>
              <a:t>- 리스크 요인:</a:t>
            </a:r>
            <a:br/>
            <a:r>
              <a:t>  - 지정학적 갈등: 국제 유가와 원자재 가격 상승 가능성</a:t>
            </a:r>
            <a:br/>
            <a:r>
              <a:t>  - 통화 정책 변화: 주요국 금리 인상 가능성</a:t>
            </a:r>
            <a:br/>
            <a:r>
              <a:t>  - IT 경기 불확실성: 수출 산업에 영향</a:t>
            </a:r>
            <a:br/>
            <a:r>
              <a:t>- 대응 방안:</a:t>
            </a:r>
            <a:br/>
            <a:r>
              <a:t>  - 다각적 시나리오별 정책 대응</a:t>
            </a:r>
            <a:br/>
            <a:r>
              <a:t>  - 물가 안정과 금융 시장 변동성 완화</a:t>
            </a:r>
            <a:br/>
            <a:r>
              <a:t>  - IT 산업 지원 및 에너지 공급 다각화</a:t>
            </a:r>
            <a:br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210</Words>
  <Application>Microsoft Macintosh PowerPoint</Application>
  <PresentationFormat>화면 슬라이드 쇼(4:3)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2024년 한국 경제 성장률 전망</vt:lpstr>
      <vt:lpstr>2024년 세계 경제 성장률 전망</vt:lpstr>
      <vt:lpstr>2024년 성장률에 대한 리스크 요인 및 대응 방안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2024년 한국 경제 성장률 전망</dc:title>
  <dc:subject/>
  <dc:creator/>
  <cp:keywords/>
  <dc:description>generated using python-pptx</dc:description>
  <cp:lastModifiedBy>Seongcheol Jeong</cp:lastModifiedBy>
  <cp:revision>2</cp:revision>
  <dcterms:created xsi:type="dcterms:W3CDTF">2013-01-27T09:14:16Z</dcterms:created>
  <dcterms:modified xsi:type="dcterms:W3CDTF">2024-11-17T06:53:27Z</dcterms:modified>
  <cp:category/>
</cp:coreProperties>
</file>