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70" r:id="rId7"/>
    <p:sldId id="278" r:id="rId8"/>
    <p:sldId id="279" r:id="rId9"/>
    <p:sldId id="273" r:id="rId10"/>
    <p:sldId id="281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856FF-2359-BA39-50C1-3ED918D5D0AE}" v="1880" dt="2023-11-10T04:26:24.476"/>
    <p1510:client id="{DC120BB9-4860-4AE5-82A0-CAD870B0C908}" v="336" dt="2023-11-10T01:10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ko-KR" altLang="en-US" sz="4400">
                <a:ea typeface="맑은 고딕"/>
              </a:rPr>
              <a:t>스마트팩토리</a:t>
            </a:r>
            <a:br>
              <a:rPr lang="ko-KR" altLang="en-US" sz="4400" dirty="0">
                <a:ea typeface="맑은 고딕"/>
              </a:rPr>
            </a:br>
            <a:r>
              <a:rPr lang="ko-KR" altLang="en-US" sz="4400">
                <a:ea typeface="맑은 고딕"/>
              </a:rPr>
              <a:t>OpenCV</a:t>
            </a:r>
            <a:r>
              <a:rPr lang="ko-KR" altLang="en-US" sz="4400" dirty="0">
                <a:ea typeface="맑은 고딕"/>
              </a:rPr>
              <a:t>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9064" y="4121253"/>
            <a:ext cx="3690112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800" dirty="0">
                <a:ea typeface="맑은 고딕"/>
              </a:rPr>
              <a:t>김학수, 안병길, 이민성, 김상훈</a:t>
            </a:r>
          </a:p>
        </p:txBody>
      </p:sp>
      <p:pic>
        <p:nvPicPr>
          <p:cNvPr id="6" name="그림 5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B2E7DDF7-3857-111F-3174-7442111A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901220"/>
            <a:ext cx="5708649" cy="3025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DFDE1-65C8-1E73-7854-E3605395CFE6}"/>
              </a:ext>
            </a:extLst>
          </p:cNvPr>
          <p:cNvSpPr txBox="1"/>
          <p:nvPr/>
        </p:nvSpPr>
        <p:spPr>
          <a:xfrm>
            <a:off x="10883153" y="6490447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6750-F920-CE4D-DC2E-CE53BED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3048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동전인식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037C2-268E-42E3-A561-6E598875EA3C}"/>
              </a:ext>
            </a:extLst>
          </p:cNvPr>
          <p:cNvSpPr txBox="1"/>
          <p:nvPr/>
        </p:nvSpPr>
        <p:spPr>
          <a:xfrm>
            <a:off x="873129" y="1496598"/>
            <a:ext cx="2465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기능 </a:t>
            </a: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995A6F8-298D-CF28-5259-EDD9052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80" y="1229038"/>
            <a:ext cx="6973018" cy="2706992"/>
          </a:xfrm>
          <a:prstGeom prst="rect">
            <a:avLst/>
          </a:prstGeom>
        </p:spPr>
      </p:pic>
      <p:pic>
        <p:nvPicPr>
          <p:cNvPr id="4" name="그림 3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831CF50-1E43-CB2D-476E-231CD0EDA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47" y="4086420"/>
            <a:ext cx="6973019" cy="2569205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C42EE61-D9B4-4B4A-D7A3-5C353D66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6306" y="1232647"/>
            <a:ext cx="2820614" cy="5362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22222"/>
                </a:solidFill>
                <a:ea typeface="맑은 고딕"/>
              </a:rPr>
              <a:t>동전의 이미지를 업로드하여 이미지의 동전의 값을 구분하고 총합을 구하는 프로그램을 구현합니다.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222222"/>
              </a:solidFill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222222"/>
              </a:solidFill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222222"/>
              </a:solidFill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222222"/>
              </a:solidFill>
              <a:ea typeface="맑은 고딕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222222"/>
              </a:solidFill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22222"/>
                </a:solidFill>
                <a:ea typeface="맑은 고딕"/>
              </a:rPr>
              <a:t>영상으로 동전을 인식하는 프로그램을 만듭니다. 영상에 원을 인식하고 크기에 따라 값을 구하고 총합을 구합니다.</a:t>
            </a:r>
          </a:p>
          <a:p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9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44" y="671877"/>
            <a:ext cx="4162288" cy="857579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ea typeface="맑은 고딕"/>
              </a:rPr>
              <a:t>4. 프로젝트 결론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6BA33-227F-D77B-5C67-40FE2837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065" y="1823819"/>
            <a:ext cx="6250940" cy="433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개선방안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000" err="1">
                <a:ea typeface="맑은 고딕"/>
              </a:rPr>
              <a:t>Tensorflow에</a:t>
            </a:r>
            <a:r>
              <a:rPr lang="ko-KR" altLang="en-US" sz="2000" dirty="0">
                <a:ea typeface="맑은 고딕"/>
              </a:rPr>
              <a:t> 대한 학습이 더 필요함.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맑은 고딕"/>
              </a:rPr>
              <a:t>동전의 크기로만 분류가 아니라 이미지에 따른 구분이 필요함.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 err="1">
                <a:ea typeface="맑은 고딕"/>
              </a:rPr>
              <a:t>하르케스케이드를</a:t>
            </a:r>
            <a:r>
              <a:rPr lang="ko-KR" altLang="en-US" sz="2000" dirty="0">
                <a:ea typeface="맑은 고딕"/>
              </a:rPr>
              <a:t> 이용한 것이 아닌 다른 방법으로 객체를 인식하는 방법이 필요함.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 err="1">
                <a:ea typeface="맑은 고딕"/>
              </a:rPr>
              <a:t>C#과</a:t>
            </a:r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Tensorflow</a:t>
            </a:r>
            <a:r>
              <a:rPr lang="ko-KR" altLang="en-US" sz="2000" dirty="0">
                <a:ea typeface="맑은 고딕"/>
              </a:rPr>
              <a:t> 파일을 연동시킬 방법이 필요함.</a:t>
            </a:r>
          </a:p>
          <a:p>
            <a:pPr>
              <a:buFont typeface="Calibri" panose="020B0604020202020204" pitchFamily="34" charset="0"/>
              <a:buChar char="-"/>
            </a:pPr>
            <a:endParaRPr lang="ko-KR" altLang="en-US" sz="20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endParaRPr lang="ko-KR" altLang="en-US" sz="2000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BD3D6-3F87-D39E-A24D-8C246F588F11}"/>
              </a:ext>
            </a:extLst>
          </p:cNvPr>
          <p:cNvSpPr txBox="1"/>
          <p:nvPr/>
        </p:nvSpPr>
        <p:spPr>
          <a:xfrm>
            <a:off x="10560424" y="6167718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1CC17-8E80-1B58-F6B7-C4C4BB8F152F}"/>
              </a:ext>
            </a:extLst>
          </p:cNvPr>
          <p:cNvSpPr txBox="1"/>
          <p:nvPr/>
        </p:nvSpPr>
        <p:spPr>
          <a:xfrm>
            <a:off x="1631576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11.08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41090-7D17-9BAF-3D03-CD9586939E9B}"/>
              </a:ext>
            </a:extLst>
          </p:cNvPr>
          <p:cNvSpPr txBox="1"/>
          <p:nvPr/>
        </p:nvSpPr>
        <p:spPr>
          <a:xfrm>
            <a:off x="2743199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11.09</a:t>
            </a:r>
            <a:endParaRPr 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3E4A47-6CE9-686C-9382-9179421445A5}"/>
              </a:ext>
            </a:extLst>
          </p:cNvPr>
          <p:cNvCxnSpPr/>
          <p:nvPr/>
        </p:nvCxnSpPr>
        <p:spPr>
          <a:xfrm>
            <a:off x="1872503" y="2647950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6647B8-7E0E-53FD-FB5A-057F7DC5FAFC}"/>
              </a:ext>
            </a:extLst>
          </p:cNvPr>
          <p:cNvCxnSpPr>
            <a:cxnSpLocks/>
          </p:cNvCxnSpPr>
          <p:nvPr/>
        </p:nvCxnSpPr>
        <p:spPr>
          <a:xfrm>
            <a:off x="2984125" y="388507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717E6F-8A0B-7220-F5E6-72EF2BE8A304}"/>
              </a:ext>
            </a:extLst>
          </p:cNvPr>
          <p:cNvCxnSpPr>
            <a:cxnSpLocks/>
          </p:cNvCxnSpPr>
          <p:nvPr/>
        </p:nvCxnSpPr>
        <p:spPr>
          <a:xfrm>
            <a:off x="3844736" y="264794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D57BD5-ACE8-D8A9-7DCB-267CA1EC3291}"/>
              </a:ext>
            </a:extLst>
          </p:cNvPr>
          <p:cNvCxnSpPr>
            <a:cxnSpLocks/>
          </p:cNvCxnSpPr>
          <p:nvPr/>
        </p:nvCxnSpPr>
        <p:spPr>
          <a:xfrm>
            <a:off x="1083606" y="3911972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C0A011-27F8-6EF2-548E-4BD39ED5C7D9}"/>
              </a:ext>
            </a:extLst>
          </p:cNvPr>
          <p:cNvSpPr txBox="1"/>
          <p:nvPr/>
        </p:nvSpPr>
        <p:spPr>
          <a:xfrm>
            <a:off x="1299882" y="2277035"/>
            <a:ext cx="139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모델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A23D7-B2E8-1829-44FC-542ABB39EFCE}"/>
              </a:ext>
            </a:extLst>
          </p:cNvPr>
          <p:cNvSpPr txBox="1"/>
          <p:nvPr/>
        </p:nvSpPr>
        <p:spPr>
          <a:xfrm>
            <a:off x="564776" y="3998259"/>
            <a:ext cx="69924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11.07</a:t>
            </a:r>
            <a:endParaRPr lang="ko-KR" altLang="en-US" sz="1400" dirty="0">
              <a:ea typeface="맑은 고딕" panose="020B0503020000020004" pitchFamily="34" charset="-127"/>
            </a:endParaRPr>
          </a:p>
          <a:p>
            <a:pPr algn="l"/>
            <a:endParaRPr lang="ko-KR" altLang="en-US" sz="900" dirty="0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09B19F-C709-4B5B-32FC-14FD55294BA8}"/>
              </a:ext>
            </a:extLst>
          </p:cNvPr>
          <p:cNvSpPr txBox="1"/>
          <p:nvPr/>
        </p:nvSpPr>
        <p:spPr>
          <a:xfrm>
            <a:off x="3701302" y="3997137"/>
            <a:ext cx="63649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+mn-lt"/>
              </a:rPr>
              <a:t>11.10</a:t>
            </a:r>
            <a:endParaRPr 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F6CAB-48EF-4706-C7CB-4439C61DC21E}"/>
              </a:ext>
            </a:extLst>
          </p:cNvPr>
          <p:cNvSpPr txBox="1"/>
          <p:nvPr/>
        </p:nvSpPr>
        <p:spPr>
          <a:xfrm>
            <a:off x="448235" y="5145741"/>
            <a:ext cx="2088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주제 선정 및 모델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2FA163-5400-E266-8365-7C1E5AAB5FEF}"/>
              </a:ext>
            </a:extLst>
          </p:cNvPr>
          <p:cNvSpPr txBox="1"/>
          <p:nvPr/>
        </p:nvSpPr>
        <p:spPr>
          <a:xfrm>
            <a:off x="2698376" y="5118845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모델 구현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161710-005A-7C44-3EDB-42F5AF0BD6EE}"/>
              </a:ext>
            </a:extLst>
          </p:cNvPr>
          <p:cNvCxnSpPr/>
          <p:nvPr/>
        </p:nvCxnSpPr>
        <p:spPr>
          <a:xfrm flipV="1">
            <a:off x="851648" y="3868271"/>
            <a:ext cx="3487270" cy="35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C9F0F0-6669-B0CC-0B49-5E384EEE8478}"/>
              </a:ext>
            </a:extLst>
          </p:cNvPr>
          <p:cNvSpPr txBox="1"/>
          <p:nvPr/>
        </p:nvSpPr>
        <p:spPr>
          <a:xfrm>
            <a:off x="3021106" y="2277034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프로젝트 마무리</a:t>
            </a:r>
          </a:p>
        </p:txBody>
      </p:sp>
    </p:spTree>
    <p:extLst>
      <p:ext uri="{BB962C8B-B14F-4D97-AF65-F5344CB8AC3E}">
        <p14:creationId xmlns:p14="http://schemas.microsoft.com/office/powerpoint/2010/main" val="112565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97" y="2427563"/>
            <a:ext cx="950900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감사합니다.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15238-BA28-FC61-AC63-1D9026EA3530}"/>
              </a:ext>
            </a:extLst>
          </p:cNvPr>
          <p:cNvSpPr txBox="1"/>
          <p:nvPr/>
        </p:nvSpPr>
        <p:spPr>
          <a:xfrm>
            <a:off x="10560424" y="6167718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4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94BA-AAAC-1F29-93F5-7833DC99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ea typeface="맑은 고딕"/>
              </a:rPr>
              <a:t>프로젝트 주제 선정 이유</a:t>
            </a:r>
          </a:p>
          <a:p>
            <a:pPr marL="457200" indent="-457200">
              <a:buAutoNum type="arabicPeriod"/>
            </a:pPr>
            <a:endParaRPr lang="ko-KR" altLang="en-US" sz="2400" dirty="0"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ea typeface="맑은 고딕"/>
              </a:rPr>
              <a:t>프로젝트 기획</a:t>
            </a:r>
          </a:p>
          <a:p>
            <a:pPr marL="457200" indent="-457200">
              <a:buAutoNum type="arabicPeriod"/>
            </a:pPr>
            <a:endParaRPr lang="ko-KR" altLang="en-US" sz="2400" dirty="0"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ea typeface="맑은 고딕"/>
              </a:rPr>
              <a:t>프로젝트 결과물</a:t>
            </a:r>
          </a:p>
          <a:p>
            <a:pPr marL="457200" indent="-457200">
              <a:buAutoNum type="arabicPeriod"/>
            </a:pPr>
            <a:endParaRPr lang="ko-KR" altLang="en-US" sz="2400" dirty="0"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ea typeface="맑은 고딕"/>
              </a:rPr>
              <a:t>프로젝트 결론</a:t>
            </a:r>
          </a:p>
          <a:p>
            <a:pPr marL="457200" indent="-457200">
              <a:buAutoNum type="arabicPeriod"/>
            </a:pPr>
            <a:endParaRPr lang="ko-KR" altLang="en-US" sz="2400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CB228-4592-A588-F04B-5E914035A9CD}"/>
              </a:ext>
            </a:extLst>
          </p:cNvPr>
          <p:cNvSpPr txBox="1"/>
          <p:nvPr/>
        </p:nvSpPr>
        <p:spPr>
          <a:xfrm>
            <a:off x="10515600" y="6096000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C9F940C-618B-CB69-E5B7-7E4FD871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09" y="955590"/>
            <a:ext cx="6096000" cy="52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6" y="662468"/>
            <a:ext cx="4441079" cy="690237"/>
          </a:xfrm>
        </p:spPr>
        <p:txBody>
          <a:bodyPr>
            <a:normAutofit/>
          </a:bodyPr>
          <a:lstStyle/>
          <a:p>
            <a:pPr marL="742950" indent="-742950" algn="r">
              <a:buAutoNum type="arabicPeriod"/>
            </a:pPr>
            <a:r>
              <a:rPr lang="ko-KR" altLang="en-US" sz="4000" dirty="0">
                <a:solidFill>
                  <a:schemeClr val="accent1"/>
                </a:solidFill>
                <a:ea typeface="맑은 고딕"/>
              </a:rPr>
              <a:t>주제 선정 이유</a:t>
            </a:r>
            <a:endParaRPr lang="ko-KR" sz="4000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94BA-AAAC-1F29-93F5-7833DC99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571" y="1886870"/>
            <a:ext cx="6017858" cy="771664"/>
          </a:xfrm>
        </p:spPr>
        <p:txBody>
          <a:bodyPr anchor="b">
            <a:normAutofit fontScale="85000" lnSpcReduction="20000"/>
          </a:bodyPr>
          <a:lstStyle/>
          <a:p>
            <a:r>
              <a:rPr lang="ko-KR" altLang="en-US" sz="2000" dirty="0">
                <a:ea typeface="맑은 고딕"/>
              </a:rPr>
              <a:t>주제 : </a:t>
            </a:r>
            <a:endParaRPr lang="ko-KR" altLang="en-US" sz="2000" dirty="0" err="1"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   </a:t>
            </a:r>
            <a:r>
              <a:rPr lang="ko-KR" sz="2000" dirty="0">
                <a:latin typeface="Malgun Gothic"/>
                <a:ea typeface="Malgun Gothic"/>
              </a:rPr>
              <a:t>카메라로 수집된 사람을 얼굴을 인식하여 감정상태 출력</a:t>
            </a:r>
            <a:r>
              <a:rPr lang="ko-KR" altLang="en-US" sz="2000" dirty="0">
                <a:latin typeface="Malgun Gothic"/>
                <a:ea typeface="Malgun Gothic"/>
              </a:rPr>
              <a:t>     </a:t>
            </a:r>
            <a:r>
              <a:rPr lang="ko-KR" sz="2000" dirty="0" err="1">
                <a:latin typeface="Malgun Gothic"/>
                <a:ea typeface="Malgun Gothic"/>
              </a:rPr>
              <a:t>S</a:t>
            </a:r>
            <a:r>
              <a:rPr lang="ko-KR" sz="2000" dirty="0">
                <a:latin typeface="Malgun Gothic"/>
                <a:ea typeface="Malgun Gothic"/>
              </a:rPr>
              <a:t>/</a:t>
            </a:r>
            <a:r>
              <a:rPr lang="ko-KR" sz="2000" dirty="0" err="1">
                <a:latin typeface="Malgun Gothic"/>
                <a:ea typeface="Malgun Gothic"/>
              </a:rPr>
              <a:t>W</a:t>
            </a:r>
            <a:endParaRPr lang="ko-KR" altLang="en-US" sz="2000" dirty="0" err="1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6BA33-227F-D77B-5C67-40FE2837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571" y="2944408"/>
            <a:ext cx="6250940" cy="331763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sz="1800" dirty="0">
                <a:ea typeface="맑은 고딕"/>
              </a:rPr>
              <a:t>선정 이유 : 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</a:t>
            </a:r>
            <a:r>
              <a:rPr lang="ko-KR" altLang="en-US" sz="1800" err="1">
                <a:ea typeface="맑은 고딕"/>
              </a:rPr>
              <a:t>Open</a:t>
            </a:r>
            <a:r>
              <a:rPr lang="ko-KR" altLang="en-US" sz="1800" dirty="0">
                <a:ea typeface="맑은 고딕"/>
              </a:rPr>
              <a:t> CV 프로젝트 주제로 </a:t>
            </a:r>
            <a:r>
              <a:rPr lang="ko-KR" altLang="en-US" sz="1800" err="1">
                <a:ea typeface="맑은 고딕"/>
              </a:rPr>
              <a:t>C#과</a:t>
            </a:r>
            <a:r>
              <a:rPr lang="ko-KR" altLang="en-US" sz="1800" dirty="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Tensorflow를</a:t>
            </a:r>
            <a:r>
              <a:rPr lang="ko-KR" altLang="en-US" sz="1800" dirty="0">
                <a:ea typeface="맑은 고딕"/>
              </a:rPr>
              <a:t> </a:t>
            </a: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연동하여 자체 모델을 구현해보자</a:t>
            </a:r>
            <a:endParaRPr lang="ko-KR" dirty="0"/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   이로 인해 </a:t>
            </a:r>
            <a:r>
              <a:rPr lang="ko-KR" altLang="en-US" sz="1800" dirty="0" err="1">
                <a:ea typeface="맑은 고딕"/>
              </a:rPr>
              <a:t>OpenCV</a:t>
            </a:r>
            <a:r>
              <a:rPr lang="ko-KR" altLang="en-US" sz="1800" dirty="0">
                <a:ea typeface="맑은 고딕"/>
              </a:rPr>
              <a:t> 사용 역량을 키워보자</a:t>
            </a:r>
          </a:p>
          <a:p>
            <a:endParaRPr lang="ko-KR" altLang="en-US" sz="20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A3954-828C-BC93-0063-A79482147C93}"/>
              </a:ext>
            </a:extLst>
          </p:cNvPr>
          <p:cNvSpPr txBox="1"/>
          <p:nvPr/>
        </p:nvSpPr>
        <p:spPr>
          <a:xfrm>
            <a:off x="10560424" y="6167718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7BDF36-2B3F-6BF4-617E-DDAE6A64B0D5}"/>
              </a:ext>
            </a:extLst>
          </p:cNvPr>
          <p:cNvCxnSpPr/>
          <p:nvPr/>
        </p:nvCxnSpPr>
        <p:spPr>
          <a:xfrm flipV="1">
            <a:off x="851648" y="3868271"/>
            <a:ext cx="3487270" cy="35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A20BB0-C0EB-98C3-5B1D-BB3CD8382B15}"/>
              </a:ext>
            </a:extLst>
          </p:cNvPr>
          <p:cNvSpPr txBox="1"/>
          <p:nvPr/>
        </p:nvSpPr>
        <p:spPr>
          <a:xfrm>
            <a:off x="564776" y="3998259"/>
            <a:ext cx="69924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11.07</a:t>
            </a:r>
            <a:endParaRPr lang="ko-KR" altLang="en-US" sz="1400" dirty="0">
              <a:ea typeface="맑은 고딕" panose="020B0503020000020004" pitchFamily="34" charset="-127"/>
            </a:endParaRPr>
          </a:p>
          <a:p>
            <a:pPr algn="l"/>
            <a:endParaRPr lang="ko-KR" altLang="en-US" sz="900" dirty="0">
              <a:ea typeface="맑은 고딕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278795E-0D4B-182B-0989-1BF4BC022B8C}"/>
              </a:ext>
            </a:extLst>
          </p:cNvPr>
          <p:cNvSpPr txBox="1"/>
          <p:nvPr/>
        </p:nvSpPr>
        <p:spPr>
          <a:xfrm>
            <a:off x="1631576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11.08</a:t>
            </a:r>
            <a:endParaRPr lang="ko-KR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A278795E-0D4B-182B-0989-1BF4BC022B8C}"/>
              </a:ext>
            </a:extLst>
          </p:cNvPr>
          <p:cNvSpPr txBox="1"/>
          <p:nvPr/>
        </p:nvSpPr>
        <p:spPr>
          <a:xfrm>
            <a:off x="3612215" y="3432921"/>
            <a:ext cx="869577" cy="3406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A278795E-0D4B-182B-0989-1BF4BC022B8C}"/>
              </a:ext>
            </a:extLst>
          </p:cNvPr>
          <p:cNvSpPr txBox="1"/>
          <p:nvPr/>
        </p:nvSpPr>
        <p:spPr>
          <a:xfrm>
            <a:off x="3701302" y="3997137"/>
            <a:ext cx="63649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+mn-lt"/>
              </a:rPr>
              <a:t>11.10</a:t>
            </a:r>
            <a:endParaRPr lang="ko-KR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A43906E-86A7-E96E-F388-06C5BD1C1A3B}"/>
              </a:ext>
            </a:extLst>
          </p:cNvPr>
          <p:cNvSpPr txBox="1"/>
          <p:nvPr/>
        </p:nvSpPr>
        <p:spPr>
          <a:xfrm>
            <a:off x="2743199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11.09</a:t>
            </a:r>
            <a:endParaRPr 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0509E-DE41-61AB-CBB4-8B4CAC349BCA}"/>
              </a:ext>
            </a:extLst>
          </p:cNvPr>
          <p:cNvCxnSpPr/>
          <p:nvPr/>
        </p:nvCxnSpPr>
        <p:spPr>
          <a:xfrm>
            <a:off x="1872503" y="2647950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9C4DA2-39CC-83B1-E344-DBD1530F8D66}"/>
              </a:ext>
            </a:extLst>
          </p:cNvPr>
          <p:cNvCxnSpPr>
            <a:cxnSpLocks/>
          </p:cNvCxnSpPr>
          <p:nvPr/>
        </p:nvCxnSpPr>
        <p:spPr>
          <a:xfrm>
            <a:off x="2984125" y="388507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463318-7BE0-48DF-5E7E-CEEDA9A2C252}"/>
              </a:ext>
            </a:extLst>
          </p:cNvPr>
          <p:cNvCxnSpPr>
            <a:cxnSpLocks/>
          </p:cNvCxnSpPr>
          <p:nvPr/>
        </p:nvCxnSpPr>
        <p:spPr>
          <a:xfrm>
            <a:off x="3844736" y="264794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F426B2-3F03-EBEA-74EB-EF804B8EC0CF}"/>
              </a:ext>
            </a:extLst>
          </p:cNvPr>
          <p:cNvCxnSpPr>
            <a:cxnSpLocks/>
          </p:cNvCxnSpPr>
          <p:nvPr/>
        </p:nvCxnSpPr>
        <p:spPr>
          <a:xfrm>
            <a:off x="1083606" y="3911972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AF835-7985-36CB-F3FF-E3C653C08F18}"/>
              </a:ext>
            </a:extLst>
          </p:cNvPr>
          <p:cNvSpPr txBox="1"/>
          <p:nvPr/>
        </p:nvSpPr>
        <p:spPr>
          <a:xfrm>
            <a:off x="1299882" y="2277035"/>
            <a:ext cx="139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모델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F4409-26D8-BEAC-952A-3D90FF0FFE22}"/>
              </a:ext>
            </a:extLst>
          </p:cNvPr>
          <p:cNvSpPr txBox="1"/>
          <p:nvPr/>
        </p:nvSpPr>
        <p:spPr>
          <a:xfrm>
            <a:off x="448235" y="5145741"/>
            <a:ext cx="2088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주제 선정 및 모델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22FD2-9ADC-C0DE-2189-23E4638465A1}"/>
              </a:ext>
            </a:extLst>
          </p:cNvPr>
          <p:cNvSpPr txBox="1"/>
          <p:nvPr/>
        </p:nvSpPr>
        <p:spPr>
          <a:xfrm>
            <a:off x="3021106" y="2277034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프로젝트 마무리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9625D-1508-1403-A106-C90FA207729A}"/>
              </a:ext>
            </a:extLst>
          </p:cNvPr>
          <p:cNvSpPr txBox="1"/>
          <p:nvPr/>
        </p:nvSpPr>
        <p:spPr>
          <a:xfrm>
            <a:off x="2698376" y="5118845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모델 구현</a:t>
            </a:r>
          </a:p>
        </p:txBody>
      </p:sp>
    </p:spTree>
    <p:extLst>
      <p:ext uri="{BB962C8B-B14F-4D97-AF65-F5344CB8AC3E}">
        <p14:creationId xmlns:p14="http://schemas.microsoft.com/office/powerpoint/2010/main" val="166551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2" y="472993"/>
            <a:ext cx="4199917" cy="1205654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ea typeface="맑은 고딕"/>
              </a:rPr>
              <a:t>2. 프로젝트 기획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94BA-AAAC-1F29-93F5-7833DC99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1357954"/>
            <a:ext cx="6250940" cy="1650203"/>
          </a:xfrm>
        </p:spPr>
        <p:txBody>
          <a:bodyPr anchor="b">
            <a:norm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ko-KR" altLang="en-US" sz="2000" dirty="0" err="1">
                <a:ea typeface="맑은 고딕"/>
              </a:rPr>
              <a:t>Tensorflow</a:t>
            </a:r>
            <a:r>
              <a:rPr lang="ko-KR" altLang="en-US" sz="2000" dirty="0">
                <a:ea typeface="맑은 고딕"/>
              </a:rPr>
              <a:t> 모델을 자체 구현하여 C# </a:t>
            </a:r>
            <a:r>
              <a:rPr lang="ko-KR" altLang="en-US" sz="2000" dirty="0" err="1">
                <a:ea typeface="맑은 고딕"/>
              </a:rPr>
              <a:t>winform과</a:t>
            </a:r>
            <a:r>
              <a:rPr lang="ko-KR" altLang="en-US" sz="2000" dirty="0">
                <a:ea typeface="맑은 고딕"/>
              </a:rPr>
              <a:t> 연동을 시킨다. C# </a:t>
            </a:r>
            <a:r>
              <a:rPr lang="ko-KR" altLang="en-US" sz="2000" dirty="0" err="1">
                <a:ea typeface="맑은 고딕"/>
              </a:rPr>
              <a:t>winform으로</a:t>
            </a:r>
            <a:r>
              <a:rPr lang="ko-KR" altLang="en-US" sz="2000" dirty="0">
                <a:ea typeface="맑은 고딕"/>
              </a:rPr>
              <a:t> 얼굴 인식을 해 picturebox1에 영상을 띄우고 얼굴 인식을 해 picturebox1 상단 부분에 감정 인식한 결과를 나타낸다.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6BA33-227F-D77B-5C67-40FE2837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4642" y="3150595"/>
            <a:ext cx="6250940" cy="2304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2. </a:t>
            </a:r>
            <a:r>
              <a:rPr lang="ko-KR" altLang="en-US" sz="2000" err="1">
                <a:ea typeface="맑은 고딕"/>
              </a:rPr>
              <a:t>C#과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err="1">
                <a:ea typeface="맑은 고딕"/>
              </a:rPr>
              <a:t>Tensorflow</a:t>
            </a:r>
            <a:r>
              <a:rPr lang="ko-KR" altLang="en-US" sz="2000" dirty="0">
                <a:ea typeface="맑은 고딕"/>
              </a:rPr>
              <a:t> 모델이 연동되지 않을 경우를 </a:t>
            </a:r>
            <a:endParaRPr lang="ko-KR"/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   대비하여 동전인식 모델을 대체로 만들 준비를 </a:t>
            </a: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   한다. 이미지와 영상으로 동전을 인식해 동전의 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   값을 예측하고 총 동전의 값을 구한다.</a:t>
            </a:r>
            <a:endParaRPr lang="ko-KR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D5AF6-8195-925F-8340-F9137EC3AF88}"/>
              </a:ext>
            </a:extLst>
          </p:cNvPr>
          <p:cNvSpPr txBox="1"/>
          <p:nvPr/>
        </p:nvSpPr>
        <p:spPr>
          <a:xfrm>
            <a:off x="10560424" y="6167718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4D0ED-0184-E366-2418-0D4F98038827}"/>
              </a:ext>
            </a:extLst>
          </p:cNvPr>
          <p:cNvSpPr txBox="1"/>
          <p:nvPr/>
        </p:nvSpPr>
        <p:spPr>
          <a:xfrm>
            <a:off x="564776" y="3998259"/>
            <a:ext cx="69924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11.07</a:t>
            </a:r>
            <a:endParaRPr lang="ko-KR" altLang="en-US" sz="1400" dirty="0">
              <a:ea typeface="맑은 고딕" panose="020B0503020000020004" pitchFamily="34" charset="-127"/>
            </a:endParaRPr>
          </a:p>
          <a:p>
            <a:pPr algn="l"/>
            <a:endParaRPr lang="ko-KR" altLang="en-US" sz="900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0ADCF-D150-4B27-7383-D4B2815D3CAC}"/>
              </a:ext>
            </a:extLst>
          </p:cNvPr>
          <p:cNvSpPr txBox="1"/>
          <p:nvPr/>
        </p:nvSpPr>
        <p:spPr>
          <a:xfrm>
            <a:off x="1631576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11.08</a:t>
            </a:r>
            <a:endParaRPr 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944CE-9F09-8727-999B-C2F9CD238181}"/>
              </a:ext>
            </a:extLst>
          </p:cNvPr>
          <p:cNvSpPr txBox="1"/>
          <p:nvPr/>
        </p:nvSpPr>
        <p:spPr>
          <a:xfrm>
            <a:off x="3701302" y="3997137"/>
            <a:ext cx="63649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+mn-lt"/>
              </a:rPr>
              <a:t>11.10</a:t>
            </a:r>
            <a:endParaRPr 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C4442-C350-CC65-529E-86D8140C1CE1}"/>
              </a:ext>
            </a:extLst>
          </p:cNvPr>
          <p:cNvSpPr txBox="1"/>
          <p:nvPr/>
        </p:nvSpPr>
        <p:spPr>
          <a:xfrm>
            <a:off x="2743199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11.09</a:t>
            </a:r>
            <a:endParaRPr 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38FB27-2306-5AE5-40FA-0DC47D827322}"/>
              </a:ext>
            </a:extLst>
          </p:cNvPr>
          <p:cNvCxnSpPr/>
          <p:nvPr/>
        </p:nvCxnSpPr>
        <p:spPr>
          <a:xfrm>
            <a:off x="1872503" y="2647950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1FDC03-6657-CDC7-136C-4F12A9FF25F3}"/>
              </a:ext>
            </a:extLst>
          </p:cNvPr>
          <p:cNvCxnSpPr>
            <a:cxnSpLocks/>
          </p:cNvCxnSpPr>
          <p:nvPr/>
        </p:nvCxnSpPr>
        <p:spPr>
          <a:xfrm>
            <a:off x="2984125" y="388507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03E294-6E33-B24F-C8D5-2619711D3F5C}"/>
              </a:ext>
            </a:extLst>
          </p:cNvPr>
          <p:cNvCxnSpPr>
            <a:cxnSpLocks/>
          </p:cNvCxnSpPr>
          <p:nvPr/>
        </p:nvCxnSpPr>
        <p:spPr>
          <a:xfrm>
            <a:off x="3844736" y="264794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866AB-E7CA-0408-91F1-64B6E2F3824B}"/>
              </a:ext>
            </a:extLst>
          </p:cNvPr>
          <p:cNvCxnSpPr>
            <a:cxnSpLocks/>
          </p:cNvCxnSpPr>
          <p:nvPr/>
        </p:nvCxnSpPr>
        <p:spPr>
          <a:xfrm>
            <a:off x="1083606" y="3911972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674B1C-1B59-291F-E331-137094320D21}"/>
              </a:ext>
            </a:extLst>
          </p:cNvPr>
          <p:cNvSpPr txBox="1"/>
          <p:nvPr/>
        </p:nvSpPr>
        <p:spPr>
          <a:xfrm>
            <a:off x="1299882" y="2277035"/>
            <a:ext cx="139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모델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9139C-FE49-669E-EBFD-8369A85CCAC3}"/>
              </a:ext>
            </a:extLst>
          </p:cNvPr>
          <p:cNvSpPr txBox="1"/>
          <p:nvPr/>
        </p:nvSpPr>
        <p:spPr>
          <a:xfrm>
            <a:off x="448235" y="5145741"/>
            <a:ext cx="2088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주제 선정 및 모델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F6B2D-C5DF-3AFB-5F59-31166F9363D3}"/>
              </a:ext>
            </a:extLst>
          </p:cNvPr>
          <p:cNvSpPr txBox="1"/>
          <p:nvPr/>
        </p:nvSpPr>
        <p:spPr>
          <a:xfrm>
            <a:off x="2698376" y="5118845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모델 구현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02695E-5786-15CC-0A74-938234C2A8AD}"/>
              </a:ext>
            </a:extLst>
          </p:cNvPr>
          <p:cNvCxnSpPr/>
          <p:nvPr/>
        </p:nvCxnSpPr>
        <p:spPr>
          <a:xfrm flipV="1">
            <a:off x="851648" y="3868271"/>
            <a:ext cx="3487270" cy="35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CE8B25-D192-6446-B346-AB18F74198AB}"/>
              </a:ext>
            </a:extLst>
          </p:cNvPr>
          <p:cNvSpPr txBox="1"/>
          <p:nvPr/>
        </p:nvSpPr>
        <p:spPr>
          <a:xfrm>
            <a:off x="3021106" y="2277034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프로젝트 마무리</a:t>
            </a:r>
          </a:p>
        </p:txBody>
      </p:sp>
    </p:spTree>
    <p:extLst>
      <p:ext uri="{BB962C8B-B14F-4D97-AF65-F5344CB8AC3E}">
        <p14:creationId xmlns:p14="http://schemas.microsoft.com/office/powerpoint/2010/main" val="10436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3DB620-F804-089D-7903-F81BC3A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37" y="643655"/>
            <a:ext cx="4595028" cy="763505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chemeClr val="accent1"/>
                </a:solidFill>
                <a:ea typeface="맑은 고딕"/>
              </a:rPr>
              <a:t>3. 프로젝트 결과물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94BA-AAAC-1F29-93F5-7833DC99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4995" y="1348989"/>
            <a:ext cx="6241976" cy="40411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얼굴인식(</a:t>
            </a:r>
            <a:r>
              <a:rPr lang="ko-KR" altLang="en-US" sz="2000" dirty="0" err="1">
                <a:ea typeface="맑은 고딕"/>
              </a:rPr>
              <a:t>ppt</a:t>
            </a:r>
            <a:r>
              <a:rPr lang="ko-KR" altLang="en-US" sz="2000" dirty="0">
                <a:ea typeface="맑은 고딕"/>
              </a:rPr>
              <a:t> 6 ~ 8)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6BA33-227F-D77B-5C67-40FE2837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82" y="3428501"/>
            <a:ext cx="6233012" cy="404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동전인식</a:t>
            </a:r>
            <a:r>
              <a:rPr lang="ko-KR" sz="2000" dirty="0">
                <a:latin typeface="Malgun Gothic"/>
                <a:ea typeface="Malgun Gothic"/>
              </a:rPr>
              <a:t>(</a:t>
            </a:r>
            <a:r>
              <a:rPr lang="ko-KR" sz="2000" dirty="0" err="1">
                <a:latin typeface="Malgun Gothic"/>
                <a:ea typeface="Malgun Gothic"/>
              </a:rPr>
              <a:t>ppt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en-US" altLang="ko-KR" sz="2000" dirty="0">
                <a:latin typeface="Malgun Gothic"/>
                <a:ea typeface="Malgun Gothic"/>
              </a:rPr>
              <a:t>9</a:t>
            </a:r>
            <a:r>
              <a:rPr lang="ko-KR" sz="2000" dirty="0">
                <a:latin typeface="Malgun Gothic"/>
                <a:ea typeface="Malgun Gothic"/>
              </a:rPr>
              <a:t> ~ </a:t>
            </a:r>
            <a:r>
              <a:rPr lang="en-US" altLang="ko-KR" sz="2000" dirty="0">
                <a:latin typeface="Malgun Gothic"/>
                <a:ea typeface="Malgun Gothic"/>
              </a:rPr>
              <a:t>11</a:t>
            </a:r>
            <a:r>
              <a:rPr lang="ko-KR" sz="2000" dirty="0">
                <a:latin typeface="Malgun Gothic"/>
                <a:ea typeface="Malgun Gothic"/>
              </a:rPr>
              <a:t>)</a:t>
            </a:r>
          </a:p>
          <a:p>
            <a:endParaRPr lang="ko-KR" altLang="en-US" sz="20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AB2F6-F626-98F2-84B7-F71CB859A4F0}"/>
              </a:ext>
            </a:extLst>
          </p:cNvPr>
          <p:cNvSpPr txBox="1"/>
          <p:nvPr/>
        </p:nvSpPr>
        <p:spPr>
          <a:xfrm>
            <a:off x="10560424" y="6167718"/>
            <a:ext cx="1308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dirty="0">
                <a:ea typeface="맑은 고딕"/>
              </a:rPr>
              <a:t>2023.11.10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3C717-88D6-A01A-0BF2-836C6745F7F0}"/>
              </a:ext>
            </a:extLst>
          </p:cNvPr>
          <p:cNvSpPr txBox="1"/>
          <p:nvPr/>
        </p:nvSpPr>
        <p:spPr>
          <a:xfrm>
            <a:off x="1631576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11.08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BBA50-8AF8-0A4E-BEA1-A8DAA21EBC10}"/>
              </a:ext>
            </a:extLst>
          </p:cNvPr>
          <p:cNvSpPr txBox="1"/>
          <p:nvPr/>
        </p:nvSpPr>
        <p:spPr>
          <a:xfrm>
            <a:off x="2743199" y="3998258"/>
            <a:ext cx="61856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Malgun Gothic"/>
              </a:rPr>
              <a:t>11.09</a:t>
            </a:r>
            <a:endParaRPr 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B670A6-609B-EC6D-8848-60F18DB8705F}"/>
              </a:ext>
            </a:extLst>
          </p:cNvPr>
          <p:cNvCxnSpPr/>
          <p:nvPr/>
        </p:nvCxnSpPr>
        <p:spPr>
          <a:xfrm>
            <a:off x="1872503" y="2647950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64FBEE-0F8E-274F-555E-2EE9A0401764}"/>
              </a:ext>
            </a:extLst>
          </p:cNvPr>
          <p:cNvCxnSpPr>
            <a:cxnSpLocks/>
          </p:cNvCxnSpPr>
          <p:nvPr/>
        </p:nvCxnSpPr>
        <p:spPr>
          <a:xfrm>
            <a:off x="2984125" y="388507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15778C-A17C-1327-9F28-576214EC89A8}"/>
              </a:ext>
            </a:extLst>
          </p:cNvPr>
          <p:cNvCxnSpPr>
            <a:cxnSpLocks/>
          </p:cNvCxnSpPr>
          <p:nvPr/>
        </p:nvCxnSpPr>
        <p:spPr>
          <a:xfrm>
            <a:off x="3844736" y="2647949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2E5B7F-4F09-1DF4-1263-8F4C250559A6}"/>
              </a:ext>
            </a:extLst>
          </p:cNvPr>
          <p:cNvCxnSpPr>
            <a:cxnSpLocks/>
          </p:cNvCxnSpPr>
          <p:nvPr/>
        </p:nvCxnSpPr>
        <p:spPr>
          <a:xfrm>
            <a:off x="1083606" y="3911972"/>
            <a:ext cx="134471" cy="1228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E9EE27-7921-A1CB-7F00-11884D1A8261}"/>
              </a:ext>
            </a:extLst>
          </p:cNvPr>
          <p:cNvSpPr txBox="1"/>
          <p:nvPr/>
        </p:nvSpPr>
        <p:spPr>
          <a:xfrm>
            <a:off x="1299882" y="2277035"/>
            <a:ext cx="1398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모델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12D6AB-B84F-279A-9AA4-DEFF1608F13E}"/>
              </a:ext>
            </a:extLst>
          </p:cNvPr>
          <p:cNvSpPr txBox="1"/>
          <p:nvPr/>
        </p:nvSpPr>
        <p:spPr>
          <a:xfrm>
            <a:off x="564776" y="3998259"/>
            <a:ext cx="69924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11.07</a:t>
            </a:r>
            <a:endParaRPr lang="ko-KR" altLang="en-US" sz="1400" dirty="0">
              <a:ea typeface="맑은 고딕" panose="020B0503020000020004" pitchFamily="34" charset="-127"/>
            </a:endParaRPr>
          </a:p>
          <a:p>
            <a:pPr algn="l"/>
            <a:endParaRPr lang="ko-KR" altLang="en-US" sz="900" dirty="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D047B-D174-DEDC-0B02-7DBE4C50A828}"/>
              </a:ext>
            </a:extLst>
          </p:cNvPr>
          <p:cNvSpPr txBox="1"/>
          <p:nvPr/>
        </p:nvSpPr>
        <p:spPr>
          <a:xfrm>
            <a:off x="3701302" y="3997137"/>
            <a:ext cx="63649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latin typeface="Malgun Gothic"/>
                <a:ea typeface="+mn-lt"/>
              </a:rPr>
              <a:t>11.10</a:t>
            </a:r>
            <a:endParaRPr 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099AC8-B4D0-3240-7946-E18C9EC8144F}"/>
              </a:ext>
            </a:extLst>
          </p:cNvPr>
          <p:cNvCxnSpPr/>
          <p:nvPr/>
        </p:nvCxnSpPr>
        <p:spPr>
          <a:xfrm flipV="1">
            <a:off x="851648" y="3868271"/>
            <a:ext cx="3487270" cy="35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FD12D0-9F92-87F1-C78F-6B5E7B151769}"/>
              </a:ext>
            </a:extLst>
          </p:cNvPr>
          <p:cNvSpPr txBox="1"/>
          <p:nvPr/>
        </p:nvSpPr>
        <p:spPr>
          <a:xfrm>
            <a:off x="448235" y="5145741"/>
            <a:ext cx="2088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주제 선정 및 모델 구현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D7614A-54F4-55A1-E6AE-FDD8097FF564}"/>
              </a:ext>
            </a:extLst>
          </p:cNvPr>
          <p:cNvSpPr txBox="1"/>
          <p:nvPr/>
        </p:nvSpPr>
        <p:spPr>
          <a:xfrm>
            <a:off x="2698376" y="5118845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모델 구현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A9385-10E2-536F-154C-AEA67231A6E4}"/>
              </a:ext>
            </a:extLst>
          </p:cNvPr>
          <p:cNvSpPr txBox="1"/>
          <p:nvPr/>
        </p:nvSpPr>
        <p:spPr>
          <a:xfrm>
            <a:off x="3021106" y="2277034"/>
            <a:ext cx="15867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프로젝트 마무리</a:t>
            </a:r>
          </a:p>
        </p:txBody>
      </p:sp>
      <p:pic>
        <p:nvPicPr>
          <p:cNvPr id="40" name="그림 39" descr="스크린샷, 인간의 얼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1ADAE1FB-E033-1FC0-0764-AEF2F751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84" y="1841343"/>
            <a:ext cx="5722188" cy="1485295"/>
          </a:xfrm>
          <a:prstGeom prst="rect">
            <a:avLst/>
          </a:prstGeom>
        </p:spPr>
      </p:pic>
      <p:pic>
        <p:nvPicPr>
          <p:cNvPr id="41" name="그림 4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1880466-3717-7129-0201-4B98CF91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76" y="3904741"/>
            <a:ext cx="3191436" cy="2320125"/>
          </a:xfrm>
          <a:prstGeom prst="rect">
            <a:avLst/>
          </a:prstGeom>
        </p:spPr>
      </p:pic>
      <p:pic>
        <p:nvPicPr>
          <p:cNvPr id="42" name="그림 41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68FDECA9-F03A-31B6-EEC1-6ADFB9EE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844" y="3907908"/>
            <a:ext cx="2528048" cy="23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6750-F920-CE4D-DC2E-CE53BED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201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얼굴인식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  <a:endParaRPr lang="ko-KR" altLang="en-US" dirty="0" err="1"/>
          </a:p>
        </p:txBody>
      </p:sp>
      <p:pic>
        <p:nvPicPr>
          <p:cNvPr id="5" name="그림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6C07B35-F2D0-DBA4-2F0B-12F739605C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939" b="16939"/>
          <a:stretch/>
        </p:blipFill>
        <p:spPr>
          <a:xfrm>
            <a:off x="960811" y="1928720"/>
            <a:ext cx="5186083" cy="48736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16E07-A7E1-DF7A-595D-9BEC1FD6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541" y="1160930"/>
            <a:ext cx="11292259" cy="3063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한계 : 구현한 </a:t>
            </a:r>
            <a:r>
              <a:rPr lang="ko-KR" altLang="en-US" dirty="0" err="1">
                <a:ea typeface="맑은 고딕"/>
              </a:rPr>
              <a:t>Tensorflow</a:t>
            </a:r>
            <a:r>
              <a:rPr lang="ko-KR" altLang="en-US" dirty="0">
                <a:ea typeface="맑은 고딕"/>
              </a:rPr>
              <a:t> 모델(</a:t>
            </a:r>
            <a:r>
              <a:rPr lang="ko-KR" altLang="en-US" dirty="0" err="1">
                <a:ea typeface="맑은 고딕"/>
              </a:rPr>
              <a:t>emotion_model.py</a:t>
            </a:r>
            <a:r>
              <a:rPr lang="ko-KR" altLang="en-US" dirty="0">
                <a:ea typeface="맑은 고딕"/>
              </a:rPr>
              <a:t>)과 C# </a:t>
            </a:r>
            <a:r>
              <a:rPr lang="ko-KR" altLang="en-US" dirty="0" err="1">
                <a:ea typeface="맑은 고딕"/>
              </a:rPr>
              <a:t>winform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Camera_project.sin</a:t>
            </a:r>
            <a:r>
              <a:rPr lang="ko-KR" altLang="en-US" dirty="0">
                <a:ea typeface="맑은 고딕"/>
              </a:rPr>
              <a:t>)이 연동이 되지 않았습니다.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EB76C-FFD4-5D3C-A431-6A72AFDAEAB7}"/>
              </a:ext>
            </a:extLst>
          </p:cNvPr>
          <p:cNvSpPr txBox="1"/>
          <p:nvPr/>
        </p:nvSpPr>
        <p:spPr>
          <a:xfrm>
            <a:off x="959223" y="1622611"/>
            <a:ext cx="2841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>
                <a:ea typeface="맑은 고딕"/>
              </a:rPr>
              <a:t>emotion_model.py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1FD94-E56F-12B3-9B84-B4C81D9B9D62}"/>
              </a:ext>
            </a:extLst>
          </p:cNvPr>
          <p:cNvSpPr txBox="1"/>
          <p:nvPr/>
        </p:nvSpPr>
        <p:spPr>
          <a:xfrm>
            <a:off x="6391835" y="1622611"/>
            <a:ext cx="28418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</a:rPr>
              <a:t>Camera_project.sin</a:t>
            </a: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25C1339-692A-E992-1D9B-CF286FD8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83" y="1928341"/>
            <a:ext cx="538493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6750-F920-CE4D-DC2E-CE53BED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201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얼굴인식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  <a:endParaRPr lang="ko-KR" altLang="en-US" dirty="0" err="1"/>
          </a:p>
        </p:txBody>
      </p:sp>
      <p:pic>
        <p:nvPicPr>
          <p:cNvPr id="6" name="그림 개체 틀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B552E26-CEE9-8EA1-74D9-60FDF72222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121" b="8121"/>
          <a:stretch/>
        </p:blipFill>
        <p:spPr>
          <a:xfrm>
            <a:off x="5210082" y="1794247"/>
            <a:ext cx="5983942" cy="425506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16E07-A7E1-DF7A-595D-9BEC1FD6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222222"/>
                </a:solidFill>
              </a:rPr>
              <a:t>하르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ea typeface="맑은 고딕"/>
              </a:rPr>
              <a:t>캐스케이드를</a:t>
            </a:r>
            <a:r>
              <a:rPr lang="en-US" dirty="0">
                <a:solidFill>
                  <a:srgbClr val="222222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222222"/>
                </a:solidFill>
                <a:ea typeface="맑은 고딕"/>
              </a:rPr>
              <a:t>이용하여 영상에 얼굴과 눈, 입술을 인식한다. 인식된 부분에 도형을 그리고 얼굴 인식된 부분만 캡처를 </a:t>
            </a:r>
            <a:r>
              <a:rPr lang="ko-KR" altLang="en-US" dirty="0" err="1">
                <a:solidFill>
                  <a:srgbClr val="222222"/>
                </a:solidFill>
                <a:ea typeface="맑은 고딕"/>
              </a:rPr>
              <a:t>하도록하고</a:t>
            </a:r>
            <a:r>
              <a:rPr lang="ko-KR" altLang="en-US" dirty="0">
                <a:solidFill>
                  <a:srgbClr val="222222"/>
                </a:solidFill>
                <a:ea typeface="맑은 고딕"/>
              </a:rPr>
              <a:t> 저장하고   랜덤으로 영상 박스 위에 감정을 출력하도록 하는 모델을 생성한다.</a:t>
            </a:r>
          </a:p>
          <a:p>
            <a:endParaRPr lang="en-US" altLang="ko-KR" sz="20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9C349-7C3A-29E3-10BA-EE0D751F8C73}"/>
              </a:ext>
            </a:extLst>
          </p:cNvPr>
          <p:cNvSpPr txBox="1"/>
          <p:nvPr/>
        </p:nvSpPr>
        <p:spPr>
          <a:xfrm>
            <a:off x="873129" y="1496598"/>
            <a:ext cx="2465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대체 얼굴인식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79136-8908-FC0E-3F76-6FE988DFF44D}"/>
              </a:ext>
            </a:extLst>
          </p:cNvPr>
          <p:cNvSpPr txBox="1"/>
          <p:nvPr/>
        </p:nvSpPr>
        <p:spPr>
          <a:xfrm>
            <a:off x="5212046" y="1532456"/>
            <a:ext cx="1407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ea typeface="맑은 고딕"/>
              </a:rPr>
              <a:t>Projectbeta.sin</a:t>
            </a: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7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6750-F920-CE4D-DC2E-CE53BED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201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얼굴인식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  <a:endParaRPr lang="ko-KR" alt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32132-B0B5-26B2-570D-9FBA5561D043}"/>
              </a:ext>
            </a:extLst>
          </p:cNvPr>
          <p:cNvSpPr txBox="1"/>
          <p:nvPr/>
        </p:nvSpPr>
        <p:spPr>
          <a:xfrm>
            <a:off x="873129" y="1496598"/>
            <a:ext cx="2465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기능 </a:t>
            </a:r>
          </a:p>
        </p:txBody>
      </p:sp>
      <p:pic>
        <p:nvPicPr>
          <p:cNvPr id="3" name="그림 2" descr="스크린샷, 인간의 얼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55368B56-F304-7BBC-6813-3E4A65A7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86" y="1238193"/>
            <a:ext cx="6096000" cy="2559199"/>
          </a:xfrm>
          <a:prstGeom prst="rect">
            <a:avLst/>
          </a:prstGeom>
        </p:spPr>
      </p:pic>
      <p:pic>
        <p:nvPicPr>
          <p:cNvPr id="4" name="그림 3" descr="스크린샷, 인간의 얼굴, 텍스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180036D-C589-D082-3CED-929B62EE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95" y="3894992"/>
            <a:ext cx="6096000" cy="285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F1E1E1-C3D3-AEA4-DE2E-B675ECE7CDC9}"/>
              </a:ext>
            </a:extLst>
          </p:cNvPr>
          <p:cNvSpPr txBox="1"/>
          <p:nvPr/>
        </p:nvSpPr>
        <p:spPr>
          <a:xfrm>
            <a:off x="7853081" y="1828799"/>
            <a:ext cx="38996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하르케스케이드를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사용용하여</a:t>
            </a:r>
            <a:r>
              <a:rPr lang="ko-KR" altLang="en-US" dirty="0">
                <a:ea typeface="맑은 고딕"/>
              </a:rPr>
              <a:t> 얼굴, 눈, 입술 인식을 합니다. 얼굴인식이 되면 랜덤으로 지정 단어 중 하나를 출력합니다.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7FCA-F5DE-EFAC-7061-5F6B81EF42AE}"/>
              </a:ext>
            </a:extLst>
          </p:cNvPr>
          <p:cNvSpPr txBox="1"/>
          <p:nvPr/>
        </p:nvSpPr>
        <p:spPr>
          <a:xfrm>
            <a:off x="7933763" y="4410634"/>
            <a:ext cx="38996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하르케스케이드를</a:t>
            </a:r>
            <a:r>
              <a:rPr lang="ko-KR" altLang="en-US" dirty="0">
                <a:ea typeface="맑은 고딕"/>
              </a:rPr>
              <a:t> 사용하여 얼굴, 눈, 입술 인식을 합니다. 얼굴인식이 된 부분 만 캡처를 하여 </a:t>
            </a:r>
            <a:r>
              <a:rPr lang="ko-KR" altLang="en-US" dirty="0" err="1">
                <a:ea typeface="맑은 고딕"/>
              </a:rPr>
              <a:t>jpg형식으로</a:t>
            </a:r>
            <a:r>
              <a:rPr lang="ko-KR" altLang="en-US" dirty="0">
                <a:ea typeface="맑은 고딕"/>
              </a:rPr>
              <a:t> 저장합니다.</a:t>
            </a:r>
          </a:p>
        </p:txBody>
      </p:sp>
    </p:spTree>
    <p:extLst>
      <p:ext uri="{BB962C8B-B14F-4D97-AF65-F5344CB8AC3E}">
        <p14:creationId xmlns:p14="http://schemas.microsoft.com/office/powerpoint/2010/main" val="240264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66750-F920-CE4D-DC2E-CE53BED7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3048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동전인식 </a:t>
            </a:r>
            <a:r>
              <a:rPr lang="ko-KR" altLang="en-US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W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16E07-A7E1-DF7A-595D-9BEC1FD69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76" y="1116107"/>
            <a:ext cx="11184684" cy="557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동전인식이 되는 프로그램을 만듭니다. 영상, 이미지의 동전을 인식하고 값을 </a:t>
            </a:r>
            <a:r>
              <a:rPr lang="ko-KR" altLang="en-US" dirty="0" err="1">
                <a:ea typeface="맑은 고딕"/>
              </a:rPr>
              <a:t>구분한뒤</a:t>
            </a:r>
            <a:r>
              <a:rPr lang="ko-KR" altLang="en-US" dirty="0">
                <a:ea typeface="맑은 고딕"/>
              </a:rPr>
              <a:t> 값의 총합을 구하는 프로그램을 구현합니다.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F8AF56-FE3F-774B-4FAC-599280BC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28" y="2115988"/>
            <a:ext cx="5035438" cy="4502988"/>
          </a:xfrm>
          <a:prstGeom prst="rect">
            <a:avLst/>
          </a:prstGeom>
        </p:spPr>
      </p:pic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17B5563F-C409-38CD-4C98-F6412752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48" y="2117785"/>
            <a:ext cx="5206876" cy="4502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C7935-118B-AFE9-48FE-37B44CDE6B0A}"/>
              </a:ext>
            </a:extLst>
          </p:cNvPr>
          <p:cNvSpPr txBox="1"/>
          <p:nvPr/>
        </p:nvSpPr>
        <p:spPr>
          <a:xfrm>
            <a:off x="971740" y="1810362"/>
            <a:ext cx="19453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</a:rPr>
              <a:t>CoinCalculate.sin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D286A-B126-0B72-0897-D42CEF265388}"/>
              </a:ext>
            </a:extLst>
          </p:cNvPr>
          <p:cNvSpPr txBox="1"/>
          <p:nvPr/>
        </p:nvSpPr>
        <p:spPr>
          <a:xfrm>
            <a:off x="6269881" y="1810362"/>
            <a:ext cx="1407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dirty="0" err="1">
                <a:ea typeface="맑은 고딕"/>
              </a:rPr>
              <a:t>CoinApp.sin</a:t>
            </a:r>
          </a:p>
        </p:txBody>
      </p:sp>
    </p:spTree>
    <p:extLst>
      <p:ext uri="{BB962C8B-B14F-4D97-AF65-F5344CB8AC3E}">
        <p14:creationId xmlns:p14="http://schemas.microsoft.com/office/powerpoint/2010/main" val="100500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스마트팩토리 OpenCV 프로젝트</vt:lpstr>
      <vt:lpstr>프로젝트 개요</vt:lpstr>
      <vt:lpstr>주제 선정 이유</vt:lpstr>
      <vt:lpstr>2. 프로젝트 기획</vt:lpstr>
      <vt:lpstr>3. 프로젝트 결과물</vt:lpstr>
      <vt:lpstr>얼굴인식 S/W</vt:lpstr>
      <vt:lpstr>얼굴인식 S/W</vt:lpstr>
      <vt:lpstr>얼굴인식 S/W</vt:lpstr>
      <vt:lpstr>동전인식 S/W</vt:lpstr>
      <vt:lpstr>동전인식 S/W</vt:lpstr>
      <vt:lpstr>4. 프로젝트 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511</cp:revision>
  <dcterms:created xsi:type="dcterms:W3CDTF">2023-11-10T00:28:45Z</dcterms:created>
  <dcterms:modified xsi:type="dcterms:W3CDTF">2023-11-10T04:40:48Z</dcterms:modified>
</cp:coreProperties>
</file>