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493C-63BF-4E43-8A67-B6CC14E8AD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4AFC-EB72-4884-A430-94F8F6BD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233612"/>
            <a:ext cx="6810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643062"/>
            <a:ext cx="6210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1614487"/>
            <a:ext cx="46958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247900"/>
            <a:ext cx="6229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233612"/>
            <a:ext cx="6810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1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Jesna</dc:creator>
  <cp:lastModifiedBy>Jesna</cp:lastModifiedBy>
  <cp:revision>1</cp:revision>
  <dcterms:created xsi:type="dcterms:W3CDTF">2020-08-21T13:10:44Z</dcterms:created>
  <dcterms:modified xsi:type="dcterms:W3CDTF">2020-08-21T13:11:14Z</dcterms:modified>
</cp:coreProperties>
</file>