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57" r:id="rId6"/>
    <p:sldId id="285" r:id="rId7"/>
    <p:sldId id="286" r:id="rId8"/>
    <p:sldId id="276" r:id="rId9"/>
    <p:sldId id="278" r:id="rId10"/>
    <p:sldId id="277" r:id="rId11"/>
    <p:sldId id="259" r:id="rId12"/>
    <p:sldId id="279" r:id="rId13"/>
    <p:sldId id="288" r:id="rId14"/>
    <p:sldId id="290" r:id="rId15"/>
    <p:sldId id="280" r:id="rId16"/>
    <p:sldId id="281" r:id="rId17"/>
    <p:sldId id="282" r:id="rId18"/>
    <p:sldId id="283" r:id="rId19"/>
    <p:sldId id="289" r:id="rId20"/>
    <p:sldId id="291" r:id="rId21"/>
    <p:sldId id="287"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87" autoAdjust="0"/>
    <p:restoredTop sz="94718"/>
  </p:normalViewPr>
  <p:slideViewPr>
    <p:cSldViewPr snapToGrid="0">
      <p:cViewPr varScale="1">
        <p:scale>
          <a:sx n="128" d="100"/>
          <a:sy n="128" d="100"/>
        </p:scale>
        <p:origin x="584" y="17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tsky Lou" userId="bc4e83bf7123b657" providerId="LiveId" clId="{FAA5AA95-F678-4A18-9C3F-FAD226C2A3AB}"/>
    <pc:docChg chg="undo redo custSel addSld delSld modSld sldOrd">
      <pc:chgData name="Notsky Lou" userId="bc4e83bf7123b657" providerId="LiveId" clId="{FAA5AA95-F678-4A18-9C3F-FAD226C2A3AB}" dt="2022-12-14T03:12:40.935" v="1092" actId="47"/>
      <pc:docMkLst>
        <pc:docMk/>
      </pc:docMkLst>
      <pc:sldChg chg="modSp mod">
        <pc:chgData name="Notsky Lou" userId="bc4e83bf7123b657" providerId="LiveId" clId="{FAA5AA95-F678-4A18-9C3F-FAD226C2A3AB}" dt="2022-12-14T01:58:07.624" v="544" actId="20577"/>
        <pc:sldMkLst>
          <pc:docMk/>
          <pc:sldMk cId="1325608595" sldId="257"/>
        </pc:sldMkLst>
        <pc:spChg chg="mod">
          <ac:chgData name="Notsky Lou" userId="bc4e83bf7123b657" providerId="LiveId" clId="{FAA5AA95-F678-4A18-9C3F-FAD226C2A3AB}" dt="2022-12-14T01:58:07.624" v="544" actId="20577"/>
          <ac:spMkLst>
            <pc:docMk/>
            <pc:sldMk cId="1325608595" sldId="257"/>
            <ac:spMk id="3" creationId="{22788C46-D0BC-4307-AE55-7601A139E7CB}"/>
          </ac:spMkLst>
        </pc:spChg>
      </pc:sldChg>
      <pc:sldChg chg="modSp mod">
        <pc:chgData name="Notsky Lou" userId="bc4e83bf7123b657" providerId="LiveId" clId="{FAA5AA95-F678-4A18-9C3F-FAD226C2A3AB}" dt="2022-12-14T03:01:11.454" v="824"/>
        <pc:sldMkLst>
          <pc:docMk/>
          <pc:sldMk cId="1639799154" sldId="258"/>
        </pc:sldMkLst>
        <pc:spChg chg="mod">
          <ac:chgData name="Notsky Lou" userId="bc4e83bf7123b657" providerId="LiveId" clId="{FAA5AA95-F678-4A18-9C3F-FAD226C2A3AB}" dt="2022-12-14T03:01:02.119" v="823" actId="255"/>
          <ac:spMkLst>
            <pc:docMk/>
            <pc:sldMk cId="1639799154" sldId="258"/>
            <ac:spMk id="2" creationId="{8C543F67-9C70-4748-8C0C-3A7863422F99}"/>
          </ac:spMkLst>
        </pc:spChg>
        <pc:spChg chg="mod">
          <ac:chgData name="Notsky Lou" userId="bc4e83bf7123b657" providerId="LiveId" clId="{FAA5AA95-F678-4A18-9C3F-FAD226C2A3AB}" dt="2022-12-14T03:01:11.454" v="824"/>
          <ac:spMkLst>
            <pc:docMk/>
            <pc:sldMk cId="1639799154" sldId="258"/>
            <ac:spMk id="3" creationId="{95B371F2-DBA5-415A-82C8-651F587B857A}"/>
          </ac:spMkLst>
        </pc:spChg>
      </pc:sldChg>
      <pc:sldChg chg="modSp mod">
        <pc:chgData name="Notsky Lou" userId="bc4e83bf7123b657" providerId="LiveId" clId="{FAA5AA95-F678-4A18-9C3F-FAD226C2A3AB}" dt="2022-12-14T01:40:30.547" v="300" actId="20577"/>
        <pc:sldMkLst>
          <pc:docMk/>
          <pc:sldMk cId="3446797337" sldId="259"/>
        </pc:sldMkLst>
        <pc:spChg chg="mod">
          <ac:chgData name="Notsky Lou" userId="bc4e83bf7123b657" providerId="LiveId" clId="{FAA5AA95-F678-4A18-9C3F-FAD226C2A3AB}" dt="2022-12-14T01:37:13.559" v="298" actId="20577"/>
          <ac:spMkLst>
            <pc:docMk/>
            <pc:sldMk cId="3446797337" sldId="259"/>
            <ac:spMk id="2" creationId="{8460295B-54B9-4937-90E3-BAB9CE69E30B}"/>
          </ac:spMkLst>
        </pc:spChg>
        <pc:spChg chg="mod">
          <ac:chgData name="Notsky Lou" userId="bc4e83bf7123b657" providerId="LiveId" clId="{FAA5AA95-F678-4A18-9C3F-FAD226C2A3AB}" dt="2022-12-14T01:40:30.547" v="300" actId="20577"/>
          <ac:spMkLst>
            <pc:docMk/>
            <pc:sldMk cId="3446797337" sldId="259"/>
            <ac:spMk id="4" creationId="{D51A6D85-3837-435F-A342-5A3F98172B12}"/>
          </ac:spMkLst>
        </pc:spChg>
      </pc:sldChg>
      <pc:sldChg chg="del">
        <pc:chgData name="Notsky Lou" userId="bc4e83bf7123b657" providerId="LiveId" clId="{FAA5AA95-F678-4A18-9C3F-FAD226C2A3AB}" dt="2022-12-14T01:53:05.385" v="479" actId="47"/>
        <pc:sldMkLst>
          <pc:docMk/>
          <pc:sldMk cId="4212917468" sldId="260"/>
        </pc:sldMkLst>
      </pc:sldChg>
      <pc:sldChg chg="del">
        <pc:chgData name="Notsky Lou" userId="bc4e83bf7123b657" providerId="LiveId" clId="{FAA5AA95-F678-4A18-9C3F-FAD226C2A3AB}" dt="2022-12-14T01:53:03.881" v="478" actId="47"/>
        <pc:sldMkLst>
          <pc:docMk/>
          <pc:sldMk cId="1527386939" sldId="261"/>
        </pc:sldMkLst>
      </pc:sldChg>
      <pc:sldChg chg="del">
        <pc:chgData name="Notsky Lou" userId="bc4e83bf7123b657" providerId="LiveId" clId="{FAA5AA95-F678-4A18-9C3F-FAD226C2A3AB}" dt="2022-12-14T01:51:22.239" v="423" actId="47"/>
        <pc:sldMkLst>
          <pc:docMk/>
          <pc:sldMk cId="700209266" sldId="264"/>
        </pc:sldMkLst>
      </pc:sldChg>
      <pc:sldChg chg="del">
        <pc:chgData name="Notsky Lou" userId="bc4e83bf7123b657" providerId="LiveId" clId="{FAA5AA95-F678-4A18-9C3F-FAD226C2A3AB}" dt="2022-12-14T01:51:16.998" v="421" actId="47"/>
        <pc:sldMkLst>
          <pc:docMk/>
          <pc:sldMk cId="2563119616" sldId="265"/>
        </pc:sldMkLst>
      </pc:sldChg>
      <pc:sldChg chg="del">
        <pc:chgData name="Notsky Lou" userId="bc4e83bf7123b657" providerId="LiveId" clId="{FAA5AA95-F678-4A18-9C3F-FAD226C2A3AB}" dt="2022-12-14T01:51:19.397" v="422" actId="47"/>
        <pc:sldMkLst>
          <pc:docMk/>
          <pc:sldMk cId="2721508595" sldId="266"/>
        </pc:sldMkLst>
      </pc:sldChg>
      <pc:sldChg chg="modSp del mod">
        <pc:chgData name="Notsky Lou" userId="bc4e83bf7123b657" providerId="LiveId" clId="{FAA5AA95-F678-4A18-9C3F-FAD226C2A3AB}" dt="2022-12-14T03:12:35.327" v="1090" actId="47"/>
        <pc:sldMkLst>
          <pc:docMk/>
          <pc:sldMk cId="445070695" sldId="267"/>
        </pc:sldMkLst>
        <pc:spChg chg="mod">
          <ac:chgData name="Notsky Lou" userId="bc4e83bf7123b657" providerId="LiveId" clId="{FAA5AA95-F678-4A18-9C3F-FAD226C2A3AB}" dt="2022-12-14T01:50:23.693" v="384" actId="20577"/>
          <ac:spMkLst>
            <pc:docMk/>
            <pc:sldMk cId="445070695" sldId="267"/>
            <ac:spMk id="3" creationId="{7B943E7C-A74D-4CB3-844B-51917C88C95F}"/>
          </ac:spMkLst>
        </pc:spChg>
      </pc:sldChg>
      <pc:sldChg chg="del">
        <pc:chgData name="Notsky Lou" userId="bc4e83bf7123b657" providerId="LiveId" clId="{FAA5AA95-F678-4A18-9C3F-FAD226C2A3AB}" dt="2022-12-14T01:51:23.857" v="424" actId="47"/>
        <pc:sldMkLst>
          <pc:docMk/>
          <pc:sldMk cId="3396266754" sldId="269"/>
        </pc:sldMkLst>
      </pc:sldChg>
      <pc:sldChg chg="addSp delSp del mod">
        <pc:chgData name="Notsky Lou" userId="bc4e83bf7123b657" providerId="LiveId" clId="{FAA5AA95-F678-4A18-9C3F-FAD226C2A3AB}" dt="2022-12-14T01:51:12.769" v="420" actId="47"/>
        <pc:sldMkLst>
          <pc:docMk/>
          <pc:sldMk cId="932498405" sldId="270"/>
        </pc:sldMkLst>
        <pc:graphicFrameChg chg="add del">
          <ac:chgData name="Notsky Lou" userId="bc4e83bf7123b657" providerId="LiveId" clId="{FAA5AA95-F678-4A18-9C3F-FAD226C2A3AB}" dt="2022-12-14T01:24:56.659" v="110" actId="478"/>
          <ac:graphicFrameMkLst>
            <pc:docMk/>
            <pc:sldMk cId="932498405" sldId="270"/>
            <ac:graphicFrameMk id="2" creationId="{364D30CB-C02F-4FE1-9E72-11B75FF74851}"/>
          </ac:graphicFrameMkLst>
        </pc:graphicFrameChg>
      </pc:sldChg>
      <pc:sldChg chg="del">
        <pc:chgData name="Notsky Lou" userId="bc4e83bf7123b657" providerId="LiveId" clId="{FAA5AA95-F678-4A18-9C3F-FAD226C2A3AB}" dt="2022-12-14T01:51:07.047" v="419" actId="47"/>
        <pc:sldMkLst>
          <pc:docMk/>
          <pc:sldMk cId="3335690284" sldId="271"/>
        </pc:sldMkLst>
      </pc:sldChg>
      <pc:sldChg chg="del">
        <pc:chgData name="Notsky Lou" userId="bc4e83bf7123b657" providerId="LiveId" clId="{FAA5AA95-F678-4A18-9C3F-FAD226C2A3AB}" dt="2022-12-14T01:51:25.489" v="425" actId="47"/>
        <pc:sldMkLst>
          <pc:docMk/>
          <pc:sldMk cId="2639983765" sldId="273"/>
        </pc:sldMkLst>
      </pc:sldChg>
      <pc:sldChg chg="delSp modSp mod">
        <pc:chgData name="Notsky Lou" userId="bc4e83bf7123b657" providerId="LiveId" clId="{FAA5AA95-F678-4A18-9C3F-FAD226C2A3AB}" dt="2022-12-14T01:50:15.637" v="383" actId="478"/>
        <pc:sldMkLst>
          <pc:docMk/>
          <pc:sldMk cId="926184573" sldId="275"/>
        </pc:sldMkLst>
        <pc:spChg chg="del mod">
          <ac:chgData name="Notsky Lou" userId="bc4e83bf7123b657" providerId="LiveId" clId="{FAA5AA95-F678-4A18-9C3F-FAD226C2A3AB}" dt="2022-12-14T01:50:15.637" v="383" actId="478"/>
          <ac:spMkLst>
            <pc:docMk/>
            <pc:sldMk cId="926184573" sldId="275"/>
            <ac:spMk id="3" creationId="{BABC2CE0-8806-4B2A-A10A-32984D317434}"/>
          </ac:spMkLst>
        </pc:spChg>
      </pc:sldChg>
      <pc:sldChg chg="addSp delSp modSp add mod">
        <pc:chgData name="Notsky Lou" userId="bc4e83bf7123b657" providerId="LiveId" clId="{FAA5AA95-F678-4A18-9C3F-FAD226C2A3AB}" dt="2022-12-14T03:03:08.464" v="930" actId="20577"/>
        <pc:sldMkLst>
          <pc:docMk/>
          <pc:sldMk cId="2892689380" sldId="276"/>
        </pc:sldMkLst>
        <pc:spChg chg="mod">
          <ac:chgData name="Notsky Lou" userId="bc4e83bf7123b657" providerId="LiveId" clId="{FAA5AA95-F678-4A18-9C3F-FAD226C2A3AB}" dt="2022-12-14T03:02:31.978" v="881" actId="255"/>
          <ac:spMkLst>
            <pc:docMk/>
            <pc:sldMk cId="2892689380" sldId="276"/>
            <ac:spMk id="2" creationId="{8C543F67-9C70-4748-8C0C-3A7863422F99}"/>
          </ac:spMkLst>
        </pc:spChg>
        <pc:spChg chg="mod">
          <ac:chgData name="Notsky Lou" userId="bc4e83bf7123b657" providerId="LiveId" clId="{FAA5AA95-F678-4A18-9C3F-FAD226C2A3AB}" dt="2022-12-14T03:03:08.464" v="930" actId="20577"/>
          <ac:spMkLst>
            <pc:docMk/>
            <pc:sldMk cId="2892689380" sldId="276"/>
            <ac:spMk id="3" creationId="{95B371F2-DBA5-415A-82C8-651F587B857A}"/>
          </ac:spMkLst>
        </pc:spChg>
        <pc:picChg chg="add del mod">
          <ac:chgData name="Notsky Lou" userId="bc4e83bf7123b657" providerId="LiveId" clId="{FAA5AA95-F678-4A18-9C3F-FAD226C2A3AB}" dt="2022-12-14T01:25:18.008" v="115" actId="21"/>
          <ac:picMkLst>
            <pc:docMk/>
            <pc:sldMk cId="2892689380" sldId="276"/>
            <ac:picMk id="7" creationId="{66C90921-3A7F-4020-7346-ACFA43A3C276}"/>
          </ac:picMkLst>
        </pc:picChg>
      </pc:sldChg>
      <pc:sldChg chg="addSp delSp modSp add mod ord">
        <pc:chgData name="Notsky Lou" userId="bc4e83bf7123b657" providerId="LiveId" clId="{FAA5AA95-F678-4A18-9C3F-FAD226C2A3AB}" dt="2022-12-14T03:06:14.387" v="1000" actId="1076"/>
        <pc:sldMkLst>
          <pc:docMk/>
          <pc:sldMk cId="3342549036" sldId="277"/>
        </pc:sldMkLst>
        <pc:spChg chg="mod">
          <ac:chgData name="Notsky Lou" userId="bc4e83bf7123b657" providerId="LiveId" clId="{FAA5AA95-F678-4A18-9C3F-FAD226C2A3AB}" dt="2022-12-14T01:36:05.562" v="295" actId="20577"/>
          <ac:spMkLst>
            <pc:docMk/>
            <pc:sldMk cId="3342549036" sldId="277"/>
            <ac:spMk id="3" creationId="{C55E2E3E-148D-4BE4-88A4-447C4BC35E68}"/>
          </ac:spMkLst>
        </pc:spChg>
        <pc:graphicFrameChg chg="del">
          <ac:chgData name="Notsky Lou" userId="bc4e83bf7123b657" providerId="LiveId" clId="{FAA5AA95-F678-4A18-9C3F-FAD226C2A3AB}" dt="2022-12-14T01:25:21.435" v="116" actId="478"/>
          <ac:graphicFrameMkLst>
            <pc:docMk/>
            <pc:sldMk cId="3342549036" sldId="277"/>
            <ac:graphicFrameMk id="2" creationId="{364D30CB-C02F-4FE1-9E72-11B75FF74851}"/>
          </ac:graphicFrameMkLst>
        </pc:graphicFrameChg>
        <pc:picChg chg="add mod">
          <ac:chgData name="Notsky Lou" userId="bc4e83bf7123b657" providerId="LiveId" clId="{FAA5AA95-F678-4A18-9C3F-FAD226C2A3AB}" dt="2022-12-14T03:06:14.387" v="1000" actId="1076"/>
          <ac:picMkLst>
            <pc:docMk/>
            <pc:sldMk cId="3342549036" sldId="277"/>
            <ac:picMk id="2" creationId="{762CB50E-7FD5-BC52-2242-865ADD34EEE9}"/>
          </ac:picMkLst>
        </pc:picChg>
        <pc:picChg chg="add del mod">
          <ac:chgData name="Notsky Lou" userId="bc4e83bf7123b657" providerId="LiveId" clId="{FAA5AA95-F678-4A18-9C3F-FAD226C2A3AB}" dt="2022-12-14T03:05:48.054" v="998" actId="478"/>
          <ac:picMkLst>
            <pc:docMk/>
            <pc:sldMk cId="3342549036" sldId="277"/>
            <ac:picMk id="7" creationId="{D3BEBBDB-581B-1941-2002-E10EFC07B43A}"/>
          </ac:picMkLst>
        </pc:picChg>
      </pc:sldChg>
      <pc:sldChg chg="modSp add mod ord">
        <pc:chgData name="Notsky Lou" userId="bc4e83bf7123b657" providerId="LiveId" clId="{FAA5AA95-F678-4A18-9C3F-FAD226C2A3AB}" dt="2022-12-14T01:52:14.772" v="441" actId="20577"/>
        <pc:sldMkLst>
          <pc:docMk/>
          <pc:sldMk cId="4104378730" sldId="278"/>
        </pc:sldMkLst>
        <pc:spChg chg="mod">
          <ac:chgData name="Notsky Lou" userId="bc4e83bf7123b657" providerId="LiveId" clId="{FAA5AA95-F678-4A18-9C3F-FAD226C2A3AB}" dt="2022-12-14T01:26:54.008" v="165" actId="20577"/>
          <ac:spMkLst>
            <pc:docMk/>
            <pc:sldMk cId="4104378730" sldId="278"/>
            <ac:spMk id="2" creationId="{8C543F67-9C70-4748-8C0C-3A7863422F99}"/>
          </ac:spMkLst>
        </pc:spChg>
        <pc:spChg chg="mod">
          <ac:chgData name="Notsky Lou" userId="bc4e83bf7123b657" providerId="LiveId" clId="{FAA5AA95-F678-4A18-9C3F-FAD226C2A3AB}" dt="2022-12-14T01:52:14.772" v="441" actId="20577"/>
          <ac:spMkLst>
            <pc:docMk/>
            <pc:sldMk cId="4104378730" sldId="278"/>
            <ac:spMk id="3" creationId="{95B371F2-DBA5-415A-82C8-651F587B857A}"/>
          </ac:spMkLst>
        </pc:spChg>
      </pc:sldChg>
      <pc:sldChg chg="add del">
        <pc:chgData name="Notsky Lou" userId="bc4e83bf7123b657" providerId="LiveId" clId="{FAA5AA95-F678-4A18-9C3F-FAD226C2A3AB}" dt="2022-12-14T01:35:34.379" v="224" actId="47"/>
        <pc:sldMkLst>
          <pc:docMk/>
          <pc:sldMk cId="70301898" sldId="279"/>
        </pc:sldMkLst>
      </pc:sldChg>
      <pc:sldChg chg="modSp add mod ord">
        <pc:chgData name="Notsky Lou" userId="bc4e83bf7123b657" providerId="LiveId" clId="{FAA5AA95-F678-4A18-9C3F-FAD226C2A3AB}" dt="2022-12-14T03:05:38.798" v="997" actId="20577"/>
        <pc:sldMkLst>
          <pc:docMk/>
          <pc:sldMk cId="3320461339" sldId="279"/>
        </pc:sldMkLst>
        <pc:spChg chg="mod">
          <ac:chgData name="Notsky Lou" userId="bc4e83bf7123b657" providerId="LiveId" clId="{FAA5AA95-F678-4A18-9C3F-FAD226C2A3AB}" dt="2022-12-14T01:41:11.364" v="306" actId="20577"/>
          <ac:spMkLst>
            <pc:docMk/>
            <pc:sldMk cId="3320461339" sldId="279"/>
            <ac:spMk id="2" creationId="{8C543F67-9C70-4748-8C0C-3A7863422F99}"/>
          </ac:spMkLst>
        </pc:spChg>
        <pc:spChg chg="mod">
          <ac:chgData name="Notsky Lou" userId="bc4e83bf7123b657" providerId="LiveId" clId="{FAA5AA95-F678-4A18-9C3F-FAD226C2A3AB}" dt="2022-12-14T03:05:38.798" v="997" actId="20577"/>
          <ac:spMkLst>
            <pc:docMk/>
            <pc:sldMk cId="3320461339" sldId="279"/>
            <ac:spMk id="3" creationId="{95B371F2-DBA5-415A-82C8-651F587B857A}"/>
          </ac:spMkLst>
        </pc:spChg>
      </pc:sldChg>
      <pc:sldChg chg="modSp add mod">
        <pc:chgData name="Notsky Lou" userId="bc4e83bf7123b657" providerId="LiveId" clId="{FAA5AA95-F678-4A18-9C3F-FAD226C2A3AB}" dt="2022-12-14T01:46:04.963" v="320" actId="20577"/>
        <pc:sldMkLst>
          <pc:docMk/>
          <pc:sldMk cId="2407569195" sldId="280"/>
        </pc:sldMkLst>
        <pc:spChg chg="mod">
          <ac:chgData name="Notsky Lou" userId="bc4e83bf7123b657" providerId="LiveId" clId="{FAA5AA95-F678-4A18-9C3F-FAD226C2A3AB}" dt="2022-12-14T01:46:01.712" v="319" actId="20577"/>
          <ac:spMkLst>
            <pc:docMk/>
            <pc:sldMk cId="2407569195" sldId="280"/>
            <ac:spMk id="2" creationId="{8460295B-54B9-4937-90E3-BAB9CE69E30B}"/>
          </ac:spMkLst>
        </pc:spChg>
        <pc:spChg chg="mod">
          <ac:chgData name="Notsky Lou" userId="bc4e83bf7123b657" providerId="LiveId" clId="{FAA5AA95-F678-4A18-9C3F-FAD226C2A3AB}" dt="2022-12-14T01:46:04.963" v="320" actId="20577"/>
          <ac:spMkLst>
            <pc:docMk/>
            <pc:sldMk cId="2407569195" sldId="280"/>
            <ac:spMk id="4" creationId="{D51A6D85-3837-435F-A342-5A3F98172B12}"/>
          </ac:spMkLst>
        </pc:spChg>
      </pc:sldChg>
      <pc:sldChg chg="modSp add mod">
        <pc:chgData name="Notsky Lou" userId="bc4e83bf7123b657" providerId="LiveId" clId="{FAA5AA95-F678-4A18-9C3F-FAD226C2A3AB}" dt="2022-12-14T03:09:16.460" v="1031"/>
        <pc:sldMkLst>
          <pc:docMk/>
          <pc:sldMk cId="477247296" sldId="281"/>
        </pc:sldMkLst>
        <pc:spChg chg="mod">
          <ac:chgData name="Notsky Lou" userId="bc4e83bf7123b657" providerId="LiveId" clId="{FAA5AA95-F678-4A18-9C3F-FAD226C2A3AB}" dt="2022-12-14T01:46:13.975" v="321"/>
          <ac:spMkLst>
            <pc:docMk/>
            <pc:sldMk cId="477247296" sldId="281"/>
            <ac:spMk id="2" creationId="{8C543F67-9C70-4748-8C0C-3A7863422F99}"/>
          </ac:spMkLst>
        </pc:spChg>
        <pc:spChg chg="mod">
          <ac:chgData name="Notsky Lou" userId="bc4e83bf7123b657" providerId="LiveId" clId="{FAA5AA95-F678-4A18-9C3F-FAD226C2A3AB}" dt="2022-12-14T03:09:16.460" v="1031"/>
          <ac:spMkLst>
            <pc:docMk/>
            <pc:sldMk cId="477247296" sldId="281"/>
            <ac:spMk id="3" creationId="{95B371F2-DBA5-415A-82C8-651F587B857A}"/>
          </ac:spMkLst>
        </pc:spChg>
      </pc:sldChg>
      <pc:sldChg chg="modSp add mod">
        <pc:chgData name="Notsky Lou" userId="bc4e83bf7123b657" providerId="LiveId" clId="{FAA5AA95-F678-4A18-9C3F-FAD226C2A3AB}" dt="2022-12-14T01:52:53.978" v="477" actId="20577"/>
        <pc:sldMkLst>
          <pc:docMk/>
          <pc:sldMk cId="181211851" sldId="282"/>
        </pc:sldMkLst>
        <pc:spChg chg="mod">
          <ac:chgData name="Notsky Lou" userId="bc4e83bf7123b657" providerId="LiveId" clId="{FAA5AA95-F678-4A18-9C3F-FAD226C2A3AB}" dt="2022-12-14T01:46:29.247" v="326" actId="20577"/>
          <ac:spMkLst>
            <pc:docMk/>
            <pc:sldMk cId="181211851" sldId="282"/>
            <ac:spMk id="2" creationId="{8460295B-54B9-4937-90E3-BAB9CE69E30B}"/>
          </ac:spMkLst>
        </pc:spChg>
        <pc:spChg chg="mod">
          <ac:chgData name="Notsky Lou" userId="bc4e83bf7123b657" providerId="LiveId" clId="{FAA5AA95-F678-4A18-9C3F-FAD226C2A3AB}" dt="2022-12-14T01:52:53.978" v="477" actId="20577"/>
          <ac:spMkLst>
            <pc:docMk/>
            <pc:sldMk cId="181211851" sldId="282"/>
            <ac:spMk id="4" creationId="{D51A6D85-3837-435F-A342-5A3F98172B12}"/>
          </ac:spMkLst>
        </pc:spChg>
      </pc:sldChg>
      <pc:sldChg chg="modSp add mod">
        <pc:chgData name="Notsky Lou" userId="bc4e83bf7123b657" providerId="LiveId" clId="{FAA5AA95-F678-4A18-9C3F-FAD226C2A3AB}" dt="2022-12-14T03:09:30.858" v="1035" actId="1076"/>
        <pc:sldMkLst>
          <pc:docMk/>
          <pc:sldMk cId="210165631" sldId="283"/>
        </pc:sldMkLst>
        <pc:spChg chg="mod">
          <ac:chgData name="Notsky Lou" userId="bc4e83bf7123b657" providerId="LiveId" clId="{FAA5AA95-F678-4A18-9C3F-FAD226C2A3AB}" dt="2022-12-14T01:46:35.529" v="330" actId="20577"/>
          <ac:spMkLst>
            <pc:docMk/>
            <pc:sldMk cId="210165631" sldId="283"/>
            <ac:spMk id="2" creationId="{8C543F67-9C70-4748-8C0C-3A7863422F99}"/>
          </ac:spMkLst>
        </pc:spChg>
        <pc:spChg chg="mod">
          <ac:chgData name="Notsky Lou" userId="bc4e83bf7123b657" providerId="LiveId" clId="{FAA5AA95-F678-4A18-9C3F-FAD226C2A3AB}" dt="2022-12-14T03:09:30.858" v="1035" actId="1076"/>
          <ac:spMkLst>
            <pc:docMk/>
            <pc:sldMk cId="210165631" sldId="283"/>
            <ac:spMk id="3" creationId="{95B371F2-DBA5-415A-82C8-651F587B857A}"/>
          </ac:spMkLst>
        </pc:spChg>
      </pc:sldChg>
      <pc:sldChg chg="modSp add del mod">
        <pc:chgData name="Notsky Lou" userId="bc4e83bf7123b657" providerId="LiveId" clId="{FAA5AA95-F678-4A18-9C3F-FAD226C2A3AB}" dt="2022-12-14T03:12:39.791" v="1091" actId="47"/>
        <pc:sldMkLst>
          <pc:docMk/>
          <pc:sldMk cId="1771093347" sldId="284"/>
        </pc:sldMkLst>
        <pc:spChg chg="mod">
          <ac:chgData name="Notsky Lou" userId="bc4e83bf7123b657" providerId="LiveId" clId="{FAA5AA95-F678-4A18-9C3F-FAD226C2A3AB}" dt="2022-12-14T01:50:48.732" v="418" actId="20577"/>
          <ac:spMkLst>
            <pc:docMk/>
            <pc:sldMk cId="1771093347" sldId="284"/>
            <ac:spMk id="2" creationId="{42D1A202-23A3-4F3A-AA92-0172C8D2DA06}"/>
          </ac:spMkLst>
        </pc:spChg>
      </pc:sldChg>
      <pc:sldChg chg="modSp add mod">
        <pc:chgData name="Notsky Lou" userId="bc4e83bf7123b657" providerId="LiveId" clId="{FAA5AA95-F678-4A18-9C3F-FAD226C2A3AB}" dt="2022-12-14T03:00:27.746" v="814" actId="20577"/>
        <pc:sldMkLst>
          <pc:docMk/>
          <pc:sldMk cId="3478689359" sldId="285"/>
        </pc:sldMkLst>
        <pc:spChg chg="mod">
          <ac:chgData name="Notsky Lou" userId="bc4e83bf7123b657" providerId="LiveId" clId="{FAA5AA95-F678-4A18-9C3F-FAD226C2A3AB}" dt="2022-12-14T02:59:54.842" v="808" actId="14100"/>
          <ac:spMkLst>
            <pc:docMk/>
            <pc:sldMk cId="3478689359" sldId="285"/>
            <ac:spMk id="2" creationId="{8460295B-54B9-4937-90E3-BAB9CE69E30B}"/>
          </ac:spMkLst>
        </pc:spChg>
        <pc:spChg chg="mod">
          <ac:chgData name="Notsky Lou" userId="bc4e83bf7123b657" providerId="LiveId" clId="{FAA5AA95-F678-4A18-9C3F-FAD226C2A3AB}" dt="2022-12-14T03:00:27.746" v="814" actId="20577"/>
          <ac:spMkLst>
            <pc:docMk/>
            <pc:sldMk cId="3478689359" sldId="285"/>
            <ac:spMk id="4" creationId="{D51A6D85-3837-435F-A342-5A3F98172B12}"/>
          </ac:spMkLst>
        </pc:spChg>
      </pc:sldChg>
      <pc:sldChg chg="modSp add mod ord">
        <pc:chgData name="Notsky Lou" userId="bc4e83bf7123b657" providerId="LiveId" clId="{FAA5AA95-F678-4A18-9C3F-FAD226C2A3AB}" dt="2022-12-14T03:02:01.769" v="879" actId="14100"/>
        <pc:sldMkLst>
          <pc:docMk/>
          <pc:sldMk cId="3552457639" sldId="286"/>
        </pc:sldMkLst>
        <pc:spChg chg="mod">
          <ac:chgData name="Notsky Lou" userId="bc4e83bf7123b657" providerId="LiveId" clId="{FAA5AA95-F678-4A18-9C3F-FAD226C2A3AB}" dt="2022-12-14T03:02:01.769" v="879" actId="14100"/>
          <ac:spMkLst>
            <pc:docMk/>
            <pc:sldMk cId="3552457639" sldId="286"/>
            <ac:spMk id="2" creationId="{8460295B-54B9-4937-90E3-BAB9CE69E30B}"/>
          </ac:spMkLst>
        </pc:spChg>
        <pc:spChg chg="mod">
          <ac:chgData name="Notsky Lou" userId="bc4e83bf7123b657" providerId="LiveId" clId="{FAA5AA95-F678-4A18-9C3F-FAD226C2A3AB}" dt="2022-12-14T03:01:44.798" v="876" actId="20577"/>
          <ac:spMkLst>
            <pc:docMk/>
            <pc:sldMk cId="3552457639" sldId="286"/>
            <ac:spMk id="4" creationId="{D51A6D85-3837-435F-A342-5A3F98172B12}"/>
          </ac:spMkLst>
        </pc:spChg>
      </pc:sldChg>
      <pc:sldChg chg="addSp delSp modSp add mod ord">
        <pc:chgData name="Notsky Lou" userId="bc4e83bf7123b657" providerId="LiveId" clId="{FAA5AA95-F678-4A18-9C3F-FAD226C2A3AB}" dt="2022-12-14T03:12:12.561" v="1089" actId="1076"/>
        <pc:sldMkLst>
          <pc:docMk/>
          <pc:sldMk cId="855179106" sldId="287"/>
        </pc:sldMkLst>
        <pc:spChg chg="mod">
          <ac:chgData name="Notsky Lou" userId="bc4e83bf7123b657" providerId="LiveId" clId="{FAA5AA95-F678-4A18-9C3F-FAD226C2A3AB}" dt="2022-12-14T03:12:06.817" v="1086" actId="14100"/>
          <ac:spMkLst>
            <pc:docMk/>
            <pc:sldMk cId="855179106" sldId="287"/>
            <ac:spMk id="2" creationId="{8460295B-54B9-4937-90E3-BAB9CE69E30B}"/>
          </ac:spMkLst>
        </pc:spChg>
        <pc:spChg chg="mod">
          <ac:chgData name="Notsky Lou" userId="bc4e83bf7123b657" providerId="LiveId" clId="{FAA5AA95-F678-4A18-9C3F-FAD226C2A3AB}" dt="2022-12-14T03:12:12.561" v="1089" actId="1076"/>
          <ac:spMkLst>
            <pc:docMk/>
            <pc:sldMk cId="855179106" sldId="287"/>
            <ac:spMk id="4" creationId="{D51A6D85-3837-435F-A342-5A3F98172B12}"/>
          </ac:spMkLst>
        </pc:spChg>
        <pc:picChg chg="add del mod">
          <ac:chgData name="Notsky Lou" userId="bc4e83bf7123b657" providerId="LiveId" clId="{FAA5AA95-F678-4A18-9C3F-FAD226C2A3AB}" dt="2022-12-14T03:11:43.389" v="1081" actId="478"/>
          <ac:picMkLst>
            <pc:docMk/>
            <pc:sldMk cId="855179106" sldId="287"/>
            <ac:picMk id="3" creationId="{C5C7C45A-EC06-5D5C-BBFF-897D81F6792C}"/>
          </ac:picMkLst>
        </pc:picChg>
      </pc:sldChg>
      <pc:sldChg chg="addSp delSp modSp add mod ord">
        <pc:chgData name="Notsky Lou" userId="bc4e83bf7123b657" providerId="LiveId" clId="{FAA5AA95-F678-4A18-9C3F-FAD226C2A3AB}" dt="2022-12-14T03:08:00.089" v="1030" actId="20577"/>
        <pc:sldMkLst>
          <pc:docMk/>
          <pc:sldMk cId="2111624402" sldId="288"/>
        </pc:sldMkLst>
        <pc:spChg chg="mod">
          <ac:chgData name="Notsky Lou" userId="bc4e83bf7123b657" providerId="LiveId" clId="{FAA5AA95-F678-4A18-9C3F-FAD226C2A3AB}" dt="2022-12-14T02:10:30.567" v="692" actId="20577"/>
          <ac:spMkLst>
            <pc:docMk/>
            <pc:sldMk cId="2111624402" sldId="288"/>
            <ac:spMk id="3" creationId="{C55E2E3E-148D-4BE4-88A4-447C4BC35E68}"/>
          </ac:spMkLst>
        </pc:spChg>
        <pc:spChg chg="del mod">
          <ac:chgData name="Notsky Lou" userId="bc4e83bf7123b657" providerId="LiveId" clId="{FAA5AA95-F678-4A18-9C3F-FAD226C2A3AB}" dt="2022-12-14T02:12:27.431" v="699" actId="478"/>
          <ac:spMkLst>
            <pc:docMk/>
            <pc:sldMk cId="2111624402" sldId="288"/>
            <ac:spMk id="5" creationId="{140F55DB-0AAD-684A-B0E2-8EF58E039423}"/>
          </ac:spMkLst>
        </pc:spChg>
        <pc:spChg chg="add mod">
          <ac:chgData name="Notsky Lou" userId="bc4e83bf7123b657" providerId="LiveId" clId="{FAA5AA95-F678-4A18-9C3F-FAD226C2A3AB}" dt="2022-12-14T03:07:47.726" v="1024" actId="20577"/>
          <ac:spMkLst>
            <pc:docMk/>
            <pc:sldMk cId="2111624402" sldId="288"/>
            <ac:spMk id="9" creationId="{C1C29D68-70D1-EAE0-06F2-8A8938C86C7A}"/>
          </ac:spMkLst>
        </pc:spChg>
        <pc:spChg chg="add del mod">
          <ac:chgData name="Notsky Lou" userId="bc4e83bf7123b657" providerId="LiveId" clId="{FAA5AA95-F678-4A18-9C3F-FAD226C2A3AB}" dt="2022-12-14T02:12:31.976" v="700" actId="1076"/>
          <ac:spMkLst>
            <pc:docMk/>
            <pc:sldMk cId="2111624402" sldId="288"/>
            <ac:spMk id="10" creationId="{F45C8E76-99EE-8858-EC22-2A56BFA28FB0}"/>
          </ac:spMkLst>
        </pc:spChg>
        <pc:spChg chg="add mod">
          <ac:chgData name="Notsky Lou" userId="bc4e83bf7123b657" providerId="LiveId" clId="{FAA5AA95-F678-4A18-9C3F-FAD226C2A3AB}" dt="2022-12-14T03:08:00.089" v="1030" actId="20577"/>
          <ac:spMkLst>
            <pc:docMk/>
            <pc:sldMk cId="2111624402" sldId="288"/>
            <ac:spMk id="11" creationId="{3D158FEA-D148-BCC2-42EF-E59D357E1856}"/>
          </ac:spMkLst>
        </pc:spChg>
        <pc:spChg chg="add mod">
          <ac:chgData name="Notsky Lou" userId="bc4e83bf7123b657" providerId="LiveId" clId="{FAA5AA95-F678-4A18-9C3F-FAD226C2A3AB}" dt="2022-12-14T03:06:30.832" v="1002" actId="1076"/>
          <ac:spMkLst>
            <pc:docMk/>
            <pc:sldMk cId="2111624402" sldId="288"/>
            <ac:spMk id="12" creationId="{84DCA192-5192-C8BD-3028-39A0881E92A0}"/>
          </ac:spMkLst>
        </pc:spChg>
        <pc:spChg chg="add mod">
          <ac:chgData name="Notsky Lou" userId="bc4e83bf7123b657" providerId="LiveId" clId="{FAA5AA95-F678-4A18-9C3F-FAD226C2A3AB}" dt="2022-12-14T03:07:32.158" v="1013" actId="1076"/>
          <ac:spMkLst>
            <pc:docMk/>
            <pc:sldMk cId="2111624402" sldId="288"/>
            <ac:spMk id="14" creationId="{ECBE83BF-2AE6-BD0A-B9B2-E231577EC760}"/>
          </ac:spMkLst>
        </pc:spChg>
        <pc:picChg chg="add mod">
          <ac:chgData name="Notsky Lou" userId="bc4e83bf7123b657" providerId="LiveId" clId="{FAA5AA95-F678-4A18-9C3F-FAD226C2A3AB}" dt="2022-12-14T03:06:25.323" v="1001" actId="1076"/>
          <ac:picMkLst>
            <pc:docMk/>
            <pc:sldMk cId="2111624402" sldId="288"/>
            <ac:picMk id="2" creationId="{2E4D01BA-15AC-285F-F197-CC374F37F54A}"/>
          </ac:picMkLst>
        </pc:picChg>
        <pc:picChg chg="add mod">
          <ac:chgData name="Notsky Lou" userId="bc4e83bf7123b657" providerId="LiveId" clId="{FAA5AA95-F678-4A18-9C3F-FAD226C2A3AB}" dt="2022-12-14T03:07:28.122" v="1011" actId="1076"/>
          <ac:picMkLst>
            <pc:docMk/>
            <pc:sldMk cId="2111624402" sldId="288"/>
            <ac:picMk id="5" creationId="{066878E0-4477-0783-1338-B2EF25F70099}"/>
          </ac:picMkLst>
        </pc:picChg>
        <pc:picChg chg="add mod">
          <ac:chgData name="Notsky Lou" userId="bc4e83bf7123b657" providerId="LiveId" clId="{FAA5AA95-F678-4A18-9C3F-FAD226C2A3AB}" dt="2022-12-14T03:07:29.784" v="1012" actId="1076"/>
          <ac:picMkLst>
            <pc:docMk/>
            <pc:sldMk cId="2111624402" sldId="288"/>
            <ac:picMk id="7" creationId="{13A5878F-8203-CD9D-706E-D748F7A56C38}"/>
          </ac:picMkLst>
        </pc:picChg>
        <pc:picChg chg="del">
          <ac:chgData name="Notsky Lou" userId="bc4e83bf7123b657" providerId="LiveId" clId="{FAA5AA95-F678-4A18-9C3F-FAD226C2A3AB}" dt="2022-12-14T02:03:26.132" v="571" actId="478"/>
          <ac:picMkLst>
            <pc:docMk/>
            <pc:sldMk cId="2111624402" sldId="288"/>
            <ac:picMk id="7" creationId="{D3BEBBDB-581B-1941-2002-E10EFC07B43A}"/>
          </ac:picMkLst>
        </pc:picChg>
        <pc:picChg chg="add mod">
          <ac:chgData name="Notsky Lou" userId="bc4e83bf7123b657" providerId="LiveId" clId="{FAA5AA95-F678-4A18-9C3F-FAD226C2A3AB}" dt="2022-12-14T03:07:25.200" v="1010" actId="1076"/>
          <ac:picMkLst>
            <pc:docMk/>
            <pc:sldMk cId="2111624402" sldId="288"/>
            <ac:picMk id="8" creationId="{9BD1138B-E2A2-38CB-D00E-C43B80CC8C5B}"/>
          </ac:picMkLst>
        </pc:picChg>
      </pc:sldChg>
      <pc:sldChg chg="addSp delSp modSp add mod ord">
        <pc:chgData name="Notsky Lou" userId="bc4e83bf7123b657" providerId="LiveId" clId="{FAA5AA95-F678-4A18-9C3F-FAD226C2A3AB}" dt="2022-12-14T02:14:18.333" v="722" actId="1076"/>
        <pc:sldMkLst>
          <pc:docMk/>
          <pc:sldMk cId="441227529" sldId="289"/>
        </pc:sldMkLst>
        <pc:spChg chg="mod">
          <ac:chgData name="Notsky Lou" userId="bc4e83bf7123b657" providerId="LiveId" clId="{FAA5AA95-F678-4A18-9C3F-FAD226C2A3AB}" dt="2022-12-14T02:07:14.219" v="637" actId="20577"/>
          <ac:spMkLst>
            <pc:docMk/>
            <pc:sldMk cId="441227529" sldId="289"/>
            <ac:spMk id="3" creationId="{C55E2E3E-148D-4BE4-88A4-447C4BC35E68}"/>
          </ac:spMkLst>
        </pc:spChg>
        <pc:spChg chg="del">
          <ac:chgData name="Notsky Lou" userId="bc4e83bf7123b657" providerId="LiveId" clId="{FAA5AA95-F678-4A18-9C3F-FAD226C2A3AB}" dt="2022-12-14T02:13:34.192" v="710" actId="478"/>
          <ac:spMkLst>
            <pc:docMk/>
            <pc:sldMk cId="441227529" sldId="289"/>
            <ac:spMk id="5" creationId="{140F55DB-0AAD-684A-B0E2-8EF58E039423}"/>
          </ac:spMkLst>
        </pc:spChg>
        <pc:spChg chg="mod">
          <ac:chgData name="Notsky Lou" userId="bc4e83bf7123b657" providerId="LiveId" clId="{FAA5AA95-F678-4A18-9C3F-FAD226C2A3AB}" dt="2022-12-14T02:13:45.361" v="713"/>
          <ac:spMkLst>
            <pc:docMk/>
            <pc:sldMk cId="441227529" sldId="289"/>
            <ac:spMk id="10" creationId="{F45C8E76-99EE-8858-EC22-2A56BFA28FB0}"/>
          </ac:spMkLst>
        </pc:spChg>
        <pc:spChg chg="add mod">
          <ac:chgData name="Notsky Lou" userId="bc4e83bf7123b657" providerId="LiveId" clId="{FAA5AA95-F678-4A18-9C3F-FAD226C2A3AB}" dt="2022-12-14T02:14:08.699" v="718"/>
          <ac:spMkLst>
            <pc:docMk/>
            <pc:sldMk cId="441227529" sldId="289"/>
            <ac:spMk id="12" creationId="{A0D6F098-FBAC-C052-4DDA-9ADB1BC29CDE}"/>
          </ac:spMkLst>
        </pc:spChg>
        <pc:spChg chg="add mod">
          <ac:chgData name="Notsky Lou" userId="bc4e83bf7123b657" providerId="LiveId" clId="{FAA5AA95-F678-4A18-9C3F-FAD226C2A3AB}" dt="2022-12-14T02:14:18.333" v="722" actId="1076"/>
          <ac:spMkLst>
            <pc:docMk/>
            <pc:sldMk cId="441227529" sldId="289"/>
            <ac:spMk id="14" creationId="{084C67AF-7E2E-649C-315B-B82B55B42D06}"/>
          </ac:spMkLst>
        </pc:spChg>
        <pc:picChg chg="del">
          <ac:chgData name="Notsky Lou" userId="bc4e83bf7123b657" providerId="LiveId" clId="{FAA5AA95-F678-4A18-9C3F-FAD226C2A3AB}" dt="2022-12-14T02:04:30.168" v="591" actId="478"/>
          <ac:picMkLst>
            <pc:docMk/>
            <pc:sldMk cId="441227529" sldId="289"/>
            <ac:picMk id="2" creationId="{2E4D01BA-15AC-285F-F197-CC374F37F54A}"/>
          </ac:picMkLst>
        </pc:picChg>
        <pc:picChg chg="add mod">
          <ac:chgData name="Notsky Lou" userId="bc4e83bf7123b657" providerId="LiveId" clId="{FAA5AA95-F678-4A18-9C3F-FAD226C2A3AB}" dt="2022-12-14T02:05:03.378" v="599" actId="1076"/>
          <ac:picMkLst>
            <pc:docMk/>
            <pc:sldMk cId="441227529" sldId="289"/>
            <ac:picMk id="7" creationId="{A872AE04-D3BD-AD05-2BE6-51D7B0D63D75}"/>
          </ac:picMkLst>
        </pc:picChg>
        <pc:picChg chg="del">
          <ac:chgData name="Notsky Lou" userId="bc4e83bf7123b657" providerId="LiveId" clId="{FAA5AA95-F678-4A18-9C3F-FAD226C2A3AB}" dt="2022-12-14T02:04:31.080" v="592" actId="478"/>
          <ac:picMkLst>
            <pc:docMk/>
            <pc:sldMk cId="441227529" sldId="289"/>
            <ac:picMk id="8" creationId="{9BD1138B-E2A2-38CB-D00E-C43B80CC8C5B}"/>
          </ac:picMkLst>
        </pc:picChg>
        <pc:picChg chg="add mod">
          <ac:chgData name="Notsky Lou" userId="bc4e83bf7123b657" providerId="LiveId" clId="{FAA5AA95-F678-4A18-9C3F-FAD226C2A3AB}" dt="2022-12-14T02:04:58.567" v="597" actId="1076"/>
          <ac:picMkLst>
            <pc:docMk/>
            <pc:sldMk cId="441227529" sldId="289"/>
            <ac:picMk id="9" creationId="{F6043A0C-7914-432F-9CDA-934C02A5558D}"/>
          </ac:picMkLst>
        </pc:picChg>
      </pc:sldChg>
      <pc:sldChg chg="addSp delSp modSp add mod ord">
        <pc:chgData name="Notsky Lou" userId="bc4e83bf7123b657" providerId="LiveId" clId="{FAA5AA95-F678-4A18-9C3F-FAD226C2A3AB}" dt="2022-12-14T02:16:39.659" v="742" actId="1076"/>
        <pc:sldMkLst>
          <pc:docMk/>
          <pc:sldMk cId="658103095" sldId="290"/>
        </pc:sldMkLst>
        <pc:spChg chg="mod">
          <ac:chgData name="Notsky Lou" userId="bc4e83bf7123b657" providerId="LiveId" clId="{FAA5AA95-F678-4A18-9C3F-FAD226C2A3AB}" dt="2022-12-14T02:15:25.204" v="728" actId="20577"/>
          <ac:spMkLst>
            <pc:docMk/>
            <pc:sldMk cId="658103095" sldId="290"/>
            <ac:spMk id="3" creationId="{C55E2E3E-148D-4BE4-88A4-447C4BC35E68}"/>
          </ac:spMkLst>
        </pc:spChg>
        <pc:spChg chg="del">
          <ac:chgData name="Notsky Lou" userId="bc4e83bf7123b657" providerId="LiveId" clId="{FAA5AA95-F678-4A18-9C3F-FAD226C2A3AB}" dt="2022-12-14T02:15:09.632" v="723" actId="478"/>
          <ac:spMkLst>
            <pc:docMk/>
            <pc:sldMk cId="658103095" sldId="290"/>
            <ac:spMk id="5" creationId="{140F55DB-0AAD-684A-B0E2-8EF58E039423}"/>
          </ac:spMkLst>
        </pc:spChg>
        <pc:spChg chg="mod">
          <ac:chgData name="Notsky Lou" userId="bc4e83bf7123b657" providerId="LiveId" clId="{FAA5AA95-F678-4A18-9C3F-FAD226C2A3AB}" dt="2022-12-14T02:15:18.408" v="725" actId="1076"/>
          <ac:spMkLst>
            <pc:docMk/>
            <pc:sldMk cId="658103095" sldId="290"/>
            <ac:spMk id="10" creationId="{F45C8E76-99EE-8858-EC22-2A56BFA28FB0}"/>
          </ac:spMkLst>
        </pc:spChg>
        <pc:spChg chg="add mod">
          <ac:chgData name="Notsky Lou" userId="bc4e83bf7123b657" providerId="LiveId" clId="{FAA5AA95-F678-4A18-9C3F-FAD226C2A3AB}" dt="2022-12-14T02:16:36.763" v="741" actId="1076"/>
          <ac:spMkLst>
            <pc:docMk/>
            <pc:sldMk cId="658103095" sldId="290"/>
            <ac:spMk id="12" creationId="{7D0D9056-A223-E804-DBFD-6616C2F9FEA0}"/>
          </ac:spMkLst>
        </pc:spChg>
        <pc:spChg chg="add mod">
          <ac:chgData name="Notsky Lou" userId="bc4e83bf7123b657" providerId="LiveId" clId="{FAA5AA95-F678-4A18-9C3F-FAD226C2A3AB}" dt="2022-12-14T02:16:39.659" v="742" actId="1076"/>
          <ac:spMkLst>
            <pc:docMk/>
            <pc:sldMk cId="658103095" sldId="290"/>
            <ac:spMk id="14" creationId="{D28AE158-6487-FF30-56C3-DBEF48D12FBD}"/>
          </ac:spMkLst>
        </pc:spChg>
        <pc:picChg chg="add mod">
          <ac:chgData name="Notsky Lou" userId="bc4e83bf7123b657" providerId="LiveId" clId="{FAA5AA95-F678-4A18-9C3F-FAD226C2A3AB}" dt="2022-12-14T02:06:43.032" v="615" actId="1076"/>
          <ac:picMkLst>
            <pc:docMk/>
            <pc:sldMk cId="658103095" sldId="290"/>
            <ac:picMk id="2" creationId="{C4A901C2-63C0-AB29-ABFC-7B0A9F8A6DC3}"/>
          </ac:picMkLst>
        </pc:picChg>
        <pc:picChg chg="del">
          <ac:chgData name="Notsky Lou" userId="bc4e83bf7123b657" providerId="LiveId" clId="{FAA5AA95-F678-4A18-9C3F-FAD226C2A3AB}" dt="2022-12-14T02:06:34.063" v="612" actId="478"/>
          <ac:picMkLst>
            <pc:docMk/>
            <pc:sldMk cId="658103095" sldId="290"/>
            <ac:picMk id="7" creationId="{A872AE04-D3BD-AD05-2BE6-51D7B0D63D75}"/>
          </ac:picMkLst>
        </pc:picChg>
        <pc:picChg chg="add mod">
          <ac:chgData name="Notsky Lou" userId="bc4e83bf7123b657" providerId="LiveId" clId="{FAA5AA95-F678-4A18-9C3F-FAD226C2A3AB}" dt="2022-12-14T02:06:47.901" v="617" actId="1076"/>
          <ac:picMkLst>
            <pc:docMk/>
            <pc:sldMk cId="658103095" sldId="290"/>
            <ac:picMk id="8" creationId="{7E204686-067D-CE94-DF28-5FAE2A5AB9E9}"/>
          </ac:picMkLst>
        </pc:picChg>
        <pc:picChg chg="del">
          <ac:chgData name="Notsky Lou" userId="bc4e83bf7123b657" providerId="LiveId" clId="{FAA5AA95-F678-4A18-9C3F-FAD226C2A3AB}" dt="2022-12-14T02:06:34.662" v="613" actId="478"/>
          <ac:picMkLst>
            <pc:docMk/>
            <pc:sldMk cId="658103095" sldId="290"/>
            <ac:picMk id="9" creationId="{F6043A0C-7914-432F-9CDA-934C02A5558D}"/>
          </ac:picMkLst>
        </pc:picChg>
      </pc:sldChg>
      <pc:sldChg chg="addSp delSp modSp add mod ord">
        <pc:chgData name="Notsky Lou" userId="bc4e83bf7123b657" providerId="LiveId" clId="{FAA5AA95-F678-4A18-9C3F-FAD226C2A3AB}" dt="2022-12-14T03:11:19.043" v="1078" actId="1076"/>
        <pc:sldMkLst>
          <pc:docMk/>
          <pc:sldMk cId="390165139" sldId="291"/>
        </pc:sldMkLst>
        <pc:spChg chg="mod">
          <ac:chgData name="Notsky Lou" userId="bc4e83bf7123b657" providerId="LiveId" clId="{FAA5AA95-F678-4A18-9C3F-FAD226C2A3AB}" dt="2022-12-14T03:10:01.775" v="1057" actId="20577"/>
          <ac:spMkLst>
            <pc:docMk/>
            <pc:sldMk cId="390165139" sldId="291"/>
            <ac:spMk id="3" creationId="{C55E2E3E-148D-4BE4-88A4-447C4BC35E68}"/>
          </ac:spMkLst>
        </pc:spChg>
        <pc:spChg chg="del">
          <ac:chgData name="Notsky Lou" userId="bc4e83bf7123b657" providerId="LiveId" clId="{FAA5AA95-F678-4A18-9C3F-FAD226C2A3AB}" dt="2022-12-14T02:17:42.697" v="753" actId="478"/>
          <ac:spMkLst>
            <pc:docMk/>
            <pc:sldMk cId="390165139" sldId="291"/>
            <ac:spMk id="5" creationId="{140F55DB-0AAD-684A-B0E2-8EF58E039423}"/>
          </ac:spMkLst>
        </pc:spChg>
        <pc:spChg chg="add mod">
          <ac:chgData name="Notsky Lou" userId="bc4e83bf7123b657" providerId="LiveId" clId="{FAA5AA95-F678-4A18-9C3F-FAD226C2A3AB}" dt="2022-12-14T03:11:17.534" v="1077" actId="1076"/>
          <ac:spMkLst>
            <pc:docMk/>
            <pc:sldMk cId="390165139" sldId="291"/>
            <ac:spMk id="8" creationId="{98ACC919-23CD-2535-A2DE-2A3F990D76A3}"/>
          </ac:spMkLst>
        </pc:spChg>
        <pc:spChg chg="mod">
          <ac:chgData name="Notsky Lou" userId="bc4e83bf7123b657" providerId="LiveId" clId="{FAA5AA95-F678-4A18-9C3F-FAD226C2A3AB}" dt="2022-12-14T02:17:46.641" v="754" actId="1076"/>
          <ac:spMkLst>
            <pc:docMk/>
            <pc:sldMk cId="390165139" sldId="291"/>
            <ac:spMk id="10" creationId="{F45C8E76-99EE-8858-EC22-2A56BFA28FB0}"/>
          </ac:spMkLst>
        </pc:spChg>
        <pc:spChg chg="add del mod">
          <ac:chgData name="Notsky Lou" userId="bc4e83bf7123b657" providerId="LiveId" clId="{FAA5AA95-F678-4A18-9C3F-FAD226C2A3AB}" dt="2022-12-14T03:10:04.669" v="1058" actId="478"/>
          <ac:spMkLst>
            <pc:docMk/>
            <pc:sldMk cId="390165139" sldId="291"/>
            <ac:spMk id="14" creationId="{4DCFD68F-E72D-4A7D-5C05-8F42196450F5}"/>
          </ac:spMkLst>
        </pc:spChg>
        <pc:spChg chg="add del mod">
          <ac:chgData name="Notsky Lou" userId="bc4e83bf7123b657" providerId="LiveId" clId="{FAA5AA95-F678-4A18-9C3F-FAD226C2A3AB}" dt="2022-12-14T03:10:09.083" v="1061" actId="478"/>
          <ac:spMkLst>
            <pc:docMk/>
            <pc:sldMk cId="390165139" sldId="291"/>
            <ac:spMk id="16" creationId="{349CBE7C-D4E6-AA88-74F4-48762CD34BCE}"/>
          </ac:spMkLst>
        </pc:spChg>
        <pc:picChg chg="add mod">
          <ac:chgData name="Notsky Lou" userId="bc4e83bf7123b657" providerId="LiveId" clId="{FAA5AA95-F678-4A18-9C3F-FAD226C2A3AB}" dt="2022-12-14T03:10:32.901" v="1068" actId="1076"/>
          <ac:picMkLst>
            <pc:docMk/>
            <pc:sldMk cId="390165139" sldId="291"/>
            <ac:picMk id="2" creationId="{0EFD696D-367F-A39D-0C84-1963317CBE4C}"/>
          </ac:picMkLst>
        </pc:picChg>
        <pc:picChg chg="del">
          <ac:chgData name="Notsky Lou" userId="bc4e83bf7123b657" providerId="LiveId" clId="{FAA5AA95-F678-4A18-9C3F-FAD226C2A3AB}" dt="2022-12-14T02:09:00.232" v="660" actId="478"/>
          <ac:picMkLst>
            <pc:docMk/>
            <pc:sldMk cId="390165139" sldId="291"/>
            <ac:picMk id="2" creationId="{2E4D01BA-15AC-285F-F197-CC374F37F54A}"/>
          </ac:picMkLst>
        </pc:picChg>
        <pc:picChg chg="add mod">
          <ac:chgData name="Notsky Lou" userId="bc4e83bf7123b657" providerId="LiveId" clId="{FAA5AA95-F678-4A18-9C3F-FAD226C2A3AB}" dt="2022-12-14T03:10:31.209" v="1067" actId="1076"/>
          <ac:picMkLst>
            <pc:docMk/>
            <pc:sldMk cId="390165139" sldId="291"/>
            <ac:picMk id="5" creationId="{1B9EFBF0-929C-B9EE-7C03-8A88697055BC}"/>
          </ac:picMkLst>
        </pc:picChg>
        <pc:picChg chg="add del mod">
          <ac:chgData name="Notsky Lou" userId="bc4e83bf7123b657" providerId="LiveId" clId="{FAA5AA95-F678-4A18-9C3F-FAD226C2A3AB}" dt="2022-12-14T02:17:28.529" v="749" actId="478"/>
          <ac:picMkLst>
            <pc:docMk/>
            <pc:sldMk cId="390165139" sldId="291"/>
            <ac:picMk id="7" creationId="{46776CCD-1C16-6C88-1F6E-C395855B7396}"/>
          </ac:picMkLst>
        </pc:picChg>
        <pc:picChg chg="del">
          <ac:chgData name="Notsky Lou" userId="bc4e83bf7123b657" providerId="LiveId" clId="{FAA5AA95-F678-4A18-9C3F-FAD226C2A3AB}" dt="2022-12-14T02:09:00.955" v="661" actId="478"/>
          <ac:picMkLst>
            <pc:docMk/>
            <pc:sldMk cId="390165139" sldId="291"/>
            <ac:picMk id="8" creationId="{9BD1138B-E2A2-38CB-D00E-C43B80CC8C5B}"/>
          </ac:picMkLst>
        </pc:picChg>
        <pc:picChg chg="add mod">
          <ac:chgData name="Notsky Lou" userId="bc4e83bf7123b657" providerId="LiveId" clId="{FAA5AA95-F678-4A18-9C3F-FAD226C2A3AB}" dt="2022-12-14T03:11:19.043" v="1078" actId="1076"/>
          <ac:picMkLst>
            <pc:docMk/>
            <pc:sldMk cId="390165139" sldId="291"/>
            <ac:picMk id="9" creationId="{20A71A3B-FDE1-CD44-8A2A-785D3727562E}"/>
          </ac:picMkLst>
        </pc:picChg>
        <pc:picChg chg="add del mod">
          <ac:chgData name="Notsky Lou" userId="bc4e83bf7123b657" providerId="LiveId" clId="{FAA5AA95-F678-4A18-9C3F-FAD226C2A3AB}" dt="2022-12-14T02:17:29.198" v="750" actId="478"/>
          <ac:picMkLst>
            <pc:docMk/>
            <pc:sldMk cId="390165139" sldId="291"/>
            <ac:picMk id="9" creationId="{579A575E-AFFC-AF05-2691-15C4421601CC}"/>
          </ac:picMkLst>
        </pc:picChg>
        <pc:picChg chg="add del mod">
          <ac:chgData name="Notsky Lou" userId="bc4e83bf7123b657" providerId="LiveId" clId="{FAA5AA95-F678-4A18-9C3F-FAD226C2A3AB}" dt="2022-12-14T03:10:10.709" v="1063" actId="478"/>
          <ac:picMkLst>
            <pc:docMk/>
            <pc:sldMk cId="390165139" sldId="291"/>
            <ac:picMk id="11" creationId="{F8EAD139-0CA2-55A9-32E7-8F465D8B80B6}"/>
          </ac:picMkLst>
        </pc:picChg>
        <pc:picChg chg="add del mod">
          <ac:chgData name="Notsky Lou" userId="bc4e83bf7123b657" providerId="LiveId" clId="{FAA5AA95-F678-4A18-9C3F-FAD226C2A3AB}" dt="2022-12-14T03:10:09.858" v="1062" actId="478"/>
          <ac:picMkLst>
            <pc:docMk/>
            <pc:sldMk cId="390165139" sldId="291"/>
            <ac:picMk id="12" creationId="{4D9E3F50-DCF9-6C65-DB08-FF3192C9FBBD}"/>
          </ac:picMkLst>
        </pc:picChg>
      </pc:sldChg>
      <pc:sldChg chg="modSp add del mod">
        <pc:chgData name="Notsky Lou" userId="bc4e83bf7123b657" providerId="LiveId" clId="{FAA5AA95-F678-4A18-9C3F-FAD226C2A3AB}" dt="2022-12-14T03:12:40.935" v="1092" actId="47"/>
        <pc:sldMkLst>
          <pc:docMk/>
          <pc:sldMk cId="4091016378" sldId="292"/>
        </pc:sldMkLst>
        <pc:spChg chg="mod">
          <ac:chgData name="Notsky Lou" userId="bc4e83bf7123b657" providerId="LiveId" clId="{FAA5AA95-F678-4A18-9C3F-FAD226C2A3AB}" dt="2022-12-14T02:19:33.589" v="787" actId="20577"/>
          <ac:spMkLst>
            <pc:docMk/>
            <pc:sldMk cId="4091016378" sldId="292"/>
            <ac:spMk id="2" creationId="{42D1A202-23A3-4F3A-AA92-0172C8D2DA0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12/14/22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12/14/22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12/14/22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12/14/22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12/14/22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12/14/22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12/14/22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12/14/22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12/14/22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12/14/22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12/14/22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12/14/22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youtu.be/QxYMjJxueTI"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pPr algn="ctr"/>
            <a:r>
              <a:rPr lang="en-US" sz="3600" dirty="0"/>
              <a:t>Using Top-Down Greedy Strategy algorithms to build, compare, and apply decision trees to different problem sets.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455118" y="4656397"/>
            <a:ext cx="8657642" cy="2080305"/>
          </a:xfrm>
        </p:spPr>
        <p:txBody>
          <a:bodyPr/>
          <a:lstStyle/>
          <a:p>
            <a:r>
              <a:rPr lang="en-US" dirty="0"/>
              <a:t>By</a:t>
            </a:r>
          </a:p>
          <a:p>
            <a:r>
              <a:rPr lang="en-US" dirty="0"/>
              <a:t>Karan Shah,			Ameya Gidh</a:t>
            </a:r>
          </a:p>
          <a:p>
            <a:r>
              <a:rPr lang="en-US" dirty="0"/>
              <a:t>Mattia Contestabile, 	Jose Lou</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ID3 – ROC Curve</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12/14/22</a:t>
            </a:fld>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10</a:t>
            </a:fld>
            <a:endParaRPr lang="en-US" dirty="0"/>
          </a:p>
        </p:txBody>
      </p:sp>
      <p:pic>
        <p:nvPicPr>
          <p:cNvPr id="2" name="Picture 1" descr="Chart, line chart&#10;&#10;Description automatically generated">
            <a:extLst>
              <a:ext uri="{FF2B5EF4-FFF2-40B4-BE49-F238E27FC236}">
                <a16:creationId xmlns:a16="http://schemas.microsoft.com/office/drawing/2014/main" id="{2E4D01BA-15AC-285F-F197-CC374F37F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144" y="1739220"/>
            <a:ext cx="2875915" cy="2708275"/>
          </a:xfrm>
          <a:prstGeom prst="rect">
            <a:avLst/>
          </a:prstGeom>
        </p:spPr>
      </p:pic>
      <p:pic>
        <p:nvPicPr>
          <p:cNvPr id="8" name="Picture 7" descr="Chart, line chart&#10;&#10;Description automatically generated">
            <a:extLst>
              <a:ext uri="{FF2B5EF4-FFF2-40B4-BE49-F238E27FC236}">
                <a16:creationId xmlns:a16="http://schemas.microsoft.com/office/drawing/2014/main" id="{9BD1138B-E2A2-38CB-D00E-C43B80CC8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6003" y="1706563"/>
            <a:ext cx="2763520" cy="2717165"/>
          </a:xfrm>
          <a:prstGeom prst="rect">
            <a:avLst/>
          </a:prstGeom>
        </p:spPr>
      </p:pic>
      <p:sp>
        <p:nvSpPr>
          <p:cNvPr id="10" name="TextBox 9">
            <a:extLst>
              <a:ext uri="{FF2B5EF4-FFF2-40B4-BE49-F238E27FC236}">
                <a16:creationId xmlns:a16="http://schemas.microsoft.com/office/drawing/2014/main" id="{F45C8E76-99EE-8858-EC22-2A56BFA28FB0}"/>
              </a:ext>
            </a:extLst>
          </p:cNvPr>
          <p:cNvSpPr txBox="1"/>
          <p:nvPr/>
        </p:nvSpPr>
        <p:spPr>
          <a:xfrm>
            <a:off x="3160746" y="5984914"/>
            <a:ext cx="6097554" cy="553998"/>
          </a:xfrm>
          <a:prstGeom prst="rect">
            <a:avLst/>
          </a:prstGeom>
          <a:noFill/>
        </p:spPr>
        <p:txBody>
          <a:bodyPr wrap="square">
            <a:spAutoFit/>
          </a:bodyPr>
          <a:lstStyle/>
          <a:p>
            <a:r>
              <a:rPr lang="en-US" sz="1800" baseline="30000" dirty="0">
                <a:effectLst/>
                <a:latin typeface="Times New Roman" panose="02020603050405020304" pitchFamily="18" charset="0"/>
                <a:ea typeface="Times New Roman" panose="02020603050405020304" pitchFamily="18" charset="0"/>
              </a:rPr>
              <a:t>Sarang </a:t>
            </a:r>
            <a:r>
              <a:rPr lang="en-US" sz="1800" baseline="30000" dirty="0" err="1">
                <a:effectLst/>
                <a:latin typeface="Times New Roman" panose="02020603050405020304" pitchFamily="18" charset="0"/>
                <a:ea typeface="Times New Roman" panose="02020603050405020304" pitchFamily="18" charset="0"/>
              </a:rPr>
              <a:t>Narkhede</a:t>
            </a:r>
            <a:r>
              <a:rPr lang="en-US" sz="1800" baseline="30000" dirty="0">
                <a:effectLst/>
                <a:latin typeface="Times New Roman" panose="02020603050405020304" pitchFamily="18" charset="0"/>
                <a:ea typeface="Times New Roman" panose="02020603050405020304" pitchFamily="18" charset="0"/>
              </a:rPr>
              <a:t>, “Understanding Confusion Matrix,” Medium (Towards Data Science, June 15, 2021), https://towardsdatascience.com/understanding-confusion-matrix-a9ad42dcfd62.</a:t>
            </a:r>
            <a:endParaRPr lang="en-US" dirty="0"/>
          </a:p>
        </p:txBody>
      </p:sp>
      <p:sp>
        <p:nvSpPr>
          <p:cNvPr id="12" name="TextBox 11">
            <a:extLst>
              <a:ext uri="{FF2B5EF4-FFF2-40B4-BE49-F238E27FC236}">
                <a16:creationId xmlns:a16="http://schemas.microsoft.com/office/drawing/2014/main" id="{84DCA192-5192-C8BD-3028-39A0881E92A0}"/>
              </a:ext>
            </a:extLst>
          </p:cNvPr>
          <p:cNvSpPr txBox="1"/>
          <p:nvPr/>
        </p:nvSpPr>
        <p:spPr>
          <a:xfrm>
            <a:off x="667314" y="4655213"/>
            <a:ext cx="2605574" cy="369332"/>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rPr>
              <a:t>(ROC Curve for ID3 Train) </a:t>
            </a:r>
            <a:endParaRPr lang="en-US" dirty="0"/>
          </a:p>
        </p:txBody>
      </p:sp>
      <p:sp>
        <p:nvSpPr>
          <p:cNvPr id="14" name="TextBox 13">
            <a:extLst>
              <a:ext uri="{FF2B5EF4-FFF2-40B4-BE49-F238E27FC236}">
                <a16:creationId xmlns:a16="http://schemas.microsoft.com/office/drawing/2014/main" id="{ECBE83BF-2AE6-BD0A-B9B2-E231577EC760}"/>
              </a:ext>
            </a:extLst>
          </p:cNvPr>
          <p:cNvSpPr txBox="1"/>
          <p:nvPr/>
        </p:nvSpPr>
        <p:spPr>
          <a:xfrm>
            <a:off x="3603120" y="4675247"/>
            <a:ext cx="2486660" cy="369332"/>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rPr>
              <a:t>(ROC Curve for ID3 Test)</a:t>
            </a:r>
            <a:endParaRPr lang="en-US" dirty="0"/>
          </a:p>
        </p:txBody>
      </p:sp>
      <p:pic>
        <p:nvPicPr>
          <p:cNvPr id="5" name="Picture 4" descr="Chart, line chart&#10;&#10;Description automatically generated">
            <a:extLst>
              <a:ext uri="{FF2B5EF4-FFF2-40B4-BE49-F238E27FC236}">
                <a16:creationId xmlns:a16="http://schemas.microsoft.com/office/drawing/2014/main" id="{066878E0-4477-0783-1338-B2EF25F70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7467" y="1656716"/>
            <a:ext cx="2804795" cy="2816860"/>
          </a:xfrm>
          <a:prstGeom prst="rect">
            <a:avLst/>
          </a:prstGeom>
        </p:spPr>
      </p:pic>
      <p:pic>
        <p:nvPicPr>
          <p:cNvPr id="7" name="Picture 6" descr="Chart, line chart&#10;&#10;Description automatically generated">
            <a:extLst>
              <a:ext uri="{FF2B5EF4-FFF2-40B4-BE49-F238E27FC236}">
                <a16:creationId xmlns:a16="http://schemas.microsoft.com/office/drawing/2014/main" id="{13A5878F-8203-CD9D-706E-D748F7A56C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2441" y="1608773"/>
            <a:ext cx="2814955" cy="2814955"/>
          </a:xfrm>
          <a:prstGeom prst="rect">
            <a:avLst/>
          </a:prstGeom>
        </p:spPr>
      </p:pic>
      <p:sp>
        <p:nvSpPr>
          <p:cNvPr id="9" name="TextBox 8">
            <a:extLst>
              <a:ext uri="{FF2B5EF4-FFF2-40B4-BE49-F238E27FC236}">
                <a16:creationId xmlns:a16="http://schemas.microsoft.com/office/drawing/2014/main" id="{C1C29D68-70D1-EAE0-06F2-8A8938C86C7A}"/>
              </a:ext>
            </a:extLst>
          </p:cNvPr>
          <p:cNvSpPr txBox="1"/>
          <p:nvPr/>
        </p:nvSpPr>
        <p:spPr>
          <a:xfrm>
            <a:off x="6209523" y="4662207"/>
            <a:ext cx="2486660" cy="646331"/>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rPr>
              <a:t>(ROC Curve for </a:t>
            </a:r>
            <a:r>
              <a:rPr lang="en-US" dirty="0">
                <a:latin typeface="Calibri" panose="020F0502020204030204" pitchFamily="34" charset="0"/>
                <a:ea typeface="Times New Roman" panose="02020603050405020304" pitchFamily="18" charset="0"/>
              </a:rPr>
              <a:t>Cart</a:t>
            </a:r>
            <a:r>
              <a:rPr lang="en-US" sz="1800" dirty="0">
                <a:effectLst/>
                <a:latin typeface="Calibri" panose="020F0502020204030204" pitchFamily="34" charset="0"/>
                <a:ea typeface="Times New Roman" panose="02020603050405020304" pitchFamily="18" charset="0"/>
              </a:rPr>
              <a:t> Test)</a:t>
            </a:r>
            <a:endParaRPr lang="en-US" dirty="0"/>
          </a:p>
        </p:txBody>
      </p:sp>
      <p:sp>
        <p:nvSpPr>
          <p:cNvPr id="11" name="TextBox 10">
            <a:extLst>
              <a:ext uri="{FF2B5EF4-FFF2-40B4-BE49-F238E27FC236}">
                <a16:creationId xmlns:a16="http://schemas.microsoft.com/office/drawing/2014/main" id="{3D158FEA-D148-BCC2-42EF-E59D357E1856}"/>
              </a:ext>
            </a:extLst>
          </p:cNvPr>
          <p:cNvSpPr txBox="1"/>
          <p:nvPr/>
        </p:nvSpPr>
        <p:spPr>
          <a:xfrm>
            <a:off x="9394320" y="4675247"/>
            <a:ext cx="2486660" cy="646331"/>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rPr>
              <a:t>(ROC Curve for Cart Test)</a:t>
            </a:r>
            <a:endParaRPr lang="en-US" dirty="0"/>
          </a:p>
        </p:txBody>
      </p:sp>
    </p:spTree>
    <p:extLst>
      <p:ext uri="{BB962C8B-B14F-4D97-AF65-F5344CB8AC3E}">
        <p14:creationId xmlns:p14="http://schemas.microsoft.com/office/powerpoint/2010/main" val="211162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ID3 - </a:t>
            </a:r>
            <a:r>
              <a:rPr lang="en-US" dirty="0" err="1"/>
              <a:t>Sklearn</a:t>
            </a:r>
            <a:endParaRPr lang="en-US" dirty="0"/>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12/14/22</a:t>
            </a:fld>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11</a:t>
            </a:fld>
            <a:endParaRPr lang="en-US" dirty="0"/>
          </a:p>
        </p:txBody>
      </p:sp>
      <p:sp>
        <p:nvSpPr>
          <p:cNvPr id="10" name="TextBox 9">
            <a:extLst>
              <a:ext uri="{FF2B5EF4-FFF2-40B4-BE49-F238E27FC236}">
                <a16:creationId xmlns:a16="http://schemas.microsoft.com/office/drawing/2014/main" id="{F45C8E76-99EE-8858-EC22-2A56BFA28FB0}"/>
              </a:ext>
            </a:extLst>
          </p:cNvPr>
          <p:cNvSpPr txBox="1"/>
          <p:nvPr/>
        </p:nvSpPr>
        <p:spPr>
          <a:xfrm>
            <a:off x="3068870" y="6079351"/>
            <a:ext cx="6097554" cy="553998"/>
          </a:xfrm>
          <a:prstGeom prst="rect">
            <a:avLst/>
          </a:prstGeom>
          <a:noFill/>
        </p:spPr>
        <p:txBody>
          <a:bodyPr wrap="square">
            <a:spAutoFit/>
          </a:bodyPr>
          <a:lstStyle/>
          <a:p>
            <a:r>
              <a:rPr lang="en-US" sz="1800" baseline="30000" dirty="0">
                <a:effectLst/>
                <a:latin typeface="Times New Roman" panose="02020603050405020304" pitchFamily="18" charset="0"/>
                <a:ea typeface="Times New Roman" panose="02020603050405020304" pitchFamily="18" charset="0"/>
              </a:rPr>
              <a:t>Sarang </a:t>
            </a:r>
            <a:r>
              <a:rPr lang="en-US" sz="1800" baseline="30000" dirty="0" err="1">
                <a:effectLst/>
                <a:latin typeface="Times New Roman" panose="02020603050405020304" pitchFamily="18" charset="0"/>
                <a:ea typeface="Times New Roman" panose="02020603050405020304" pitchFamily="18" charset="0"/>
              </a:rPr>
              <a:t>Narkhede</a:t>
            </a:r>
            <a:r>
              <a:rPr lang="en-US" sz="1800" baseline="30000" dirty="0">
                <a:effectLst/>
                <a:latin typeface="Times New Roman" panose="02020603050405020304" pitchFamily="18" charset="0"/>
                <a:ea typeface="Times New Roman" panose="02020603050405020304" pitchFamily="18" charset="0"/>
              </a:rPr>
              <a:t>, “Understanding Confusion Matrix,” Medium (Towards Data Science, June 15, 2021), https://towardsdatascience.com/understanding-confusion-matrix-a9ad42dcfd62.</a:t>
            </a:r>
            <a:endParaRPr lang="en-US" dirty="0"/>
          </a:p>
        </p:txBody>
      </p:sp>
      <p:pic>
        <p:nvPicPr>
          <p:cNvPr id="2" name="Picture 1" descr="Chart, line chart&#10;&#10;Description automatically generated">
            <a:extLst>
              <a:ext uri="{FF2B5EF4-FFF2-40B4-BE49-F238E27FC236}">
                <a16:creationId xmlns:a16="http://schemas.microsoft.com/office/drawing/2014/main" id="{C4A901C2-63C0-AB29-ABFC-7B0A9F8A6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843" y="2086085"/>
            <a:ext cx="2547620" cy="2461895"/>
          </a:xfrm>
          <a:prstGeom prst="rect">
            <a:avLst/>
          </a:prstGeom>
        </p:spPr>
      </p:pic>
      <p:pic>
        <p:nvPicPr>
          <p:cNvPr id="8" name="Picture 7" descr="Chart, line chart&#10;&#10;Description automatically generated">
            <a:extLst>
              <a:ext uri="{FF2B5EF4-FFF2-40B4-BE49-F238E27FC236}">
                <a16:creationId xmlns:a16="http://schemas.microsoft.com/office/drawing/2014/main" id="{7E204686-067D-CE94-DF28-5FAE2A5AB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8155" y="2086085"/>
            <a:ext cx="2650490" cy="2452370"/>
          </a:xfrm>
          <a:prstGeom prst="rect">
            <a:avLst/>
          </a:prstGeom>
        </p:spPr>
      </p:pic>
      <p:sp>
        <p:nvSpPr>
          <p:cNvPr id="12" name="TextBox 11">
            <a:extLst>
              <a:ext uri="{FF2B5EF4-FFF2-40B4-BE49-F238E27FC236}">
                <a16:creationId xmlns:a16="http://schemas.microsoft.com/office/drawing/2014/main" id="{7D0D9056-A223-E804-DBFD-6616C2F9FEA0}"/>
              </a:ext>
            </a:extLst>
          </p:cNvPr>
          <p:cNvSpPr txBox="1"/>
          <p:nvPr/>
        </p:nvSpPr>
        <p:spPr>
          <a:xfrm>
            <a:off x="2381250" y="4669199"/>
            <a:ext cx="2950806" cy="369332"/>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rPr>
              <a:t> (Decision tree using  </a:t>
            </a:r>
            <a:r>
              <a:rPr lang="en-US" sz="1800" dirty="0" err="1">
                <a:effectLst/>
                <a:latin typeface="Calibri" panose="020F0502020204030204" pitchFamily="34" charset="0"/>
                <a:ea typeface="Times New Roman" panose="02020603050405020304" pitchFamily="18" charset="0"/>
              </a:rPr>
              <a:t>Sklearn</a:t>
            </a:r>
            <a:r>
              <a:rPr lang="en-US" sz="1800" dirty="0">
                <a:effectLst/>
                <a:latin typeface="Calibri" panose="020F0502020204030204" pitchFamily="34" charset="0"/>
                <a:ea typeface="Times New Roman" panose="02020603050405020304" pitchFamily="18" charset="0"/>
              </a:rPr>
              <a:t>) </a:t>
            </a:r>
            <a:endParaRPr lang="en-US" dirty="0"/>
          </a:p>
        </p:txBody>
      </p:sp>
      <p:sp>
        <p:nvSpPr>
          <p:cNvPr id="14" name="TextBox 13">
            <a:extLst>
              <a:ext uri="{FF2B5EF4-FFF2-40B4-BE49-F238E27FC236}">
                <a16:creationId xmlns:a16="http://schemas.microsoft.com/office/drawing/2014/main" id="{D28AE158-6487-FF30-56C3-DBEF48D12FBD}"/>
              </a:ext>
            </a:extLst>
          </p:cNvPr>
          <p:cNvSpPr txBox="1"/>
          <p:nvPr/>
        </p:nvSpPr>
        <p:spPr>
          <a:xfrm>
            <a:off x="6724650" y="4669199"/>
            <a:ext cx="2857500" cy="369332"/>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rPr>
              <a:t>(Decision tree using </a:t>
            </a:r>
            <a:r>
              <a:rPr lang="en-US" sz="1800" dirty="0" err="1">
                <a:effectLst/>
                <a:latin typeface="Calibri" panose="020F0502020204030204" pitchFamily="34" charset="0"/>
                <a:ea typeface="Times New Roman" panose="02020603050405020304" pitchFamily="18" charset="0"/>
              </a:rPr>
              <a:t>Sklearn</a:t>
            </a:r>
            <a:r>
              <a:rPr lang="en-US" sz="1800" dirty="0">
                <a:effectLst/>
                <a:latin typeface="Calibri" panose="020F0502020204030204" pitchFamily="34" charset="0"/>
                <a:ea typeface="Times New Roman" panose="02020603050405020304" pitchFamily="18" charset="0"/>
              </a:rPr>
              <a:t>)</a:t>
            </a:r>
            <a:endParaRPr lang="en-US" dirty="0"/>
          </a:p>
        </p:txBody>
      </p:sp>
    </p:spTree>
    <p:extLst>
      <p:ext uri="{BB962C8B-B14F-4D97-AF65-F5344CB8AC3E}">
        <p14:creationId xmlns:p14="http://schemas.microsoft.com/office/powerpoint/2010/main" val="658103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C4.5</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240756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C4.5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457200" indent="-457200">
              <a:buFont typeface="Arial" panose="020B0604020202020204" pitchFamily="34" charset="0"/>
              <a:buAutoNum type="arabicPeriod"/>
            </a:pPr>
            <a:r>
              <a:rPr lang="en-US" sz="1800" dirty="0">
                <a:effectLst/>
                <a:latin typeface="Times New Roman" panose="02020603050405020304" pitchFamily="18" charset="0"/>
                <a:ea typeface="Times New Roman" panose="02020603050405020304" pitchFamily="18" charset="0"/>
              </a:rPr>
              <a:t>As mentioned in the above paragraph, C4_5 is an extension of the ID3 algorithm. But differently than ID3, C4_5 does not need to have its input dataset to be binarized and it can handle both numerical and discrete features.</a:t>
            </a:r>
          </a:p>
          <a:p>
            <a:pPr marL="457200" indent="-457200">
              <a:buAutoNum type="arabicPeriod"/>
            </a:pP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12/14/22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77247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CART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Classification and Regression Tree</a:t>
            </a:r>
          </a:p>
        </p:txBody>
      </p:sp>
    </p:spTree>
    <p:extLst>
      <p:ext uri="{BB962C8B-B14F-4D97-AF65-F5344CB8AC3E}">
        <p14:creationId xmlns:p14="http://schemas.microsoft.com/office/powerpoint/2010/main" val="181211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CART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980880" y="2313215"/>
            <a:ext cx="9779183" cy="3436483"/>
          </a:xfrm>
        </p:spPr>
        <p:txBody>
          <a:bodyPr vert="horz" lIns="91440" tIns="45720" rIns="91440" bIns="45720" rtlCol="0" anchor="t">
            <a:normAutofit fontScale="85000" lnSpcReduction="10000"/>
          </a:bodyPr>
          <a:lstStyle/>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Following to our next algorithm, CART can be found to follow a similar structure to C4_5. However, the difference that distinguishes these two algorithms can be found in the “splitting creation for selection attribute.” As aforementioned, CART differently than ID3 uses GINI index as a reference for the splits it will execute. Its time complexity is calculated by also O(</a:t>
            </a:r>
            <a:r>
              <a:rPr lang="en-US" sz="1800" dirty="0" err="1">
                <a:effectLst/>
                <a:latin typeface="Times New Roman" panose="02020603050405020304" pitchFamily="18" charset="0"/>
                <a:ea typeface="Times New Roman" panose="02020603050405020304" pitchFamily="18" charset="0"/>
              </a:rPr>
              <a:t>mn</a:t>
            </a:r>
            <a:r>
              <a:rPr lang="en-US" sz="1800" dirty="0">
                <a:effectLst/>
                <a:latin typeface="Times New Roman" panose="02020603050405020304" pitchFamily="18" charset="0"/>
                <a:ea typeface="Times New Roman" panose="02020603050405020304" pitchFamily="18" charset="0"/>
              </a:rPr>
              <a:t> log</a:t>
            </a:r>
            <a:r>
              <a:rPr lang="en-US" sz="1800" baseline="-25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n) “where m refers to the attributes and n to the observations.”</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Max A. </a:t>
            </a:r>
            <a:r>
              <a:rPr lang="en-US" sz="1800" dirty="0" err="1">
                <a:effectLst/>
                <a:latin typeface="Times New Roman" panose="02020603050405020304" pitchFamily="18" charset="0"/>
                <a:ea typeface="Times New Roman" panose="02020603050405020304" pitchFamily="18" charset="0"/>
              </a:rPr>
              <a:t>Bramer</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Artificial Intelligence XXXV: 38th SGAI International Conference on Artificial Intelligence, AI 2018, Cambridge, UK, December 11-13, 2018: Proceedings</a:t>
            </a:r>
            <a:r>
              <a:rPr lang="en-US" sz="1800" dirty="0">
                <a:effectLst/>
                <a:latin typeface="Times New Roman" panose="02020603050405020304" pitchFamily="18" charset="0"/>
                <a:ea typeface="Times New Roman" panose="02020603050405020304" pitchFamily="18" charset="0"/>
              </a:rPr>
              <a:t> (Cham: Springer, 2018).</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Max A. </a:t>
            </a:r>
            <a:r>
              <a:rPr lang="en-US" sz="1800" dirty="0" err="1">
                <a:effectLst/>
                <a:latin typeface="Times New Roman" panose="02020603050405020304" pitchFamily="18" charset="0"/>
                <a:ea typeface="Times New Roman" panose="02020603050405020304" pitchFamily="18" charset="0"/>
              </a:rPr>
              <a:t>Bramer</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Artificial Intelligence XXXV: 38th SGAI International Conference on Artificial Intelligence, AI 2018, Cambridge, UK, December 11-13, 2018: Proceedings</a:t>
            </a:r>
            <a:r>
              <a:rPr lang="en-US" sz="1800" dirty="0">
                <a:effectLst/>
                <a:latin typeface="Times New Roman" panose="02020603050405020304" pitchFamily="18" charset="0"/>
                <a:ea typeface="Times New Roman" panose="02020603050405020304" pitchFamily="18" charset="0"/>
              </a:rPr>
              <a:t> (Cham: Springer, 2018).</a:t>
            </a:r>
          </a:p>
          <a:p>
            <a:pPr marL="457200" indent="-457200">
              <a:buAutoNum type="arabicPeriod"/>
            </a:pP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12/14/22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10165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CART ROC Curve</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12/14/22</a:t>
            </a:fld>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16</a:t>
            </a:fld>
            <a:endParaRPr lang="en-US" dirty="0"/>
          </a:p>
        </p:txBody>
      </p:sp>
      <p:sp>
        <p:nvSpPr>
          <p:cNvPr id="10" name="TextBox 9">
            <a:extLst>
              <a:ext uri="{FF2B5EF4-FFF2-40B4-BE49-F238E27FC236}">
                <a16:creationId xmlns:a16="http://schemas.microsoft.com/office/drawing/2014/main" id="{F45C8E76-99EE-8858-EC22-2A56BFA28FB0}"/>
              </a:ext>
            </a:extLst>
          </p:cNvPr>
          <p:cNvSpPr txBox="1"/>
          <p:nvPr/>
        </p:nvSpPr>
        <p:spPr>
          <a:xfrm>
            <a:off x="3068870" y="6167477"/>
            <a:ext cx="6097554" cy="553998"/>
          </a:xfrm>
          <a:prstGeom prst="rect">
            <a:avLst/>
          </a:prstGeom>
          <a:noFill/>
        </p:spPr>
        <p:txBody>
          <a:bodyPr wrap="square">
            <a:spAutoFit/>
          </a:bodyPr>
          <a:lstStyle/>
          <a:p>
            <a:r>
              <a:rPr lang="en-US" sz="1800" baseline="30000">
                <a:effectLst/>
                <a:latin typeface="Times New Roman" panose="02020603050405020304" pitchFamily="18" charset="0"/>
                <a:ea typeface="Times New Roman" panose="02020603050405020304" pitchFamily="18" charset="0"/>
              </a:rPr>
              <a:t>Sarang Narkhede, “Understanding Confusion Matrix,” Medium (Towards Data Science, June 15, 2021), https://towardsdatascience.com/understanding-confusion-matrix-a9ad42dcfd62.</a:t>
            </a:r>
            <a:endParaRPr lang="en-US" dirty="0"/>
          </a:p>
        </p:txBody>
      </p:sp>
      <p:pic>
        <p:nvPicPr>
          <p:cNvPr id="7" name="Picture 6" descr="Chart, line chart&#10;&#10;Description automatically generated">
            <a:extLst>
              <a:ext uri="{FF2B5EF4-FFF2-40B4-BE49-F238E27FC236}">
                <a16:creationId xmlns:a16="http://schemas.microsoft.com/office/drawing/2014/main" id="{A872AE04-D3BD-AD05-2BE6-51D7B0D63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292" y="2019617"/>
            <a:ext cx="2804795" cy="2816860"/>
          </a:xfrm>
          <a:prstGeom prst="rect">
            <a:avLst/>
          </a:prstGeom>
        </p:spPr>
      </p:pic>
      <p:pic>
        <p:nvPicPr>
          <p:cNvPr id="9" name="Picture 8" descr="Chart, line chart&#10;&#10;Description automatically generated">
            <a:extLst>
              <a:ext uri="{FF2B5EF4-FFF2-40B4-BE49-F238E27FC236}">
                <a16:creationId xmlns:a16="http://schemas.microsoft.com/office/drawing/2014/main" id="{F6043A0C-7914-432F-9CDA-934C02A55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0465" y="2021522"/>
            <a:ext cx="2814955" cy="2814955"/>
          </a:xfrm>
          <a:prstGeom prst="rect">
            <a:avLst/>
          </a:prstGeom>
        </p:spPr>
      </p:pic>
      <p:sp>
        <p:nvSpPr>
          <p:cNvPr id="12" name="TextBox 11">
            <a:extLst>
              <a:ext uri="{FF2B5EF4-FFF2-40B4-BE49-F238E27FC236}">
                <a16:creationId xmlns:a16="http://schemas.microsoft.com/office/drawing/2014/main" id="{A0D6F098-FBAC-C052-4DDA-9ADB1BC29CDE}"/>
              </a:ext>
            </a:extLst>
          </p:cNvPr>
          <p:cNvSpPr txBox="1"/>
          <p:nvPr/>
        </p:nvSpPr>
        <p:spPr>
          <a:xfrm>
            <a:off x="2358312" y="4964865"/>
            <a:ext cx="2733775" cy="369332"/>
          </a:xfrm>
          <a:prstGeom prst="rect">
            <a:avLst/>
          </a:prstGeom>
          <a:noFill/>
        </p:spPr>
        <p:txBody>
          <a:bodyPr wrap="square">
            <a:spAutoFit/>
          </a:bodyPr>
          <a:lstStyle/>
          <a:p>
            <a:r>
              <a:rPr lang="en-US" sz="1800">
                <a:effectLst/>
                <a:latin typeface="Calibri" panose="020F0502020204030204" pitchFamily="34" charset="0"/>
                <a:ea typeface="Times New Roman" panose="02020603050405020304" pitchFamily="18" charset="0"/>
              </a:rPr>
              <a:t>(ROC Curve for CART Train)</a:t>
            </a:r>
            <a:endParaRPr lang="en-US" dirty="0"/>
          </a:p>
        </p:txBody>
      </p:sp>
      <p:sp>
        <p:nvSpPr>
          <p:cNvPr id="14" name="TextBox 13">
            <a:extLst>
              <a:ext uri="{FF2B5EF4-FFF2-40B4-BE49-F238E27FC236}">
                <a16:creationId xmlns:a16="http://schemas.microsoft.com/office/drawing/2014/main" id="{084C67AF-7E2E-649C-315B-B82B55B42D06}"/>
              </a:ext>
            </a:extLst>
          </p:cNvPr>
          <p:cNvSpPr txBox="1"/>
          <p:nvPr/>
        </p:nvSpPr>
        <p:spPr>
          <a:xfrm>
            <a:off x="7531747" y="4947979"/>
            <a:ext cx="2092389" cy="369332"/>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rPr>
              <a:t>(ROC for CART Test)</a:t>
            </a:r>
            <a:endParaRPr lang="en-US" dirty="0"/>
          </a:p>
        </p:txBody>
      </p:sp>
    </p:spTree>
    <p:extLst>
      <p:ext uri="{BB962C8B-B14F-4D97-AF65-F5344CB8AC3E}">
        <p14:creationId xmlns:p14="http://schemas.microsoft.com/office/powerpoint/2010/main" val="441227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Entropy and Gini Index</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12/14/22</a:t>
            </a:fld>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17</a:t>
            </a:fld>
            <a:endParaRPr lang="en-US" dirty="0"/>
          </a:p>
        </p:txBody>
      </p:sp>
      <p:sp>
        <p:nvSpPr>
          <p:cNvPr id="10" name="TextBox 9">
            <a:extLst>
              <a:ext uri="{FF2B5EF4-FFF2-40B4-BE49-F238E27FC236}">
                <a16:creationId xmlns:a16="http://schemas.microsoft.com/office/drawing/2014/main" id="{F45C8E76-99EE-8858-EC22-2A56BFA28FB0}"/>
              </a:ext>
            </a:extLst>
          </p:cNvPr>
          <p:cNvSpPr txBox="1"/>
          <p:nvPr/>
        </p:nvSpPr>
        <p:spPr>
          <a:xfrm>
            <a:off x="3047223" y="6167477"/>
            <a:ext cx="6097554" cy="553998"/>
          </a:xfrm>
          <a:prstGeom prst="rect">
            <a:avLst/>
          </a:prstGeom>
          <a:noFill/>
        </p:spPr>
        <p:txBody>
          <a:bodyPr wrap="square">
            <a:spAutoFit/>
          </a:bodyPr>
          <a:lstStyle/>
          <a:p>
            <a:r>
              <a:rPr lang="en-US" sz="1800" baseline="30000" dirty="0">
                <a:effectLst/>
                <a:latin typeface="Times New Roman" panose="02020603050405020304" pitchFamily="18" charset="0"/>
                <a:ea typeface="Times New Roman" panose="02020603050405020304" pitchFamily="18" charset="0"/>
              </a:rPr>
              <a:t>Sarang </a:t>
            </a:r>
            <a:r>
              <a:rPr lang="en-US" sz="1800" baseline="30000" dirty="0" err="1">
                <a:effectLst/>
                <a:latin typeface="Times New Roman" panose="02020603050405020304" pitchFamily="18" charset="0"/>
                <a:ea typeface="Times New Roman" panose="02020603050405020304" pitchFamily="18" charset="0"/>
              </a:rPr>
              <a:t>Narkhede</a:t>
            </a:r>
            <a:r>
              <a:rPr lang="en-US" sz="1800" baseline="30000" dirty="0">
                <a:effectLst/>
                <a:latin typeface="Times New Roman" panose="02020603050405020304" pitchFamily="18" charset="0"/>
                <a:ea typeface="Times New Roman" panose="02020603050405020304" pitchFamily="18" charset="0"/>
              </a:rPr>
              <a:t>, “Understanding Confusion Matrix,” Medium (Towards Data Science, June 15, 2021), https://towardsdatascience.com/understanding-confusion-matrix-a9ad42dcfd62.</a:t>
            </a:r>
            <a:endParaRPr lang="en-US" dirty="0"/>
          </a:p>
        </p:txBody>
      </p:sp>
      <p:pic>
        <p:nvPicPr>
          <p:cNvPr id="2" name="Picture 1" descr="Expressing formula for the Entropy">
            <a:extLst>
              <a:ext uri="{FF2B5EF4-FFF2-40B4-BE49-F238E27FC236}">
                <a16:creationId xmlns:a16="http://schemas.microsoft.com/office/drawing/2014/main" id="{0EFD696D-367F-A39D-0C84-1963317CBE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7492" y="2149991"/>
            <a:ext cx="4544060" cy="1128395"/>
          </a:xfrm>
          <a:prstGeom prst="rect">
            <a:avLst/>
          </a:prstGeom>
          <a:noFill/>
          <a:ln>
            <a:noFill/>
          </a:ln>
        </p:spPr>
      </p:pic>
      <p:pic>
        <p:nvPicPr>
          <p:cNvPr id="5" name="Picture 4" descr="Expressing formula of the Gini Index">
            <a:extLst>
              <a:ext uri="{FF2B5EF4-FFF2-40B4-BE49-F238E27FC236}">
                <a16:creationId xmlns:a16="http://schemas.microsoft.com/office/drawing/2014/main" id="{1B9EFBF0-929C-B9EE-7C03-8A88697055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21287" y="2022968"/>
            <a:ext cx="4260850" cy="1057910"/>
          </a:xfrm>
          <a:prstGeom prst="rect">
            <a:avLst/>
          </a:prstGeom>
          <a:noFill/>
          <a:ln>
            <a:no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8ACC919-23CD-2535-A2DE-2A3F990D76A3}"/>
                  </a:ext>
                </a:extLst>
              </p:cNvPr>
              <p:cNvSpPr txBox="1"/>
              <p:nvPr/>
            </p:nvSpPr>
            <p:spPr>
              <a:xfrm>
                <a:off x="7540761" y="3278386"/>
                <a:ext cx="2621902" cy="2001189"/>
              </a:xfrm>
              <a:prstGeom prst="rect">
                <a:avLst/>
              </a:prstGeom>
              <a:noFill/>
            </p:spPr>
            <p:txBody>
              <a:bodyPr wrap="square">
                <a:spAutoFit/>
              </a:bodyPr>
              <a:lstStyle/>
              <a:p>
                <a:pPr marL="0" marR="0">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Measuring Performance</a:t>
                </a:r>
                <a:endParaRPr lang="en-US" sz="1100" dirty="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1400" b="1" i="1" dirty="0">
                    <a:effectLst/>
                    <a:latin typeface="Times New Roman" panose="02020603050405020304" pitchFamily="18" charset="0"/>
                    <a:ea typeface="Times New Roman" panose="02020603050405020304" pitchFamily="18" charset="0"/>
                  </a:rPr>
                  <a:t>Confusion Matrix</a:t>
                </a:r>
                <a:endParaRPr lang="en-US" sz="1100" dirty="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d>
                        <m:dPr>
                          <m:begChr m:val="["/>
                          <m:endChr m:val="]"/>
                          <m:ctrlPr>
                            <a:rPr lang="en-US" sz="1800" b="1" i="1">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2"/>
                                    <m:mcJc m:val="center"/>
                                  </m:mcPr>
                                </m:mc>
                              </m:mcs>
                              <m:ctrlPr>
                                <a:rPr lang="en-US" sz="1800" b="1" i="1">
                                  <a:effectLst/>
                                  <a:latin typeface="Cambria Math" panose="02040503050406030204" pitchFamily="18" charset="0"/>
                                  <a:ea typeface="Times New Roman" panose="02020603050405020304" pitchFamily="18" charset="0"/>
                                  <a:cs typeface="Calibri" panose="020F0502020204030204" pitchFamily="34" charset="0"/>
                                </a:rPr>
                              </m:ctrlPr>
                            </m:mPr>
                            <m:mr>
                              <m:e>
                                <m:r>
                                  <a:rPr lang="en-US" sz="1800" b="1" i="1">
                                    <a:effectLst/>
                                    <a:latin typeface="Cambria Math" panose="02040503050406030204" pitchFamily="18" charset="0"/>
                                    <a:ea typeface="Times New Roman" panose="02020603050405020304" pitchFamily="18" charset="0"/>
                                    <a:cs typeface="Calibri" panose="020F0502020204030204" pitchFamily="34" charset="0"/>
                                  </a:rPr>
                                  <m:t>𝟏𝟔𝟎</m:t>
                                </m:r>
                              </m:e>
                              <m:e>
                                <m:r>
                                  <a:rPr lang="en-US" sz="1800" b="1" i="1">
                                    <a:effectLst/>
                                    <a:latin typeface="Cambria Math" panose="02040503050406030204" pitchFamily="18" charset="0"/>
                                    <a:ea typeface="Times New Roman" panose="02020603050405020304" pitchFamily="18" charset="0"/>
                                    <a:cs typeface="Calibri" panose="020F0502020204030204" pitchFamily="34" charset="0"/>
                                  </a:rPr>
                                  <m:t>𝟐𝟐𝟔</m:t>
                                </m:r>
                              </m:e>
                            </m:mr>
                            <m:mr>
                              <m:e>
                                <m:r>
                                  <a:rPr lang="en-US" sz="1800" b="1" i="1">
                                    <a:effectLst/>
                                    <a:latin typeface="Cambria Math" panose="02040503050406030204" pitchFamily="18" charset="0"/>
                                    <a:ea typeface="Times New Roman" panose="02020603050405020304" pitchFamily="18" charset="0"/>
                                    <a:cs typeface="Calibri" panose="020F0502020204030204" pitchFamily="34" charset="0"/>
                                  </a:rPr>
                                  <m:t>𝟐𝟎</m:t>
                                </m:r>
                              </m:e>
                              <m:e>
                                <m:r>
                                  <a:rPr lang="en-US" sz="1800" b="1" i="1">
                                    <a:effectLst/>
                                    <a:latin typeface="Cambria Math" panose="02040503050406030204" pitchFamily="18" charset="0"/>
                                    <a:ea typeface="Times New Roman" panose="02020603050405020304" pitchFamily="18" charset="0"/>
                                    <a:cs typeface="Calibri" panose="020F0502020204030204" pitchFamily="34" charset="0"/>
                                  </a:rPr>
                                  <m:t>𝟖𝟗𝟎</m:t>
                                </m:r>
                              </m:e>
                            </m:mr>
                          </m:m>
                        </m:e>
                      </m:d>
                    </m:oMath>
                  </m:oMathPara>
                </a14:m>
                <a:endParaRPr lang="en-US" sz="1100" dirty="0">
                  <a:effectLst/>
                  <a:latin typeface="Times New Roman" panose="02020603050405020304" pitchFamily="18" charset="0"/>
                  <a:ea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98ACC919-23CD-2535-A2DE-2A3F990D76A3}"/>
                  </a:ext>
                </a:extLst>
              </p:cNvPr>
              <p:cNvSpPr txBox="1">
                <a:spLocks noRot="1" noChangeAspect="1" noMove="1" noResize="1" noEditPoints="1" noAdjustHandles="1" noChangeArrowheads="1" noChangeShapeType="1" noTextEdit="1"/>
              </p:cNvSpPr>
              <p:nvPr/>
            </p:nvSpPr>
            <p:spPr>
              <a:xfrm>
                <a:off x="7540761" y="3278386"/>
                <a:ext cx="2621902" cy="2001189"/>
              </a:xfrm>
              <a:prstGeom prst="rect">
                <a:avLst/>
              </a:prstGeom>
              <a:blipFill>
                <a:blip r:embed="rId4"/>
                <a:stretch>
                  <a:fillRect l="-1860" r="-465"/>
                </a:stretch>
              </a:blipFill>
            </p:spPr>
            <p:txBody>
              <a:bodyPr/>
              <a:lstStyle/>
              <a:p>
                <a:r>
                  <a:rPr lang="en-US">
                    <a:noFill/>
                  </a:rPr>
                  <a:t> </a:t>
                </a:r>
              </a:p>
            </p:txBody>
          </p:sp>
        </mc:Fallback>
      </mc:AlternateContent>
      <p:pic>
        <p:nvPicPr>
          <p:cNvPr id="9" name="Picture 8" descr="Table&#10;&#10;Description automatically generated">
            <a:extLst>
              <a:ext uri="{FF2B5EF4-FFF2-40B4-BE49-F238E27FC236}">
                <a16:creationId xmlns:a16="http://schemas.microsoft.com/office/drawing/2014/main" id="{20A71A3B-FDE1-CD44-8A2A-785D372756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0668" y="3579615"/>
            <a:ext cx="3106591" cy="2102452"/>
          </a:xfrm>
          <a:prstGeom prst="rect">
            <a:avLst/>
          </a:prstGeom>
        </p:spPr>
      </p:pic>
    </p:spTree>
    <p:extLst>
      <p:ext uri="{BB962C8B-B14F-4D97-AF65-F5344CB8AC3E}">
        <p14:creationId xmlns:p14="http://schemas.microsoft.com/office/powerpoint/2010/main" val="390165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4188277" cy="1217269"/>
          </a:xfrm>
        </p:spPr>
        <p:txBody>
          <a:bodyPr/>
          <a:lstStyle/>
          <a:p>
            <a:r>
              <a:rPr lang="en-US" dirty="0"/>
              <a:t>Conclusion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59026" y="2643336"/>
            <a:ext cx="7511321" cy="3518925"/>
          </a:xfrm>
        </p:spPr>
        <p:txBody>
          <a:bodyPr vert="horz" lIns="91440" tIns="45720" rIns="91440" bIns="45720" rtlCol="0" anchor="t">
            <a:normAutofit fontScale="77500" lnSpcReduction="20000"/>
          </a:bodyPr>
          <a:lstStyle/>
          <a:p>
            <a:r>
              <a:rPr lang="en-US" sz="2900" dirty="0">
                <a:effectLst/>
                <a:latin typeface="Times New Roman" panose="02020603050405020304" pitchFamily="18" charset="0"/>
                <a:ea typeface="Times New Roman" panose="02020603050405020304" pitchFamily="18" charset="0"/>
              </a:rPr>
              <a:t>Given the data we have finally elaborated, the avenues for future research concentrate on reducing the size of the Decision Tree for more robust result. For achieving that we use pruning, that reduces the size of a Decision Tree and its complexity. Better approaches include using Random Forest algorithm, that uses a combination of many decision trees and depending on the number of votes it marks the right the label to choose.  In a random of forest, we make use of </a:t>
            </a:r>
            <a:r>
              <a:rPr lang="en-US" sz="2900" i="1" dirty="0">
                <a:effectLst/>
                <a:latin typeface="Times New Roman" panose="02020603050405020304" pitchFamily="18" charset="0"/>
                <a:ea typeface="Times New Roman" panose="02020603050405020304" pitchFamily="18" charset="0"/>
              </a:rPr>
              <a:t>bagging</a:t>
            </a:r>
            <a:r>
              <a:rPr lang="en-US" sz="2900" dirty="0">
                <a:effectLst/>
                <a:latin typeface="Times New Roman" panose="02020603050405020304" pitchFamily="18" charset="0"/>
                <a:ea typeface="Times New Roman" panose="02020603050405020304" pitchFamily="18" charset="0"/>
              </a:rPr>
              <a:t> which bootstrap aggregation then each model is generated by using the sample with replacement this is also row sampling. Thus, since we combine many results together to reach the output of majority voting, that is the reason why it is also known as aggregation.</a:t>
            </a:r>
          </a:p>
          <a:p>
            <a:endParaRPr lang="en-US" sz="29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855179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br>
              <a:rPr lang="en-US" dirty="0"/>
            </a:br>
            <a:r>
              <a:rPr lang="en-US" sz="1200" dirty="0">
                <a:hlinkClick r:id="rId2"/>
              </a:rPr>
              <a:t>https://youtu.be/QxYMjJxueTI</a:t>
            </a:r>
            <a:r>
              <a:rPr lang="en-US" sz="1200" dirty="0"/>
              <a:t> - video </a:t>
            </a:r>
            <a:r>
              <a:rPr lang="en-US" sz="1200" dirty="0" err="1"/>
              <a:t>youtube</a:t>
            </a:r>
            <a:r>
              <a:rPr lang="en-US" sz="1200"/>
              <a:t> </a:t>
            </a:r>
            <a:endParaRPr lang="en-US" sz="1200"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92500" lnSpcReduction="20000"/>
          </a:bodyPr>
          <a:lstStyle/>
          <a:p>
            <a:r>
              <a:rPr lang="en-US" dirty="0"/>
              <a:t>Introduction</a:t>
            </a:r>
          </a:p>
          <a:p>
            <a:r>
              <a:rPr lang="en-US" dirty="0"/>
              <a:t>Deep Analysis</a:t>
            </a:r>
          </a:p>
          <a:p>
            <a:r>
              <a:rPr lang="en-US" dirty="0"/>
              <a:t>	ID3</a:t>
            </a:r>
          </a:p>
          <a:p>
            <a:r>
              <a:rPr lang="en-US" dirty="0"/>
              <a:t>	C4.5</a:t>
            </a:r>
          </a:p>
          <a:p>
            <a:r>
              <a:rPr lang="en-US" dirty="0"/>
              <a:t>	CART</a:t>
            </a:r>
          </a:p>
          <a:p>
            <a:r>
              <a:rPr lang="en-US" dirty="0"/>
              <a:t>Conclusion</a:t>
            </a:r>
          </a:p>
          <a:p>
            <a:r>
              <a:rPr lang="en-US" dirty="0"/>
              <a:t>	Summary</a:t>
            </a:r>
          </a:p>
          <a:p>
            <a:r>
              <a:rPr lang="en-US" dirty="0"/>
              <a:t>	Areas of growth</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12/14/22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5177322" cy="722747"/>
          </a:xfrm>
        </p:spPr>
        <p:txBody>
          <a:bodyPr/>
          <a:lstStyle/>
          <a:p>
            <a:r>
              <a:rPr lang="en-US" dirty="0"/>
              <a:t>Introduction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253564" y="1539551"/>
            <a:ext cx="3924925" cy="111918"/>
          </a:xfrm>
        </p:spPr>
        <p:txBody>
          <a:bodyPr vert="horz" lIns="91440" tIns="45720" rIns="91440" bIns="45720" rtlCol="0" anchor="t">
            <a:normAutofit fontScale="25000" lnSpcReduction="20000"/>
          </a:bodyPr>
          <a:lstStyle/>
          <a:p>
            <a:pPr marL="0" marR="0">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US" sz="4400"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0"/>
              </a:spcAft>
            </a:pPr>
            <a:r>
              <a:rPr lang="en-US" sz="4400" dirty="0">
                <a:effectLst/>
                <a:latin typeface="Times New Roman" panose="02020603050405020304" pitchFamily="18" charset="0"/>
                <a:ea typeface="Times New Roman" panose="02020603050405020304" pitchFamily="18" charset="0"/>
              </a:rPr>
              <a:t>The greedy approach is designed to either maximize or minimize the heuristic function.</a:t>
            </a:r>
          </a:p>
          <a:p>
            <a:pPr marL="0" marR="0">
              <a:lnSpc>
                <a:spcPct val="200000"/>
              </a:lnSpc>
              <a:spcBef>
                <a:spcPts val="0"/>
              </a:spcBef>
              <a:spcAft>
                <a:spcPts val="0"/>
              </a:spcAft>
            </a:pPr>
            <a:r>
              <a:rPr lang="en-US" sz="4400" dirty="0">
                <a:effectLst/>
                <a:latin typeface="Times New Roman" panose="02020603050405020304" pitchFamily="18" charset="0"/>
                <a:ea typeface="Times New Roman" panose="02020603050405020304" pitchFamily="18" charset="0"/>
              </a:rPr>
              <a:t>In doing so, it behaves by selecting the ‘current best option at every step of the function.  However, this does not mean it will overall optimize the algorithmic process. I</a:t>
            </a:r>
          </a:p>
          <a:p>
            <a:pPr marL="0" marR="0">
              <a:lnSpc>
                <a:spcPct val="200000"/>
              </a:lnSpc>
              <a:spcBef>
                <a:spcPts val="0"/>
              </a:spcBef>
              <a:spcAft>
                <a:spcPts val="0"/>
              </a:spcAft>
            </a:pPr>
            <a:r>
              <a:rPr lang="en-US" sz="4400" dirty="0">
                <a:effectLst/>
                <a:latin typeface="Times New Roman" panose="02020603050405020304" pitchFamily="18" charset="0"/>
                <a:ea typeface="Times New Roman" panose="02020603050405020304" pitchFamily="18" charset="0"/>
              </a:rPr>
              <a:t>It is important to mention, that this greedy algorithm only moves towards one direction. What it does mean is that it does not retract to its previous position.</a:t>
            </a:r>
          </a:p>
          <a:p>
            <a:pPr marL="457200" marR="0">
              <a:lnSpc>
                <a:spcPct val="200000"/>
              </a:lnSpc>
              <a:spcBef>
                <a:spcPts val="0"/>
              </a:spcBef>
              <a:spcAft>
                <a:spcPts val="0"/>
              </a:spcAft>
            </a:pPr>
            <a:r>
              <a:rPr lang="en-US" sz="4400" dirty="0">
                <a:effectLst/>
                <a:latin typeface="Times New Roman" panose="02020603050405020304" pitchFamily="18" charset="0"/>
                <a:ea typeface="Times New Roman" panose="02020603050405020304" pitchFamily="18" charset="0"/>
              </a:rPr>
              <a:t> </a:t>
            </a:r>
          </a:p>
          <a:p>
            <a:pPr marL="0" marR="0">
              <a:lnSpc>
                <a:spcPct val="200000"/>
              </a:lnSpc>
              <a:spcBef>
                <a:spcPts val="0"/>
              </a:spcBef>
              <a:spcAft>
                <a:spcPts val="0"/>
              </a:spcAft>
            </a:pPr>
            <a:r>
              <a:rPr lang="en-US" sz="4400" dirty="0">
                <a:effectLst/>
                <a:latin typeface="Times New Roman" panose="02020603050405020304" pitchFamily="18" charset="0"/>
                <a:ea typeface="Times New Roman" panose="02020603050405020304" pitchFamily="18" charset="0"/>
              </a:rPr>
              <a:t>When comes in analyzing a top-down approach, we go from a more general case to a specific case. In a top-down fashion, we build a tree starting from a root node, and then we expand the tree at every single level. The criterion for expanding the tree is from choosing what is best at the current instance.</a:t>
            </a:r>
          </a:p>
          <a:p>
            <a:pPr marL="0" marR="0">
              <a:lnSpc>
                <a:spcPct val="200000"/>
              </a:lnSpc>
              <a:spcBef>
                <a:spcPts val="0"/>
              </a:spcBef>
              <a:spcAft>
                <a:spcPts val="0"/>
              </a:spcAft>
            </a:pPr>
            <a:r>
              <a:rPr lang="en-US" sz="44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3478689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3" y="1059400"/>
            <a:ext cx="5335943" cy="900029"/>
          </a:xfrm>
        </p:spPr>
        <p:txBody>
          <a:bodyPr/>
          <a:lstStyle/>
          <a:p>
            <a:pPr marL="0" marR="0">
              <a:lnSpc>
                <a:spcPct val="200000"/>
              </a:lnSpc>
              <a:spcBef>
                <a:spcPts val="0"/>
              </a:spcBef>
              <a:spcAft>
                <a:spcPts val="0"/>
              </a:spcAft>
            </a:pPr>
            <a:r>
              <a:rPr lang="en-US" sz="2800" b="1" dirty="0">
                <a:effectLst/>
                <a:latin typeface="Times New Roman" panose="02020603050405020304" pitchFamily="18" charset="0"/>
                <a:ea typeface="Times New Roman" panose="02020603050405020304" pitchFamily="18" charset="0"/>
              </a:rPr>
              <a:t>WHAT IS A DECISION TREE?</a:t>
            </a:r>
            <a:endParaRPr lang="en-US" sz="2800" dirty="0">
              <a:effectLst/>
              <a:latin typeface="Times New Roman" panose="02020603050405020304" pitchFamily="18" charset="0"/>
              <a:ea typeface="Times New Roman" panose="02020603050405020304" pitchFamily="18" charset="0"/>
            </a:endParaRP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Supervised</a:t>
            </a:r>
          </a:p>
          <a:p>
            <a:r>
              <a:rPr lang="en-US" dirty="0"/>
              <a:t>Unsupervised</a:t>
            </a:r>
          </a:p>
        </p:txBody>
      </p:sp>
    </p:spTree>
    <p:extLst>
      <p:ext uri="{BB962C8B-B14F-4D97-AF65-F5344CB8AC3E}">
        <p14:creationId xmlns:p14="http://schemas.microsoft.com/office/powerpoint/2010/main" val="3552457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pPr marL="0" marR="0">
              <a:lnSpc>
                <a:spcPct val="200000"/>
              </a:lnSpc>
              <a:spcBef>
                <a:spcPts val="0"/>
              </a:spcBef>
              <a:spcAft>
                <a:spcPts val="0"/>
              </a:spcAft>
            </a:pPr>
            <a:r>
              <a:rPr lang="en-US" sz="3600" b="1" dirty="0">
                <a:effectLst/>
                <a:latin typeface="Times New Roman" panose="02020603050405020304" pitchFamily="18" charset="0"/>
                <a:ea typeface="Times New Roman" panose="02020603050405020304" pitchFamily="18" charset="0"/>
              </a:rPr>
              <a:t>Components of a Decision Tree</a:t>
            </a:r>
            <a:endParaRPr lang="en-US" sz="3600"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Root node</a:t>
            </a:r>
          </a:p>
          <a:p>
            <a:r>
              <a:rPr lang="en-US" dirty="0"/>
              <a:t>Node purity</a:t>
            </a:r>
          </a:p>
          <a:p>
            <a:r>
              <a:rPr lang="en-US" dirty="0"/>
              <a:t>Decision Node</a:t>
            </a:r>
          </a:p>
          <a:p>
            <a:r>
              <a:rPr lang="en-US" dirty="0"/>
              <a:t>Leaf Node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12/14/22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89268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Decision Trees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457200" indent="-457200">
              <a:buAutoNum type="arabicPeriod"/>
            </a:pPr>
            <a:r>
              <a:rPr lang="en-US" dirty="0"/>
              <a:t>What is a Decision Tree</a:t>
            </a:r>
          </a:p>
          <a:p>
            <a:pPr marL="457200" indent="-457200">
              <a:buAutoNum type="arabicPeriod"/>
            </a:pPr>
            <a:r>
              <a:rPr lang="en-US" dirty="0"/>
              <a:t>What we did</a:t>
            </a:r>
          </a:p>
          <a:p>
            <a:pPr marL="457200" indent="-457200">
              <a:buAutoNum type="arabicPeriod"/>
            </a:pPr>
            <a:r>
              <a:rPr lang="en-US" dirty="0"/>
              <a:t>Why this project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12/14/22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104378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Decision Tree</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12/14/22</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7</a:t>
            </a:fld>
            <a:endParaRPr lang="en-US" dirty="0"/>
          </a:p>
        </p:txBody>
      </p:sp>
      <p:pic>
        <p:nvPicPr>
          <p:cNvPr id="2" name="Picture 1" descr="Diagram&#10;&#10;Description automatically generated">
            <a:extLst>
              <a:ext uri="{FF2B5EF4-FFF2-40B4-BE49-F238E27FC236}">
                <a16:creationId xmlns:a16="http://schemas.microsoft.com/office/drawing/2014/main" id="{762CB50E-7FD5-BC52-2242-865ADD34E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831" y="2535905"/>
            <a:ext cx="5943600" cy="3688080"/>
          </a:xfrm>
          <a:prstGeom prst="rect">
            <a:avLst/>
          </a:prstGeom>
        </p:spPr>
      </p:pic>
    </p:spTree>
    <p:extLst>
      <p:ext uri="{BB962C8B-B14F-4D97-AF65-F5344CB8AC3E}">
        <p14:creationId xmlns:p14="http://schemas.microsoft.com/office/powerpoint/2010/main" val="334254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ID3</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b="0" i="0" dirty="0">
                <a:solidFill>
                  <a:srgbClr val="BDC1C6"/>
                </a:solidFill>
                <a:effectLst/>
                <a:latin typeface="Roboto" panose="02000000000000000000" pitchFamily="2" charset="0"/>
              </a:rPr>
              <a:t>Iterative </a:t>
            </a:r>
            <a:r>
              <a:rPr lang="en-US" b="0" i="0" dirty="0" err="1">
                <a:solidFill>
                  <a:srgbClr val="BDC1C6"/>
                </a:solidFill>
                <a:effectLst/>
                <a:latin typeface="Roboto" panose="02000000000000000000" pitchFamily="2" charset="0"/>
              </a:rPr>
              <a:t>Dichotomiser</a:t>
            </a:r>
            <a:r>
              <a:rPr lang="en-US" b="0" i="0" dirty="0">
                <a:solidFill>
                  <a:srgbClr val="BDC1C6"/>
                </a:solidFill>
                <a:effectLst/>
                <a:latin typeface="Roboto" panose="02000000000000000000" pitchFamily="2" charset="0"/>
              </a:rPr>
              <a:t> 3</a:t>
            </a:r>
            <a:endParaRPr lang="en-US" dirty="0"/>
          </a:p>
        </p:txBody>
      </p:sp>
    </p:spTree>
    <p:extLst>
      <p:ext uri="{BB962C8B-B14F-4D97-AF65-F5344CB8AC3E}">
        <p14:creationId xmlns:p14="http://schemas.microsoft.com/office/powerpoint/2010/main" val="344679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ID3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457200" indent="-457200">
              <a:buAutoNum type="arabicPeriod"/>
            </a:pPr>
            <a:r>
              <a:rPr lang="en-US" dirty="0"/>
              <a:t>Hypothesis space</a:t>
            </a:r>
          </a:p>
          <a:p>
            <a:pPr marL="457200" indent="-457200">
              <a:buAutoNum type="arabicPeriod"/>
            </a:pPr>
            <a:r>
              <a:rPr lang="en-US" dirty="0"/>
              <a:t>Inductive Bias</a:t>
            </a:r>
          </a:p>
          <a:p>
            <a:pPr marL="457200" indent="-457200">
              <a:buAutoNum type="arabicPeriod"/>
            </a:pPr>
            <a:r>
              <a:rPr lang="en-US" dirty="0"/>
              <a:t>Information Gain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12/14/22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320461339"/>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{5107932C-E9B1-407B-94EC-902253E1AFE0}tf45331398_win32</Template>
  <TotalTime>127</TotalTime>
  <Words>823</Words>
  <Application>Microsoft Macintosh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 Math</vt:lpstr>
      <vt:lpstr>Roboto</vt:lpstr>
      <vt:lpstr>Tenorite</vt:lpstr>
      <vt:lpstr>Times New Roman</vt:lpstr>
      <vt:lpstr>Office Theme</vt:lpstr>
      <vt:lpstr>Using Top-Down Greedy Strategy algorithms to build, compare, and apply decision trees to different problem sets.</vt:lpstr>
      <vt:lpstr>Agenda</vt:lpstr>
      <vt:lpstr>Introduction</vt:lpstr>
      <vt:lpstr>WHAT IS A DECISION TREE?</vt:lpstr>
      <vt:lpstr>Components of a Decision Tree</vt:lpstr>
      <vt:lpstr>Decision Trees</vt:lpstr>
      <vt:lpstr>Decision Tree</vt:lpstr>
      <vt:lpstr>ID3</vt:lpstr>
      <vt:lpstr>ID3</vt:lpstr>
      <vt:lpstr>ID3 – ROC Curve</vt:lpstr>
      <vt:lpstr>ID3 - Sklearn</vt:lpstr>
      <vt:lpstr>C4.5</vt:lpstr>
      <vt:lpstr>C4.5</vt:lpstr>
      <vt:lpstr>CART</vt:lpstr>
      <vt:lpstr>CART</vt:lpstr>
      <vt:lpstr>CART ROC Curve</vt:lpstr>
      <vt:lpstr>Entropy and Gini Index</vt:lpstr>
      <vt:lpstr>Conclusion</vt:lpstr>
      <vt:lpstr>Thank you https://youtu.be/QxYMjJxueTI - video youtube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Top-Down Greedy Strategy algorithms to build, compare, and apply decision trees to different problem sets.</dc:title>
  <dc:creator>Notsky Lou</dc:creator>
  <cp:lastModifiedBy>Ameya Santosh Gidh</cp:lastModifiedBy>
  <cp:revision>3</cp:revision>
  <dcterms:created xsi:type="dcterms:W3CDTF">2022-12-14T01:09:10Z</dcterms:created>
  <dcterms:modified xsi:type="dcterms:W3CDTF">2022-12-14T06:32:20Z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