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7"/>
    <p:restoredTop sz="96327"/>
  </p:normalViewPr>
  <p:slideViewPr>
    <p:cSldViewPr snapToGrid="0">
      <p:cViewPr>
        <p:scale>
          <a:sx n="137" d="100"/>
          <a:sy n="137" d="100"/>
        </p:scale>
        <p:origin x="72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A2CA7E-F1E1-49A2-AF13-9342F5BB8E3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F56DF6-F6A8-40DC-8768-361D09A2176C}">
      <dgm:prSet/>
      <dgm:spPr/>
      <dgm:t>
        <a:bodyPr/>
        <a:lstStyle/>
        <a:p>
          <a:pPr>
            <a:defRPr b="1"/>
          </a:pPr>
          <a:r>
            <a:rPr lang="en-US"/>
            <a:t>Best Model</a:t>
          </a:r>
        </a:p>
      </dgm:t>
    </dgm:pt>
    <dgm:pt modelId="{7B9C8CB0-0019-4992-9C51-DDF1275D1F0B}" type="parTrans" cxnId="{1C36FF6D-F5E2-4827-AFE7-0D8A20E28B0A}">
      <dgm:prSet/>
      <dgm:spPr/>
      <dgm:t>
        <a:bodyPr/>
        <a:lstStyle/>
        <a:p>
          <a:endParaRPr lang="en-US"/>
        </a:p>
      </dgm:t>
    </dgm:pt>
    <dgm:pt modelId="{6609CF64-31D5-4C16-A781-51B4D1BA2E7F}" type="sibTrans" cxnId="{1C36FF6D-F5E2-4827-AFE7-0D8A20E28B0A}">
      <dgm:prSet/>
      <dgm:spPr/>
      <dgm:t>
        <a:bodyPr/>
        <a:lstStyle/>
        <a:p>
          <a:endParaRPr lang="en-US"/>
        </a:p>
      </dgm:t>
    </dgm:pt>
    <dgm:pt modelId="{3185E89E-0005-49E4-9E68-C4A288872C9E}">
      <dgm:prSet/>
      <dgm:spPr/>
      <dgm:t>
        <a:bodyPr/>
        <a:lstStyle/>
        <a:p>
          <a:r>
            <a:rPr lang="en-US"/>
            <a:t>Resnet50</a:t>
          </a:r>
        </a:p>
      </dgm:t>
    </dgm:pt>
    <dgm:pt modelId="{5C645C27-23D2-4F55-B6C2-F5371B201AA2}" type="parTrans" cxnId="{960D1CE3-873A-4574-8966-97412C492000}">
      <dgm:prSet/>
      <dgm:spPr/>
      <dgm:t>
        <a:bodyPr/>
        <a:lstStyle/>
        <a:p>
          <a:endParaRPr lang="en-US"/>
        </a:p>
      </dgm:t>
    </dgm:pt>
    <dgm:pt modelId="{3BACE322-1E87-423D-8C34-A4554E0836E1}" type="sibTrans" cxnId="{960D1CE3-873A-4574-8966-97412C492000}">
      <dgm:prSet/>
      <dgm:spPr/>
      <dgm:t>
        <a:bodyPr/>
        <a:lstStyle/>
        <a:p>
          <a:endParaRPr lang="en-US"/>
        </a:p>
      </dgm:t>
    </dgm:pt>
    <dgm:pt modelId="{BBA49F5A-189A-4CE9-A4DB-3098B4DA8B76}">
      <dgm:prSet/>
      <dgm:spPr/>
      <dgm:t>
        <a:bodyPr/>
        <a:lstStyle/>
        <a:p>
          <a:pPr>
            <a:defRPr b="1"/>
          </a:pPr>
          <a:r>
            <a:rPr lang="en-US"/>
            <a:t>Accuracy on Test Set</a:t>
          </a:r>
        </a:p>
      </dgm:t>
    </dgm:pt>
    <dgm:pt modelId="{643D5349-CB5B-48B7-9245-0BF57A176A3D}" type="parTrans" cxnId="{57FD2B6F-DB9B-47F0-9F22-421005815A7B}">
      <dgm:prSet/>
      <dgm:spPr/>
      <dgm:t>
        <a:bodyPr/>
        <a:lstStyle/>
        <a:p>
          <a:endParaRPr lang="en-US"/>
        </a:p>
      </dgm:t>
    </dgm:pt>
    <dgm:pt modelId="{3F796EE3-BA91-4DD7-9504-027549814778}" type="sibTrans" cxnId="{57FD2B6F-DB9B-47F0-9F22-421005815A7B}">
      <dgm:prSet/>
      <dgm:spPr/>
      <dgm:t>
        <a:bodyPr/>
        <a:lstStyle/>
        <a:p>
          <a:endParaRPr lang="en-US"/>
        </a:p>
      </dgm:t>
    </dgm:pt>
    <dgm:pt modelId="{C1ADD5D7-3257-4163-89E2-EC86A3B88D2D}">
      <dgm:prSet/>
      <dgm:spPr/>
      <dgm:t>
        <a:bodyPr/>
        <a:lstStyle/>
        <a:p>
          <a:r>
            <a:rPr lang="en-US"/>
            <a:t>61.87 %</a:t>
          </a:r>
        </a:p>
      </dgm:t>
    </dgm:pt>
    <dgm:pt modelId="{604AA9A4-14D4-4AFF-81F8-C956AF8942DA}" type="parTrans" cxnId="{F9C0C775-5801-4E9B-8789-F32BB158F3E4}">
      <dgm:prSet/>
      <dgm:spPr/>
      <dgm:t>
        <a:bodyPr/>
        <a:lstStyle/>
        <a:p>
          <a:endParaRPr lang="en-US"/>
        </a:p>
      </dgm:t>
    </dgm:pt>
    <dgm:pt modelId="{519CF5BF-C7E2-4FDD-A233-5916E2FF205D}" type="sibTrans" cxnId="{F9C0C775-5801-4E9B-8789-F32BB158F3E4}">
      <dgm:prSet/>
      <dgm:spPr/>
      <dgm:t>
        <a:bodyPr/>
        <a:lstStyle/>
        <a:p>
          <a:endParaRPr lang="en-US"/>
        </a:p>
      </dgm:t>
    </dgm:pt>
    <dgm:pt modelId="{331DE30B-DDA1-4297-84C5-29315789DCCC}">
      <dgm:prSet/>
      <dgm:spPr/>
      <dgm:t>
        <a:bodyPr/>
        <a:lstStyle/>
        <a:p>
          <a:pPr>
            <a:defRPr b="1"/>
          </a:pPr>
          <a:r>
            <a:rPr lang="en-US"/>
            <a:t>Training complete in 70m 6s</a:t>
          </a:r>
        </a:p>
      </dgm:t>
    </dgm:pt>
    <dgm:pt modelId="{D30421B6-F279-4CCC-A950-CE401AC9F9D1}" type="parTrans" cxnId="{B6D8AE21-AC98-43A1-99D0-8DAB895AE1EF}">
      <dgm:prSet/>
      <dgm:spPr/>
      <dgm:t>
        <a:bodyPr/>
        <a:lstStyle/>
        <a:p>
          <a:endParaRPr lang="en-US"/>
        </a:p>
      </dgm:t>
    </dgm:pt>
    <dgm:pt modelId="{AE75D2A0-A144-49B1-945C-EBA9DC1DC27B}" type="sibTrans" cxnId="{B6D8AE21-AC98-43A1-99D0-8DAB895AE1EF}">
      <dgm:prSet/>
      <dgm:spPr/>
      <dgm:t>
        <a:bodyPr/>
        <a:lstStyle/>
        <a:p>
          <a:endParaRPr lang="en-US"/>
        </a:p>
      </dgm:t>
    </dgm:pt>
    <dgm:pt modelId="{F8EE04C1-8DA7-4C6E-A6AA-74247F58FE3A}" type="pres">
      <dgm:prSet presAssocID="{40A2CA7E-F1E1-49A2-AF13-9342F5BB8E37}" presName="root" presStyleCnt="0">
        <dgm:presLayoutVars>
          <dgm:dir/>
          <dgm:resizeHandles val="exact"/>
        </dgm:presLayoutVars>
      </dgm:prSet>
      <dgm:spPr/>
    </dgm:pt>
    <dgm:pt modelId="{6C08D538-5773-43B0-A98A-F35A8FCC552F}" type="pres">
      <dgm:prSet presAssocID="{DCF56DF6-F6A8-40DC-8768-361D09A2176C}" presName="compNode" presStyleCnt="0"/>
      <dgm:spPr/>
    </dgm:pt>
    <dgm:pt modelId="{AED3C9EE-65F2-4B01-B960-A1A3EEBF7D52}" type="pres">
      <dgm:prSet presAssocID="{DCF56DF6-F6A8-40DC-8768-361D09A217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C4EC612-E85F-4315-BE81-9DCF38DEB85E}" type="pres">
      <dgm:prSet presAssocID="{DCF56DF6-F6A8-40DC-8768-361D09A2176C}" presName="iconSpace" presStyleCnt="0"/>
      <dgm:spPr/>
    </dgm:pt>
    <dgm:pt modelId="{30EEB0EA-5268-4817-B7E2-FA093AA4AD6B}" type="pres">
      <dgm:prSet presAssocID="{DCF56DF6-F6A8-40DC-8768-361D09A2176C}" presName="parTx" presStyleLbl="revTx" presStyleIdx="0" presStyleCnt="6">
        <dgm:presLayoutVars>
          <dgm:chMax val="0"/>
          <dgm:chPref val="0"/>
        </dgm:presLayoutVars>
      </dgm:prSet>
      <dgm:spPr/>
    </dgm:pt>
    <dgm:pt modelId="{639EEFE5-523A-4FAD-8E7D-D46AE2995200}" type="pres">
      <dgm:prSet presAssocID="{DCF56DF6-F6A8-40DC-8768-361D09A2176C}" presName="txSpace" presStyleCnt="0"/>
      <dgm:spPr/>
    </dgm:pt>
    <dgm:pt modelId="{BFE9774C-9850-48DE-BCD3-42CEF47D23A0}" type="pres">
      <dgm:prSet presAssocID="{DCF56DF6-F6A8-40DC-8768-361D09A2176C}" presName="desTx" presStyleLbl="revTx" presStyleIdx="1" presStyleCnt="6">
        <dgm:presLayoutVars/>
      </dgm:prSet>
      <dgm:spPr/>
    </dgm:pt>
    <dgm:pt modelId="{31BD4BFA-7A40-4F39-9FE3-EDDDC9A2F163}" type="pres">
      <dgm:prSet presAssocID="{6609CF64-31D5-4C16-A781-51B4D1BA2E7F}" presName="sibTrans" presStyleCnt="0"/>
      <dgm:spPr/>
    </dgm:pt>
    <dgm:pt modelId="{AB2C196E-403D-4348-AC7D-60E30D294E93}" type="pres">
      <dgm:prSet presAssocID="{BBA49F5A-189A-4CE9-A4DB-3098B4DA8B76}" presName="compNode" presStyleCnt="0"/>
      <dgm:spPr/>
    </dgm:pt>
    <dgm:pt modelId="{A4698EA5-B90D-4242-B2AA-2132B88D2A3C}" type="pres">
      <dgm:prSet presAssocID="{BBA49F5A-189A-4CE9-A4DB-3098B4DA8B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782474D-7B18-400D-873A-4E9A29385928}" type="pres">
      <dgm:prSet presAssocID="{BBA49F5A-189A-4CE9-A4DB-3098B4DA8B76}" presName="iconSpace" presStyleCnt="0"/>
      <dgm:spPr/>
    </dgm:pt>
    <dgm:pt modelId="{A72F5012-A65B-404F-8D66-167E149D8D67}" type="pres">
      <dgm:prSet presAssocID="{BBA49F5A-189A-4CE9-A4DB-3098B4DA8B76}" presName="parTx" presStyleLbl="revTx" presStyleIdx="2" presStyleCnt="6">
        <dgm:presLayoutVars>
          <dgm:chMax val="0"/>
          <dgm:chPref val="0"/>
        </dgm:presLayoutVars>
      </dgm:prSet>
      <dgm:spPr/>
    </dgm:pt>
    <dgm:pt modelId="{B39E0FF7-B921-40EF-BF00-639BB8C10A18}" type="pres">
      <dgm:prSet presAssocID="{BBA49F5A-189A-4CE9-A4DB-3098B4DA8B76}" presName="txSpace" presStyleCnt="0"/>
      <dgm:spPr/>
    </dgm:pt>
    <dgm:pt modelId="{6D8488FB-C367-4DC2-8144-0B71E5084F1C}" type="pres">
      <dgm:prSet presAssocID="{BBA49F5A-189A-4CE9-A4DB-3098B4DA8B76}" presName="desTx" presStyleLbl="revTx" presStyleIdx="3" presStyleCnt="6">
        <dgm:presLayoutVars/>
      </dgm:prSet>
      <dgm:spPr/>
    </dgm:pt>
    <dgm:pt modelId="{435985D0-058D-4337-A47F-846482DBD8DC}" type="pres">
      <dgm:prSet presAssocID="{3F796EE3-BA91-4DD7-9504-027549814778}" presName="sibTrans" presStyleCnt="0"/>
      <dgm:spPr/>
    </dgm:pt>
    <dgm:pt modelId="{EF1275A0-842A-4561-A740-2A539BB8471C}" type="pres">
      <dgm:prSet presAssocID="{331DE30B-DDA1-4297-84C5-29315789DCCC}" presName="compNode" presStyleCnt="0"/>
      <dgm:spPr/>
    </dgm:pt>
    <dgm:pt modelId="{56C46011-0EB5-4046-8D9D-9C1D99E323BD}" type="pres">
      <dgm:prSet presAssocID="{331DE30B-DDA1-4297-84C5-29315789DC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F959347-353B-430D-9706-07A6AB65B319}" type="pres">
      <dgm:prSet presAssocID="{331DE30B-DDA1-4297-84C5-29315789DCCC}" presName="iconSpace" presStyleCnt="0"/>
      <dgm:spPr/>
    </dgm:pt>
    <dgm:pt modelId="{23BFB1D0-0F22-4732-9CF0-D7A2162778E0}" type="pres">
      <dgm:prSet presAssocID="{331DE30B-DDA1-4297-84C5-29315789DCCC}" presName="parTx" presStyleLbl="revTx" presStyleIdx="4" presStyleCnt="6">
        <dgm:presLayoutVars>
          <dgm:chMax val="0"/>
          <dgm:chPref val="0"/>
        </dgm:presLayoutVars>
      </dgm:prSet>
      <dgm:spPr/>
    </dgm:pt>
    <dgm:pt modelId="{72D27D6C-7CF7-49F3-A011-44E32DFA8BEC}" type="pres">
      <dgm:prSet presAssocID="{331DE30B-DDA1-4297-84C5-29315789DCCC}" presName="txSpace" presStyleCnt="0"/>
      <dgm:spPr/>
    </dgm:pt>
    <dgm:pt modelId="{424C97D8-ECBD-4299-9D26-46213C6FAFF7}" type="pres">
      <dgm:prSet presAssocID="{331DE30B-DDA1-4297-84C5-29315789DCCC}" presName="desTx" presStyleLbl="revTx" presStyleIdx="5" presStyleCnt="6">
        <dgm:presLayoutVars/>
      </dgm:prSet>
      <dgm:spPr/>
    </dgm:pt>
  </dgm:ptLst>
  <dgm:cxnLst>
    <dgm:cxn modelId="{637E3C17-1662-4984-AC57-E97FD42A3763}" type="presOf" srcId="{C1ADD5D7-3257-4163-89E2-EC86A3B88D2D}" destId="{6D8488FB-C367-4DC2-8144-0B71E5084F1C}" srcOrd="0" destOrd="0" presId="urn:microsoft.com/office/officeart/2018/5/layout/CenteredIconLabelDescriptionList"/>
    <dgm:cxn modelId="{B6D8AE21-AC98-43A1-99D0-8DAB895AE1EF}" srcId="{40A2CA7E-F1E1-49A2-AF13-9342F5BB8E37}" destId="{331DE30B-DDA1-4297-84C5-29315789DCCC}" srcOrd="2" destOrd="0" parTransId="{D30421B6-F279-4CCC-A950-CE401AC9F9D1}" sibTransId="{AE75D2A0-A144-49B1-945C-EBA9DC1DC27B}"/>
    <dgm:cxn modelId="{19ACA851-A0D0-4632-9EFB-78E151C2D708}" type="presOf" srcId="{40A2CA7E-F1E1-49A2-AF13-9342F5BB8E37}" destId="{F8EE04C1-8DA7-4C6E-A6AA-74247F58FE3A}" srcOrd="0" destOrd="0" presId="urn:microsoft.com/office/officeart/2018/5/layout/CenteredIconLabelDescriptionList"/>
    <dgm:cxn modelId="{CC724E54-CC36-421E-A835-4A1ACD19C4D9}" type="presOf" srcId="{BBA49F5A-189A-4CE9-A4DB-3098B4DA8B76}" destId="{A72F5012-A65B-404F-8D66-167E149D8D67}" srcOrd="0" destOrd="0" presId="urn:microsoft.com/office/officeart/2018/5/layout/CenteredIconLabelDescriptionList"/>
    <dgm:cxn modelId="{1C36FF6D-F5E2-4827-AFE7-0D8A20E28B0A}" srcId="{40A2CA7E-F1E1-49A2-AF13-9342F5BB8E37}" destId="{DCF56DF6-F6A8-40DC-8768-361D09A2176C}" srcOrd="0" destOrd="0" parTransId="{7B9C8CB0-0019-4992-9C51-DDF1275D1F0B}" sibTransId="{6609CF64-31D5-4C16-A781-51B4D1BA2E7F}"/>
    <dgm:cxn modelId="{57FD2B6F-DB9B-47F0-9F22-421005815A7B}" srcId="{40A2CA7E-F1E1-49A2-AF13-9342F5BB8E37}" destId="{BBA49F5A-189A-4CE9-A4DB-3098B4DA8B76}" srcOrd="1" destOrd="0" parTransId="{643D5349-CB5B-48B7-9245-0BF57A176A3D}" sibTransId="{3F796EE3-BA91-4DD7-9504-027549814778}"/>
    <dgm:cxn modelId="{F681646F-0067-48B2-B7E5-133E1056016D}" type="presOf" srcId="{331DE30B-DDA1-4297-84C5-29315789DCCC}" destId="{23BFB1D0-0F22-4732-9CF0-D7A2162778E0}" srcOrd="0" destOrd="0" presId="urn:microsoft.com/office/officeart/2018/5/layout/CenteredIconLabelDescriptionList"/>
    <dgm:cxn modelId="{F9C0C775-5801-4E9B-8789-F32BB158F3E4}" srcId="{BBA49F5A-189A-4CE9-A4DB-3098B4DA8B76}" destId="{C1ADD5D7-3257-4163-89E2-EC86A3B88D2D}" srcOrd="0" destOrd="0" parTransId="{604AA9A4-14D4-4AFF-81F8-C956AF8942DA}" sibTransId="{519CF5BF-C7E2-4FDD-A233-5916E2FF205D}"/>
    <dgm:cxn modelId="{2989DD87-3537-4FBE-B581-73BDA28ABAD3}" type="presOf" srcId="{DCF56DF6-F6A8-40DC-8768-361D09A2176C}" destId="{30EEB0EA-5268-4817-B7E2-FA093AA4AD6B}" srcOrd="0" destOrd="0" presId="urn:microsoft.com/office/officeart/2018/5/layout/CenteredIconLabelDescriptionList"/>
    <dgm:cxn modelId="{70DE12E0-9F84-44DB-96BE-219CDE6834CA}" type="presOf" srcId="{3185E89E-0005-49E4-9E68-C4A288872C9E}" destId="{BFE9774C-9850-48DE-BCD3-42CEF47D23A0}" srcOrd="0" destOrd="0" presId="urn:microsoft.com/office/officeart/2018/5/layout/CenteredIconLabelDescriptionList"/>
    <dgm:cxn modelId="{960D1CE3-873A-4574-8966-97412C492000}" srcId="{DCF56DF6-F6A8-40DC-8768-361D09A2176C}" destId="{3185E89E-0005-49E4-9E68-C4A288872C9E}" srcOrd="0" destOrd="0" parTransId="{5C645C27-23D2-4F55-B6C2-F5371B201AA2}" sibTransId="{3BACE322-1E87-423D-8C34-A4554E0836E1}"/>
    <dgm:cxn modelId="{A9B15C07-05D4-44BC-8E73-903775395F9B}" type="presParOf" srcId="{F8EE04C1-8DA7-4C6E-A6AA-74247F58FE3A}" destId="{6C08D538-5773-43B0-A98A-F35A8FCC552F}" srcOrd="0" destOrd="0" presId="urn:microsoft.com/office/officeart/2018/5/layout/CenteredIconLabelDescriptionList"/>
    <dgm:cxn modelId="{D1DBC2C2-A340-4685-8AC6-CC2744E06423}" type="presParOf" srcId="{6C08D538-5773-43B0-A98A-F35A8FCC552F}" destId="{AED3C9EE-65F2-4B01-B960-A1A3EEBF7D52}" srcOrd="0" destOrd="0" presId="urn:microsoft.com/office/officeart/2018/5/layout/CenteredIconLabelDescriptionList"/>
    <dgm:cxn modelId="{F958C6AB-27F4-4AB8-B275-FC5177215046}" type="presParOf" srcId="{6C08D538-5773-43B0-A98A-F35A8FCC552F}" destId="{0C4EC612-E85F-4315-BE81-9DCF38DEB85E}" srcOrd="1" destOrd="0" presId="urn:microsoft.com/office/officeart/2018/5/layout/CenteredIconLabelDescriptionList"/>
    <dgm:cxn modelId="{12C2BE7C-F722-4149-B637-D52E939063ED}" type="presParOf" srcId="{6C08D538-5773-43B0-A98A-F35A8FCC552F}" destId="{30EEB0EA-5268-4817-B7E2-FA093AA4AD6B}" srcOrd="2" destOrd="0" presId="urn:microsoft.com/office/officeart/2018/5/layout/CenteredIconLabelDescriptionList"/>
    <dgm:cxn modelId="{19DD62C0-9C41-4543-A920-09F6AFF858E7}" type="presParOf" srcId="{6C08D538-5773-43B0-A98A-F35A8FCC552F}" destId="{639EEFE5-523A-4FAD-8E7D-D46AE2995200}" srcOrd="3" destOrd="0" presId="urn:microsoft.com/office/officeart/2018/5/layout/CenteredIconLabelDescriptionList"/>
    <dgm:cxn modelId="{6B799F79-0F35-4524-94FD-9FBD99B782BB}" type="presParOf" srcId="{6C08D538-5773-43B0-A98A-F35A8FCC552F}" destId="{BFE9774C-9850-48DE-BCD3-42CEF47D23A0}" srcOrd="4" destOrd="0" presId="urn:microsoft.com/office/officeart/2018/5/layout/CenteredIconLabelDescriptionList"/>
    <dgm:cxn modelId="{9DF1F00A-BE9C-42C4-BD4D-20E80008F6BF}" type="presParOf" srcId="{F8EE04C1-8DA7-4C6E-A6AA-74247F58FE3A}" destId="{31BD4BFA-7A40-4F39-9FE3-EDDDC9A2F163}" srcOrd="1" destOrd="0" presId="urn:microsoft.com/office/officeart/2018/5/layout/CenteredIconLabelDescriptionList"/>
    <dgm:cxn modelId="{3777A0E6-2364-45CF-A695-91F2D8F6B3C9}" type="presParOf" srcId="{F8EE04C1-8DA7-4C6E-A6AA-74247F58FE3A}" destId="{AB2C196E-403D-4348-AC7D-60E30D294E93}" srcOrd="2" destOrd="0" presId="urn:microsoft.com/office/officeart/2018/5/layout/CenteredIconLabelDescriptionList"/>
    <dgm:cxn modelId="{0C4FE134-470E-4A8C-B8CD-FB2F3E368042}" type="presParOf" srcId="{AB2C196E-403D-4348-AC7D-60E30D294E93}" destId="{A4698EA5-B90D-4242-B2AA-2132B88D2A3C}" srcOrd="0" destOrd="0" presId="urn:microsoft.com/office/officeart/2018/5/layout/CenteredIconLabelDescriptionList"/>
    <dgm:cxn modelId="{646462CA-4092-406C-BE10-733020153864}" type="presParOf" srcId="{AB2C196E-403D-4348-AC7D-60E30D294E93}" destId="{1782474D-7B18-400D-873A-4E9A29385928}" srcOrd="1" destOrd="0" presId="urn:microsoft.com/office/officeart/2018/5/layout/CenteredIconLabelDescriptionList"/>
    <dgm:cxn modelId="{065954B1-7EC9-4A8B-8254-89A24AB5CB52}" type="presParOf" srcId="{AB2C196E-403D-4348-AC7D-60E30D294E93}" destId="{A72F5012-A65B-404F-8D66-167E149D8D67}" srcOrd="2" destOrd="0" presId="urn:microsoft.com/office/officeart/2018/5/layout/CenteredIconLabelDescriptionList"/>
    <dgm:cxn modelId="{D7B661FF-564A-4808-997C-0918917AAE8A}" type="presParOf" srcId="{AB2C196E-403D-4348-AC7D-60E30D294E93}" destId="{B39E0FF7-B921-40EF-BF00-639BB8C10A18}" srcOrd="3" destOrd="0" presId="urn:microsoft.com/office/officeart/2018/5/layout/CenteredIconLabelDescriptionList"/>
    <dgm:cxn modelId="{D20B6D3B-7CB3-4235-9AE6-E575CEB20D4F}" type="presParOf" srcId="{AB2C196E-403D-4348-AC7D-60E30D294E93}" destId="{6D8488FB-C367-4DC2-8144-0B71E5084F1C}" srcOrd="4" destOrd="0" presId="urn:microsoft.com/office/officeart/2018/5/layout/CenteredIconLabelDescriptionList"/>
    <dgm:cxn modelId="{3CB432CE-D555-4CE1-A7CF-E4F5BB43DC51}" type="presParOf" srcId="{F8EE04C1-8DA7-4C6E-A6AA-74247F58FE3A}" destId="{435985D0-058D-4337-A47F-846482DBD8DC}" srcOrd="3" destOrd="0" presId="urn:microsoft.com/office/officeart/2018/5/layout/CenteredIconLabelDescriptionList"/>
    <dgm:cxn modelId="{BC3898A4-5957-45CD-8E9E-4EAD9653906B}" type="presParOf" srcId="{F8EE04C1-8DA7-4C6E-A6AA-74247F58FE3A}" destId="{EF1275A0-842A-4561-A740-2A539BB8471C}" srcOrd="4" destOrd="0" presId="urn:microsoft.com/office/officeart/2018/5/layout/CenteredIconLabelDescriptionList"/>
    <dgm:cxn modelId="{7479066A-E7B9-4431-BD72-00DEF52A1846}" type="presParOf" srcId="{EF1275A0-842A-4561-A740-2A539BB8471C}" destId="{56C46011-0EB5-4046-8D9D-9C1D99E323BD}" srcOrd="0" destOrd="0" presId="urn:microsoft.com/office/officeart/2018/5/layout/CenteredIconLabelDescriptionList"/>
    <dgm:cxn modelId="{C8052E19-4967-4D99-9563-DADE624AF27D}" type="presParOf" srcId="{EF1275A0-842A-4561-A740-2A539BB8471C}" destId="{FF959347-353B-430D-9706-07A6AB65B319}" srcOrd="1" destOrd="0" presId="urn:microsoft.com/office/officeart/2018/5/layout/CenteredIconLabelDescriptionList"/>
    <dgm:cxn modelId="{0BEF6EF1-F004-405A-ABDE-058932914A89}" type="presParOf" srcId="{EF1275A0-842A-4561-A740-2A539BB8471C}" destId="{23BFB1D0-0F22-4732-9CF0-D7A2162778E0}" srcOrd="2" destOrd="0" presId="urn:microsoft.com/office/officeart/2018/5/layout/CenteredIconLabelDescriptionList"/>
    <dgm:cxn modelId="{02E30668-4E28-41FC-B28E-7A80EB1CAEF5}" type="presParOf" srcId="{EF1275A0-842A-4561-A740-2A539BB8471C}" destId="{72D27D6C-7CF7-49F3-A011-44E32DFA8BEC}" srcOrd="3" destOrd="0" presId="urn:microsoft.com/office/officeart/2018/5/layout/CenteredIconLabelDescriptionList"/>
    <dgm:cxn modelId="{52AC6C69-053F-4E87-89D1-3907AC5C7D2F}" type="presParOf" srcId="{EF1275A0-842A-4561-A740-2A539BB8471C}" destId="{424C97D8-ECBD-4299-9D26-46213C6FAFF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3C9EE-65F2-4B01-B960-A1A3EEBF7D52}">
      <dsp:nvSpPr>
        <dsp:cNvPr id="0" name=""/>
        <dsp:cNvSpPr/>
      </dsp:nvSpPr>
      <dsp:spPr>
        <a:xfrm>
          <a:off x="1053285" y="775626"/>
          <a:ext cx="1129570" cy="1129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EB0EA-5268-4817-B7E2-FA093AA4AD6B}">
      <dsp:nvSpPr>
        <dsp:cNvPr id="0" name=""/>
        <dsp:cNvSpPr/>
      </dsp:nvSpPr>
      <dsp:spPr>
        <a:xfrm>
          <a:off x="4399" y="1987956"/>
          <a:ext cx="3227343" cy="48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Best Model</a:t>
          </a:r>
        </a:p>
      </dsp:txBody>
      <dsp:txXfrm>
        <a:off x="4399" y="1987956"/>
        <a:ext cx="3227343" cy="484101"/>
      </dsp:txXfrm>
    </dsp:sp>
    <dsp:sp modelId="{BFE9774C-9850-48DE-BCD3-42CEF47D23A0}">
      <dsp:nvSpPr>
        <dsp:cNvPr id="0" name=""/>
        <dsp:cNvSpPr/>
      </dsp:nvSpPr>
      <dsp:spPr>
        <a:xfrm>
          <a:off x="4399" y="2510550"/>
          <a:ext cx="3227343" cy="18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Resnet50</a:t>
          </a:r>
        </a:p>
      </dsp:txBody>
      <dsp:txXfrm>
        <a:off x="4399" y="2510550"/>
        <a:ext cx="3227343" cy="189715"/>
      </dsp:txXfrm>
    </dsp:sp>
    <dsp:sp modelId="{A4698EA5-B90D-4242-B2AA-2132B88D2A3C}">
      <dsp:nvSpPr>
        <dsp:cNvPr id="0" name=""/>
        <dsp:cNvSpPr/>
      </dsp:nvSpPr>
      <dsp:spPr>
        <a:xfrm>
          <a:off x="4845414" y="775626"/>
          <a:ext cx="1129570" cy="1129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F5012-A65B-404F-8D66-167E149D8D67}">
      <dsp:nvSpPr>
        <dsp:cNvPr id="0" name=""/>
        <dsp:cNvSpPr/>
      </dsp:nvSpPr>
      <dsp:spPr>
        <a:xfrm>
          <a:off x="3796528" y="1987956"/>
          <a:ext cx="3227343" cy="48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Accuracy on Test Set</a:t>
          </a:r>
        </a:p>
      </dsp:txBody>
      <dsp:txXfrm>
        <a:off x="3796528" y="1987956"/>
        <a:ext cx="3227343" cy="484101"/>
      </dsp:txXfrm>
    </dsp:sp>
    <dsp:sp modelId="{6D8488FB-C367-4DC2-8144-0B71E5084F1C}">
      <dsp:nvSpPr>
        <dsp:cNvPr id="0" name=""/>
        <dsp:cNvSpPr/>
      </dsp:nvSpPr>
      <dsp:spPr>
        <a:xfrm>
          <a:off x="3796528" y="2510550"/>
          <a:ext cx="3227343" cy="18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61.87 %</a:t>
          </a:r>
        </a:p>
      </dsp:txBody>
      <dsp:txXfrm>
        <a:off x="3796528" y="2510550"/>
        <a:ext cx="3227343" cy="189715"/>
      </dsp:txXfrm>
    </dsp:sp>
    <dsp:sp modelId="{56C46011-0EB5-4046-8D9D-9C1D99E323BD}">
      <dsp:nvSpPr>
        <dsp:cNvPr id="0" name=""/>
        <dsp:cNvSpPr/>
      </dsp:nvSpPr>
      <dsp:spPr>
        <a:xfrm>
          <a:off x="8637543" y="775626"/>
          <a:ext cx="1129570" cy="11295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FB1D0-0F22-4732-9CF0-D7A2162778E0}">
      <dsp:nvSpPr>
        <dsp:cNvPr id="0" name=""/>
        <dsp:cNvSpPr/>
      </dsp:nvSpPr>
      <dsp:spPr>
        <a:xfrm>
          <a:off x="7588657" y="1987956"/>
          <a:ext cx="3227343" cy="48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Training complete in 70m 6s</a:t>
          </a:r>
        </a:p>
      </dsp:txBody>
      <dsp:txXfrm>
        <a:off x="7588657" y="1987956"/>
        <a:ext cx="3227343" cy="484101"/>
      </dsp:txXfrm>
    </dsp:sp>
    <dsp:sp modelId="{424C97D8-ECBD-4299-9D26-46213C6FAFF7}">
      <dsp:nvSpPr>
        <dsp:cNvPr id="0" name=""/>
        <dsp:cNvSpPr/>
      </dsp:nvSpPr>
      <dsp:spPr>
        <a:xfrm>
          <a:off x="7588657" y="2510550"/>
          <a:ext cx="3227343" cy="18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7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2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3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4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3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8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5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6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5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DD769229-F715-E3F1-A242-0E73C3BE7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2" r="43115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7B731-80B3-C2F8-F5C2-21A236BC7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1371599"/>
            <a:ext cx="5651500" cy="2360429"/>
          </a:xfrm>
        </p:spPr>
        <p:txBody>
          <a:bodyPr>
            <a:normAutofit/>
          </a:bodyPr>
          <a:lstStyle/>
          <a:p>
            <a:r>
              <a:rPr lang="en-US" dirty="0"/>
              <a:t>Plastics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FD431-166C-8ECA-5973-D2B471798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14800"/>
            <a:ext cx="4762500" cy="1371601"/>
          </a:xfrm>
        </p:spPr>
        <p:txBody>
          <a:bodyPr>
            <a:normAutofit/>
          </a:bodyPr>
          <a:lstStyle/>
          <a:p>
            <a:r>
              <a:rPr lang="en-US" dirty="0"/>
              <a:t>Karan Shah</a:t>
            </a:r>
          </a:p>
        </p:txBody>
      </p:sp>
    </p:spTree>
    <p:extLst>
      <p:ext uri="{BB962C8B-B14F-4D97-AF65-F5344CB8AC3E}">
        <p14:creationId xmlns:p14="http://schemas.microsoft.com/office/powerpoint/2010/main" val="5793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0826-6D00-FE1E-3761-FBB56ECB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427574"/>
            <a:ext cx="9486900" cy="1371600"/>
          </a:xfrm>
        </p:spPr>
        <p:txBody>
          <a:bodyPr/>
          <a:lstStyle/>
          <a:p>
            <a:r>
              <a:rPr lang="en-US" dirty="0"/>
              <a:t>		Plastics Classification</a:t>
            </a:r>
          </a:p>
        </p:txBody>
      </p:sp>
      <p:pic>
        <p:nvPicPr>
          <p:cNvPr id="5" name="Content Placeholder 4" descr="A picture containing text, food&#10;&#10;Description automatically generated">
            <a:extLst>
              <a:ext uri="{FF2B5EF4-FFF2-40B4-BE49-F238E27FC236}">
                <a16:creationId xmlns:a16="http://schemas.microsoft.com/office/drawing/2014/main" id="{CBB8E940-C144-F38F-D09A-F08463772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402" y="3258651"/>
            <a:ext cx="3409331" cy="3409331"/>
          </a:xfrm>
        </p:spPr>
      </p:pic>
      <p:pic>
        <p:nvPicPr>
          <p:cNvPr id="7" name="Picture 6" descr="A no camera sign&#10;&#10;Description automatically generated with medium confidence">
            <a:extLst>
              <a:ext uri="{FF2B5EF4-FFF2-40B4-BE49-F238E27FC236}">
                <a16:creationId xmlns:a16="http://schemas.microsoft.com/office/drawing/2014/main" id="{9572E596-7786-6164-85FA-C5A8BDCA5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85" y="3325811"/>
            <a:ext cx="3275012" cy="3275012"/>
          </a:xfrm>
          <a:prstGeom prst="rect">
            <a:avLst/>
          </a:prstGeom>
        </p:spPr>
      </p:pic>
      <p:pic>
        <p:nvPicPr>
          <p:cNvPr id="9" name="Picture 8" descr="A green bottle with yellow label&#10;&#10;Description automatically generated with medium confidence">
            <a:extLst>
              <a:ext uri="{FF2B5EF4-FFF2-40B4-BE49-F238E27FC236}">
                <a16:creationId xmlns:a16="http://schemas.microsoft.com/office/drawing/2014/main" id="{7759323A-1DFC-40A0-D158-9CC2409CE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414" y="2978429"/>
            <a:ext cx="2425898" cy="3810000"/>
          </a:xfrm>
          <a:prstGeom prst="rect">
            <a:avLst/>
          </a:prstGeom>
        </p:spPr>
      </p:pic>
      <p:pic>
        <p:nvPicPr>
          <p:cNvPr id="11" name="Picture 10" descr="A white poster board on a wooden surface&#10;&#10;Description automatically generated with low confidence">
            <a:extLst>
              <a:ext uri="{FF2B5EF4-FFF2-40B4-BE49-F238E27FC236}">
                <a16:creationId xmlns:a16="http://schemas.microsoft.com/office/drawing/2014/main" id="{E77C363D-3028-DA7B-2413-9D2D32A82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383" y="4174471"/>
            <a:ext cx="1945381" cy="22232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5AB471-3C3E-731C-E5FB-EEC704A30FF6}"/>
              </a:ext>
            </a:extLst>
          </p:cNvPr>
          <p:cNvSpPr txBox="1"/>
          <p:nvPr/>
        </p:nvSpPr>
        <p:spPr>
          <a:xfrm>
            <a:off x="623199" y="2642142"/>
            <a:ext cx="327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No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5DB1D-6586-833B-8D5E-7EE32E2FF415}"/>
              </a:ext>
            </a:extLst>
          </p:cNvPr>
          <p:cNvSpPr txBox="1"/>
          <p:nvPr/>
        </p:nvSpPr>
        <p:spPr>
          <a:xfrm>
            <a:off x="4872576" y="2609097"/>
            <a:ext cx="1473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Heavy Plastic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C62782-15C1-AB1A-A631-AEDFA26DB150}"/>
              </a:ext>
            </a:extLst>
          </p:cNvPr>
          <p:cNvSpPr txBox="1"/>
          <p:nvPr/>
        </p:nvSpPr>
        <p:spPr>
          <a:xfrm>
            <a:off x="9836714" y="2609097"/>
            <a:ext cx="1473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Plastic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5200DF-688D-BC01-6B8E-9D69791FD5E5}"/>
              </a:ext>
            </a:extLst>
          </p:cNvPr>
          <p:cNvSpPr txBox="1"/>
          <p:nvPr/>
        </p:nvSpPr>
        <p:spPr>
          <a:xfrm>
            <a:off x="7509488" y="2609097"/>
            <a:ext cx="612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Some Plastic </a:t>
            </a:r>
          </a:p>
        </p:txBody>
      </p:sp>
    </p:spTree>
    <p:extLst>
      <p:ext uri="{BB962C8B-B14F-4D97-AF65-F5344CB8AC3E}">
        <p14:creationId xmlns:p14="http://schemas.microsoft.com/office/powerpoint/2010/main" val="293826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0826-6D00-FE1E-3761-FBB56ECB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444631"/>
            <a:ext cx="9486900" cy="1371600"/>
          </a:xfrm>
        </p:spPr>
        <p:txBody>
          <a:bodyPr/>
          <a:lstStyle/>
          <a:p>
            <a:r>
              <a:rPr lang="en-US" dirty="0"/>
              <a:t>			Data Wrangling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C653D-08AD-F208-978E-88D823BB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45" y="2462162"/>
            <a:ext cx="7772400" cy="589376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B8B4E5E2-FFDA-5D88-13D8-5E6550B4F0B1}"/>
              </a:ext>
            </a:extLst>
          </p:cNvPr>
          <p:cNvSpPr/>
          <p:nvPr/>
        </p:nvSpPr>
        <p:spPr>
          <a:xfrm>
            <a:off x="6153788" y="3171622"/>
            <a:ext cx="166625" cy="6947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28F5B5-8E7D-67A5-0F43-45096CB0E9C0}"/>
              </a:ext>
            </a:extLst>
          </p:cNvPr>
          <p:cNvSpPr txBox="1"/>
          <p:nvPr/>
        </p:nvSpPr>
        <p:spPr>
          <a:xfrm>
            <a:off x="1637881" y="4059685"/>
            <a:ext cx="238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70% Training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843A62-258D-3F3F-F0AF-D90721D587A6}"/>
              </a:ext>
            </a:extLst>
          </p:cNvPr>
          <p:cNvSpPr txBox="1"/>
          <p:nvPr/>
        </p:nvSpPr>
        <p:spPr>
          <a:xfrm>
            <a:off x="5462892" y="4059685"/>
            <a:ext cx="15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Validation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59DC9E-B833-5CE0-7FC2-1A32AC643BB1}"/>
              </a:ext>
            </a:extLst>
          </p:cNvPr>
          <p:cNvSpPr txBox="1"/>
          <p:nvPr/>
        </p:nvSpPr>
        <p:spPr>
          <a:xfrm>
            <a:off x="8389330" y="4043509"/>
            <a:ext cx="113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Test</a:t>
            </a:r>
          </a:p>
        </p:txBody>
      </p:sp>
      <p:pic>
        <p:nvPicPr>
          <p:cNvPr id="25" name="Graphic 24" descr="Folder outline">
            <a:extLst>
              <a:ext uri="{FF2B5EF4-FFF2-40B4-BE49-F238E27FC236}">
                <a16:creationId xmlns:a16="http://schemas.microsoft.com/office/drawing/2014/main" id="{247E2CC3-96C4-0EA1-4C9C-EF5A60100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6109" y="4228175"/>
            <a:ext cx="914400" cy="914400"/>
          </a:xfrm>
          <a:prstGeom prst="rect">
            <a:avLst/>
          </a:prstGeom>
        </p:spPr>
      </p:pic>
      <p:pic>
        <p:nvPicPr>
          <p:cNvPr id="27" name="Graphic 26" descr="Folder outline">
            <a:extLst>
              <a:ext uri="{FF2B5EF4-FFF2-40B4-BE49-F238E27FC236}">
                <a16:creationId xmlns:a16="http://schemas.microsoft.com/office/drawing/2014/main" id="{C552051D-564D-558A-666E-09563B2FC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9880" y="4244351"/>
            <a:ext cx="914400" cy="914400"/>
          </a:xfrm>
          <a:prstGeom prst="rect">
            <a:avLst/>
          </a:prstGeom>
        </p:spPr>
      </p:pic>
      <p:pic>
        <p:nvPicPr>
          <p:cNvPr id="29" name="Graphic 28" descr="Folder outline">
            <a:extLst>
              <a:ext uri="{FF2B5EF4-FFF2-40B4-BE49-F238E27FC236}">
                <a16:creationId xmlns:a16="http://schemas.microsoft.com/office/drawing/2014/main" id="{B140FDBA-967B-29ED-10F5-F37198CDF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6907" y="4261012"/>
            <a:ext cx="914400" cy="914400"/>
          </a:xfrm>
          <a:prstGeom prst="rect">
            <a:avLst/>
          </a:prstGeom>
        </p:spPr>
      </p:pic>
      <p:sp>
        <p:nvSpPr>
          <p:cNvPr id="34" name="Down Arrow 33">
            <a:extLst>
              <a:ext uri="{FF2B5EF4-FFF2-40B4-BE49-F238E27FC236}">
                <a16:creationId xmlns:a16="http://schemas.microsoft.com/office/drawing/2014/main" id="{05490CD9-A729-E55B-D63A-8AE14D726FB0}"/>
              </a:ext>
            </a:extLst>
          </p:cNvPr>
          <p:cNvSpPr/>
          <p:nvPr/>
        </p:nvSpPr>
        <p:spPr>
          <a:xfrm>
            <a:off x="3140449" y="5039759"/>
            <a:ext cx="45719" cy="2713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BDC5795A-F696-E492-8D44-E94EE5AAFD7C}"/>
              </a:ext>
            </a:extLst>
          </p:cNvPr>
          <p:cNvSpPr/>
          <p:nvPr/>
        </p:nvSpPr>
        <p:spPr>
          <a:xfrm>
            <a:off x="6185548" y="5039759"/>
            <a:ext cx="45719" cy="2713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D3631727-662A-DFA1-14C5-0A689838E25F}"/>
              </a:ext>
            </a:extLst>
          </p:cNvPr>
          <p:cNvSpPr/>
          <p:nvPr/>
        </p:nvSpPr>
        <p:spPr>
          <a:xfrm>
            <a:off x="8871247" y="5039759"/>
            <a:ext cx="45719" cy="2713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B46848-004E-80ED-DF1E-5C133A44CC11}"/>
              </a:ext>
            </a:extLst>
          </p:cNvPr>
          <p:cNvSpPr txBox="1"/>
          <p:nvPr/>
        </p:nvSpPr>
        <p:spPr>
          <a:xfrm>
            <a:off x="2570904" y="5273920"/>
            <a:ext cx="1405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plastic</a:t>
            </a:r>
          </a:p>
          <a:p>
            <a:r>
              <a:rPr lang="en-US" dirty="0"/>
              <a:t>No plastic</a:t>
            </a:r>
          </a:p>
          <a:p>
            <a:r>
              <a:rPr lang="en-US" dirty="0"/>
              <a:t>No image</a:t>
            </a:r>
          </a:p>
          <a:p>
            <a:r>
              <a:rPr lang="en-US" dirty="0"/>
              <a:t>Heavy plastic </a:t>
            </a: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DEF6C1-FB6F-2B0C-EAD3-0FB7A723E8BC}"/>
              </a:ext>
            </a:extLst>
          </p:cNvPr>
          <p:cNvSpPr txBox="1"/>
          <p:nvPr/>
        </p:nvSpPr>
        <p:spPr>
          <a:xfrm>
            <a:off x="5638656" y="5307274"/>
            <a:ext cx="15367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Some plastic</a:t>
            </a:r>
          </a:p>
          <a:p>
            <a:r>
              <a:rPr lang="en-US" dirty="0"/>
              <a:t>No plastic</a:t>
            </a:r>
          </a:p>
          <a:p>
            <a:r>
              <a:rPr lang="en-US" dirty="0"/>
              <a:t>No image</a:t>
            </a:r>
          </a:p>
          <a:p>
            <a:r>
              <a:rPr lang="en-US" dirty="0"/>
              <a:t>Heavy plastic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F48046-13AA-709F-012B-2BA75E7762EC}"/>
              </a:ext>
            </a:extLst>
          </p:cNvPr>
          <p:cNvSpPr txBox="1"/>
          <p:nvPr/>
        </p:nvSpPr>
        <p:spPr>
          <a:xfrm>
            <a:off x="8249185" y="5272176"/>
            <a:ext cx="14489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Some plastic</a:t>
            </a:r>
          </a:p>
          <a:p>
            <a:r>
              <a:rPr lang="en-US" dirty="0"/>
              <a:t>No plastic</a:t>
            </a:r>
          </a:p>
          <a:p>
            <a:r>
              <a:rPr lang="en-US" dirty="0"/>
              <a:t>No image</a:t>
            </a:r>
          </a:p>
          <a:p>
            <a:r>
              <a:rPr lang="en-US" dirty="0"/>
              <a:t>Heavy plastic </a:t>
            </a:r>
          </a:p>
        </p:txBody>
      </p:sp>
    </p:spTree>
    <p:extLst>
      <p:ext uri="{BB962C8B-B14F-4D97-AF65-F5344CB8AC3E}">
        <p14:creationId xmlns:p14="http://schemas.microsoft.com/office/powerpoint/2010/main" val="144735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997E876-F7C5-4CA8-91A1-300A03F3B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9784B5-1740-4035-A6B9-146373A38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7F45C-687A-B35A-2234-98819AD9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2705099" cy="3046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			Losses</a:t>
            </a:r>
          </a:p>
        </p:txBody>
      </p:sp>
      <p:pic>
        <p:nvPicPr>
          <p:cNvPr id="7" name="Picture 6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86E3E0D3-7350-CAD0-278F-FDDF2EDE38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" r="2401"/>
          <a:stretch/>
        </p:blipFill>
        <p:spPr>
          <a:xfrm>
            <a:off x="8129990" y="685804"/>
            <a:ext cx="3376213" cy="2743199"/>
          </a:xfrm>
          <a:prstGeom prst="rect">
            <a:avLst/>
          </a:prstGeom>
        </p:spPr>
      </p:pic>
      <p:pic>
        <p:nvPicPr>
          <p:cNvPr id="13" name="Picture 12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FAF82129-962F-F9A1-5168-871D63DA2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" r="5522"/>
          <a:stretch/>
        </p:blipFill>
        <p:spPr>
          <a:xfrm>
            <a:off x="4762494" y="685801"/>
            <a:ext cx="3390903" cy="2743199"/>
          </a:xfrm>
          <a:prstGeom prst="rect">
            <a:avLst/>
          </a:prstGeom>
        </p:spPr>
      </p:pic>
      <p:pic>
        <p:nvPicPr>
          <p:cNvPr id="11" name="Picture 10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FEF84079-0DBE-DCFA-A4F6-AE370B83FB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41" r="2552"/>
          <a:stretch/>
        </p:blipFill>
        <p:spPr>
          <a:xfrm>
            <a:off x="8129990" y="3429000"/>
            <a:ext cx="3376210" cy="2743199"/>
          </a:xfrm>
          <a:prstGeom prst="rect">
            <a:avLst/>
          </a:prstGeom>
        </p:spPr>
      </p:pic>
      <p:pic>
        <p:nvPicPr>
          <p:cNvPr id="9" name="Picture 8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EAF84926-6BE3-4048-4A14-5A42FD383C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03" r="2688"/>
          <a:stretch/>
        </p:blipFill>
        <p:spPr>
          <a:xfrm>
            <a:off x="4762497" y="3428998"/>
            <a:ext cx="3390900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93782A-B436-6C1B-9306-99B352FDB7DE}"/>
              </a:ext>
            </a:extLst>
          </p:cNvPr>
          <p:cNvSpPr txBox="1"/>
          <p:nvPr/>
        </p:nvSpPr>
        <p:spPr>
          <a:xfrm>
            <a:off x="5734309" y="438415"/>
            <a:ext cx="1418053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Densenet121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05105-A57F-591D-A93A-5C70039F8C35}"/>
              </a:ext>
            </a:extLst>
          </p:cNvPr>
          <p:cNvSpPr txBox="1"/>
          <p:nvPr/>
        </p:nvSpPr>
        <p:spPr>
          <a:xfrm>
            <a:off x="8987947" y="450939"/>
            <a:ext cx="117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Resnet18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5566F-9903-D624-0B00-3FE9E728B1EA}"/>
              </a:ext>
            </a:extLst>
          </p:cNvPr>
          <p:cNvSpPr txBox="1"/>
          <p:nvPr/>
        </p:nvSpPr>
        <p:spPr>
          <a:xfrm>
            <a:off x="5792764" y="6172196"/>
            <a:ext cx="1058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Resnet34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FECBC-60D1-A0C8-F7DA-AFD659ED2EF2}"/>
              </a:ext>
            </a:extLst>
          </p:cNvPr>
          <p:cNvSpPr txBox="1"/>
          <p:nvPr/>
        </p:nvSpPr>
        <p:spPr>
          <a:xfrm>
            <a:off x="9339974" y="6145767"/>
            <a:ext cx="1058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Resnet50</a:t>
            </a:r>
          </a:p>
        </p:txBody>
      </p:sp>
    </p:spTree>
    <p:extLst>
      <p:ext uri="{BB962C8B-B14F-4D97-AF65-F5344CB8AC3E}">
        <p14:creationId xmlns:p14="http://schemas.microsoft.com/office/powerpoint/2010/main" val="25209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2">
            <a:extLst>
              <a:ext uri="{FF2B5EF4-FFF2-40B4-BE49-F238E27FC236}">
                <a16:creationId xmlns:a16="http://schemas.microsoft.com/office/drawing/2014/main" id="{8997E876-F7C5-4CA8-91A1-300A03F3B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4">
            <a:extLst>
              <a:ext uri="{FF2B5EF4-FFF2-40B4-BE49-F238E27FC236}">
                <a16:creationId xmlns:a16="http://schemas.microsoft.com/office/drawing/2014/main" id="{909784B5-1740-4035-A6B9-146373A38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58416-A62D-F8F3-8155-F550C2B0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2" y="685801"/>
            <a:ext cx="3644900" cy="3124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Precision</a:t>
            </a:r>
            <a:r>
              <a:rPr lang="en-US" sz="1800" kern="1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+ Recall</a:t>
            </a:r>
            <a:br>
              <a:rPr lang="en-US" sz="1800" kern="1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1800" dirty="0">
                <a:solidFill>
                  <a:schemeClr val="bg2"/>
                </a:solidFill>
              </a:rPr>
              <a:t>PER</a:t>
            </a:r>
            <a:br>
              <a:rPr lang="en-US" sz="1800" dirty="0">
                <a:solidFill>
                  <a:schemeClr val="bg2"/>
                </a:solidFill>
              </a:rPr>
            </a:br>
            <a:br>
              <a:rPr lang="en-US" sz="1800" dirty="0">
                <a:solidFill>
                  <a:schemeClr val="bg2"/>
                </a:solidFill>
              </a:rPr>
            </a:br>
            <a:r>
              <a:rPr lang="en-US" sz="1800" dirty="0">
                <a:solidFill>
                  <a:schemeClr val="bg2"/>
                </a:solidFill>
              </a:rPr>
              <a:t>Class</a:t>
            </a:r>
            <a:r>
              <a:rPr lang="en-US" sz="1800" kern="1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endParaRPr lang="en-US" sz="18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3105EFA3-F351-76DB-771D-656C3131E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93"/>
          <a:stretch/>
        </p:blipFill>
        <p:spPr>
          <a:xfrm>
            <a:off x="8129990" y="685804"/>
            <a:ext cx="3376213" cy="2743199"/>
          </a:xfrm>
          <a:prstGeom prst="rect">
            <a:avLst/>
          </a:prstGeom>
        </p:spPr>
      </p:pic>
      <p:pic>
        <p:nvPicPr>
          <p:cNvPr id="22" name="Picture 21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087B75BB-FC60-6D3A-2F1A-F4F0842496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2"/>
          <a:stretch/>
        </p:blipFill>
        <p:spPr>
          <a:xfrm>
            <a:off x="4762494" y="685801"/>
            <a:ext cx="3390903" cy="2743199"/>
          </a:xfrm>
          <a:prstGeom prst="rect">
            <a:avLst/>
          </a:prstGeom>
        </p:spPr>
      </p:pic>
      <p:pic>
        <p:nvPicPr>
          <p:cNvPr id="16" name="Picture 15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4C1C36F6-F026-06D3-7302-A5CF18B7BD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3" r="5940"/>
          <a:stretch/>
        </p:blipFill>
        <p:spPr>
          <a:xfrm>
            <a:off x="8129990" y="3429000"/>
            <a:ext cx="3376210" cy="2743199"/>
          </a:xfrm>
          <a:prstGeom prst="rect">
            <a:avLst/>
          </a:prstGeom>
        </p:spPr>
      </p:pic>
      <p:pic>
        <p:nvPicPr>
          <p:cNvPr id="13" name="Picture 12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1E36E83F-45EC-6129-622C-097E2A9C85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292"/>
          <a:stretch/>
        </p:blipFill>
        <p:spPr>
          <a:xfrm>
            <a:off x="4762497" y="3428998"/>
            <a:ext cx="3390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AF1FF-E0F1-C483-EAC8-FE6EDA0D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	Test Performance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20CE24-356D-2132-38A4-99A0097FD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486420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91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7D6FD1C-DBFA-4ECE-B5A8-3929CEA3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39EA69-57A7-423C-A963-7774D5C40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7F0F56A-2FEC-44C4-AF01-662DD2AE2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1"/>
            <a:ext cx="10820401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E96B0-0364-0DF2-12D9-139BC501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378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cap="all" spc="300" baseline="0" dirty="0">
                <a:latin typeface="+mj-lt"/>
                <a:ea typeface="+mj-ea"/>
                <a:cs typeface="+mj-cs"/>
              </a:rPr>
              <a:t>Visual Test Results</a:t>
            </a:r>
          </a:p>
        </p:txBody>
      </p:sp>
      <p:pic>
        <p:nvPicPr>
          <p:cNvPr id="11" name="Picture 10" descr="A picture containing text, food, soft drink&#10;&#10;Description automatically generated">
            <a:extLst>
              <a:ext uri="{FF2B5EF4-FFF2-40B4-BE49-F238E27FC236}">
                <a16:creationId xmlns:a16="http://schemas.microsoft.com/office/drawing/2014/main" id="{1C5AE338-ECAC-2BCD-AAED-2F6F503B3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" r="-7" b="-7"/>
          <a:stretch/>
        </p:blipFill>
        <p:spPr>
          <a:xfrm>
            <a:off x="1280160" y="2155391"/>
            <a:ext cx="2007022" cy="1464995"/>
          </a:xfrm>
          <a:prstGeom prst="rect">
            <a:avLst/>
          </a:prstGeom>
        </p:spPr>
      </p:pic>
      <p:pic>
        <p:nvPicPr>
          <p:cNvPr id="5" name="Content Placeholder 4" descr="A picture containing text, soft drink, food&#10;&#10;Description automatically generated">
            <a:extLst>
              <a:ext uri="{FF2B5EF4-FFF2-40B4-BE49-F238E27FC236}">
                <a16:creationId xmlns:a16="http://schemas.microsoft.com/office/drawing/2014/main" id="{8CB76026-5D07-7099-8FED-D8AA3A956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26" r="2" b="2"/>
          <a:stretch/>
        </p:blipFill>
        <p:spPr>
          <a:xfrm>
            <a:off x="3802334" y="2155389"/>
            <a:ext cx="2007022" cy="1464995"/>
          </a:xfrm>
          <a:prstGeom prst="rect">
            <a:avLst/>
          </a:prstGeom>
        </p:spPr>
      </p:pic>
      <p:pic>
        <p:nvPicPr>
          <p:cNvPr id="9" name="Picture 8" descr="A picture containing text, food, screenshot, soft drink&#10;&#10;Description automatically generated">
            <a:extLst>
              <a:ext uri="{FF2B5EF4-FFF2-40B4-BE49-F238E27FC236}">
                <a16:creationId xmlns:a16="http://schemas.microsoft.com/office/drawing/2014/main" id="{80FC0F4D-B16A-6FC1-A847-E7DEE81C39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78" r="11586" b="1"/>
          <a:stretch/>
        </p:blipFill>
        <p:spPr>
          <a:xfrm>
            <a:off x="6328672" y="2162217"/>
            <a:ext cx="2007022" cy="1464995"/>
          </a:xfrm>
          <a:prstGeom prst="rect">
            <a:avLst/>
          </a:prstGeom>
        </p:spPr>
      </p:pic>
      <p:pic>
        <p:nvPicPr>
          <p:cNvPr id="7" name="Picture 6" descr="A picture containing text, food&#10;&#10;Description automatically generated">
            <a:extLst>
              <a:ext uri="{FF2B5EF4-FFF2-40B4-BE49-F238E27FC236}">
                <a16:creationId xmlns:a16="http://schemas.microsoft.com/office/drawing/2014/main" id="{16B9CB94-6D4D-36B4-E59A-07DE20C646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40" r="3217" b="7"/>
          <a:stretch/>
        </p:blipFill>
        <p:spPr>
          <a:xfrm>
            <a:off x="8851478" y="2155390"/>
            <a:ext cx="2007022" cy="14649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D22D2A-1DF0-34F2-4908-C43BAAFB0BE8}"/>
              </a:ext>
            </a:extLst>
          </p:cNvPr>
          <p:cNvSpPr txBox="1"/>
          <p:nvPr/>
        </p:nvSpPr>
        <p:spPr>
          <a:xfrm>
            <a:off x="6770635" y="3737863"/>
            <a:ext cx="1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ResNet50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59B67-2868-CB70-FE04-D30276E9DA74}"/>
              </a:ext>
            </a:extLst>
          </p:cNvPr>
          <p:cNvSpPr txBox="1"/>
          <p:nvPr/>
        </p:nvSpPr>
        <p:spPr>
          <a:xfrm>
            <a:off x="4159332" y="3724207"/>
            <a:ext cx="1178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ResNet34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4F2AC-C278-80F4-8FA8-8F90D83BAE84}"/>
              </a:ext>
            </a:extLst>
          </p:cNvPr>
          <p:cNvSpPr txBox="1"/>
          <p:nvPr/>
        </p:nvSpPr>
        <p:spPr>
          <a:xfrm>
            <a:off x="1694358" y="3737863"/>
            <a:ext cx="1178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ResNet18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0DEE42-DF7F-57B5-6B55-22E96935A23D}"/>
              </a:ext>
            </a:extLst>
          </p:cNvPr>
          <p:cNvSpPr txBox="1"/>
          <p:nvPr/>
        </p:nvSpPr>
        <p:spPr>
          <a:xfrm>
            <a:off x="9110651" y="3724207"/>
            <a:ext cx="1594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DenseNet121</a:t>
            </a:r>
          </a:p>
        </p:txBody>
      </p:sp>
    </p:spTree>
    <p:extLst>
      <p:ext uri="{BB962C8B-B14F-4D97-AF65-F5344CB8AC3E}">
        <p14:creationId xmlns:p14="http://schemas.microsoft.com/office/powerpoint/2010/main" val="118390552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98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Goudy Old Style</vt:lpstr>
      <vt:lpstr>ClassicFrameVTI</vt:lpstr>
      <vt:lpstr>Plastics Classification</vt:lpstr>
      <vt:lpstr>  Plastics Classification</vt:lpstr>
      <vt:lpstr>   Data Wrangling</vt:lpstr>
      <vt:lpstr>    Losses</vt:lpstr>
      <vt:lpstr>Precision + Recall  PER  Class </vt:lpstr>
      <vt:lpstr> Test Performance</vt:lpstr>
      <vt:lpstr>Visual Test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Plastics Classification</dc:title>
  <dc:creator>Karan Shah</dc:creator>
  <cp:lastModifiedBy>Karan Shah</cp:lastModifiedBy>
  <cp:revision>4</cp:revision>
  <dcterms:created xsi:type="dcterms:W3CDTF">2023-06-26T19:10:41Z</dcterms:created>
  <dcterms:modified xsi:type="dcterms:W3CDTF">2023-06-27T22:08:05Z</dcterms:modified>
</cp:coreProperties>
</file>