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2030A-2235-4DFD-8D24-6057D96DDD7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8B876A7-BA6B-465A-AE1E-B0BE4B83D147}">
      <dgm:prSet phldrT="[Text]"/>
      <dgm:spPr/>
      <dgm:t>
        <a:bodyPr/>
        <a:lstStyle/>
        <a:p>
          <a:r>
            <a:rPr lang="en-US" dirty="0"/>
            <a:t>Modeling </a:t>
          </a:r>
        </a:p>
      </dgm:t>
    </dgm:pt>
    <dgm:pt modelId="{64012DA5-E5FB-4AF9-90F1-96A53B23A982}" type="parTrans" cxnId="{08784750-80DF-411D-A7EE-5267E728CD95}">
      <dgm:prSet/>
      <dgm:spPr/>
      <dgm:t>
        <a:bodyPr/>
        <a:lstStyle/>
        <a:p>
          <a:endParaRPr lang="en-US"/>
        </a:p>
      </dgm:t>
    </dgm:pt>
    <dgm:pt modelId="{CA30DC14-DD8A-4BF1-BEB9-9DC4C25DF00F}" type="sibTrans" cxnId="{08784750-80DF-411D-A7EE-5267E728CD95}">
      <dgm:prSet/>
      <dgm:spPr/>
      <dgm:t>
        <a:bodyPr/>
        <a:lstStyle/>
        <a:p>
          <a:endParaRPr lang="en-US"/>
        </a:p>
      </dgm:t>
    </dgm:pt>
    <dgm:pt modelId="{92E859F9-EE7A-4069-92C1-38AB0BBE512E}">
      <dgm:prSet phldrT="[Text]"/>
      <dgm:spPr/>
      <dgm:t>
        <a:bodyPr/>
        <a:lstStyle/>
        <a:p>
          <a:r>
            <a:rPr lang="en-US" dirty="0"/>
            <a:t>Model evaluation</a:t>
          </a:r>
        </a:p>
      </dgm:t>
    </dgm:pt>
    <dgm:pt modelId="{954734EA-A63A-4616-9C82-3C338F6D7037}" type="parTrans" cxnId="{A532A682-FA10-4058-9FB8-66676ACC9ED6}">
      <dgm:prSet/>
      <dgm:spPr/>
      <dgm:t>
        <a:bodyPr/>
        <a:lstStyle/>
        <a:p>
          <a:endParaRPr lang="en-US"/>
        </a:p>
      </dgm:t>
    </dgm:pt>
    <dgm:pt modelId="{CB4893DE-AB4E-48CE-878F-DABBC2129E59}" type="sibTrans" cxnId="{A532A682-FA10-4058-9FB8-66676ACC9ED6}">
      <dgm:prSet/>
      <dgm:spPr/>
      <dgm:t>
        <a:bodyPr/>
        <a:lstStyle/>
        <a:p>
          <a:endParaRPr lang="en-US"/>
        </a:p>
      </dgm:t>
    </dgm:pt>
    <dgm:pt modelId="{AD159AA1-1C77-4D00-9602-B09336177CD7}">
      <dgm:prSet phldrT="[Text]"/>
      <dgm:spPr/>
      <dgm:t>
        <a:bodyPr/>
        <a:lstStyle/>
        <a:p>
          <a:r>
            <a:rPr lang="en-US" dirty="0"/>
            <a:t>Data Collection and cleaning</a:t>
          </a:r>
        </a:p>
      </dgm:t>
    </dgm:pt>
    <dgm:pt modelId="{19A889DB-1244-4F21-9DDE-579C594BBB0D}" type="sibTrans" cxnId="{1898A7D3-818C-4744-9E5E-9FD6F59BCF29}">
      <dgm:prSet/>
      <dgm:spPr/>
      <dgm:t>
        <a:bodyPr/>
        <a:lstStyle/>
        <a:p>
          <a:endParaRPr lang="en-US"/>
        </a:p>
      </dgm:t>
    </dgm:pt>
    <dgm:pt modelId="{AF4CB9F7-E2AC-4B3E-A030-04D5C1FC30AE}" type="parTrans" cxnId="{1898A7D3-818C-4744-9E5E-9FD6F59BCF29}">
      <dgm:prSet/>
      <dgm:spPr/>
      <dgm:t>
        <a:bodyPr/>
        <a:lstStyle/>
        <a:p>
          <a:endParaRPr lang="en-US"/>
        </a:p>
      </dgm:t>
    </dgm:pt>
    <dgm:pt modelId="{1236F3AF-1951-47EC-96D8-DF2BB6454751}">
      <dgm:prSet/>
      <dgm:spPr/>
      <dgm:t>
        <a:bodyPr/>
        <a:lstStyle/>
        <a:p>
          <a:r>
            <a:rPr lang="en-US" dirty="0"/>
            <a:t>Model  adjustments</a:t>
          </a:r>
        </a:p>
      </dgm:t>
    </dgm:pt>
    <dgm:pt modelId="{A12314F9-939C-4EF5-A96D-5913DEB213EE}" type="parTrans" cxnId="{5197FAAA-40FE-4576-98F0-3A8E5A794A70}">
      <dgm:prSet/>
      <dgm:spPr/>
      <dgm:t>
        <a:bodyPr/>
        <a:lstStyle/>
        <a:p>
          <a:endParaRPr lang="en-US"/>
        </a:p>
      </dgm:t>
    </dgm:pt>
    <dgm:pt modelId="{25602430-A1E6-48B6-9E4B-A7C977DA398E}" type="sibTrans" cxnId="{5197FAAA-40FE-4576-98F0-3A8E5A794A70}">
      <dgm:prSet/>
      <dgm:spPr/>
      <dgm:t>
        <a:bodyPr/>
        <a:lstStyle/>
        <a:p>
          <a:endParaRPr lang="en-US"/>
        </a:p>
      </dgm:t>
    </dgm:pt>
    <dgm:pt modelId="{2C6AB60C-87B7-4312-B0AF-9ACB8F849D90}">
      <dgm:prSet phldrT="[Text]"/>
      <dgm:spPr/>
      <dgm:t>
        <a:bodyPr/>
        <a:lstStyle/>
        <a:p>
          <a:r>
            <a:rPr lang="en-US" dirty="0"/>
            <a:t>Model results</a:t>
          </a:r>
        </a:p>
      </dgm:t>
    </dgm:pt>
    <dgm:pt modelId="{2A3F74FC-4FE7-49A9-99CD-AFC3EB989F77}" type="parTrans" cxnId="{C13F1632-9E25-483A-ACFC-88B7CF1180F9}">
      <dgm:prSet/>
      <dgm:spPr/>
      <dgm:t>
        <a:bodyPr/>
        <a:lstStyle/>
        <a:p>
          <a:endParaRPr lang="en-US"/>
        </a:p>
      </dgm:t>
    </dgm:pt>
    <dgm:pt modelId="{B0E9AE84-FD22-42BF-A081-57F9F1151417}" type="sibTrans" cxnId="{C13F1632-9E25-483A-ACFC-88B7CF1180F9}">
      <dgm:prSet/>
      <dgm:spPr/>
      <dgm:t>
        <a:bodyPr/>
        <a:lstStyle/>
        <a:p>
          <a:endParaRPr lang="en-US"/>
        </a:p>
      </dgm:t>
    </dgm:pt>
    <dgm:pt modelId="{F08E87B3-C53B-4247-9851-FB38C1187D85}">
      <dgm:prSet phldrT="[Text]"/>
      <dgm:spPr/>
      <dgm:t>
        <a:bodyPr/>
        <a:lstStyle/>
        <a:p>
          <a:r>
            <a:rPr lang="en-US" dirty="0"/>
            <a:t>Production</a:t>
          </a:r>
        </a:p>
      </dgm:t>
    </dgm:pt>
    <dgm:pt modelId="{4F158E91-C8F3-40DE-B466-5A95F2EEFD02}" type="parTrans" cxnId="{891311D2-D979-4074-AAC3-904C85E782F1}">
      <dgm:prSet/>
      <dgm:spPr/>
      <dgm:t>
        <a:bodyPr/>
        <a:lstStyle/>
        <a:p>
          <a:endParaRPr lang="en-US"/>
        </a:p>
      </dgm:t>
    </dgm:pt>
    <dgm:pt modelId="{67180A3B-742D-4F94-98D0-51692894303B}" type="sibTrans" cxnId="{891311D2-D979-4074-AAC3-904C85E782F1}">
      <dgm:prSet/>
      <dgm:spPr/>
      <dgm:t>
        <a:bodyPr/>
        <a:lstStyle/>
        <a:p>
          <a:endParaRPr lang="en-US"/>
        </a:p>
      </dgm:t>
    </dgm:pt>
    <dgm:pt modelId="{3F0B247D-BC3C-4E82-A457-E744F1E93754}">
      <dgm:prSet phldrT="[Text]"/>
      <dgm:spPr/>
      <dgm:t>
        <a:bodyPr/>
        <a:lstStyle/>
        <a:p>
          <a:r>
            <a:rPr lang="en-US" dirty="0"/>
            <a:t>Model monitoring</a:t>
          </a:r>
        </a:p>
      </dgm:t>
    </dgm:pt>
    <dgm:pt modelId="{5F25CFC6-24B2-421B-93A5-9B71BC021194}" type="parTrans" cxnId="{FAEE7D7B-3304-4260-8241-236CBDC0BD71}">
      <dgm:prSet/>
      <dgm:spPr/>
      <dgm:t>
        <a:bodyPr/>
        <a:lstStyle/>
        <a:p>
          <a:endParaRPr lang="en-US"/>
        </a:p>
      </dgm:t>
    </dgm:pt>
    <dgm:pt modelId="{BC7A22C1-E720-4E9C-9705-12D00704485C}" type="sibTrans" cxnId="{FAEE7D7B-3304-4260-8241-236CBDC0BD71}">
      <dgm:prSet/>
      <dgm:spPr/>
      <dgm:t>
        <a:bodyPr/>
        <a:lstStyle/>
        <a:p>
          <a:endParaRPr lang="en-US"/>
        </a:p>
      </dgm:t>
    </dgm:pt>
    <dgm:pt modelId="{27913A9D-5445-4D22-8831-980862AFB379}" type="pres">
      <dgm:prSet presAssocID="{4E82030A-2235-4DFD-8D24-6057D96DDD75}" presName="rootnode" presStyleCnt="0">
        <dgm:presLayoutVars>
          <dgm:chMax/>
          <dgm:chPref/>
          <dgm:dir/>
          <dgm:animLvl val="lvl"/>
        </dgm:presLayoutVars>
      </dgm:prSet>
      <dgm:spPr/>
    </dgm:pt>
    <dgm:pt modelId="{C9356839-146B-46C3-AC69-888A14630037}" type="pres">
      <dgm:prSet presAssocID="{AD159AA1-1C77-4D00-9602-B09336177CD7}" presName="composite" presStyleCnt="0"/>
      <dgm:spPr/>
    </dgm:pt>
    <dgm:pt modelId="{9644F719-0CE4-4C68-A9DA-8EBDF6167213}" type="pres">
      <dgm:prSet presAssocID="{AD159AA1-1C77-4D00-9602-B09336177CD7}" presName="LShape" presStyleLbl="alignNode1" presStyleIdx="0" presStyleCnt="13"/>
      <dgm:spPr/>
    </dgm:pt>
    <dgm:pt modelId="{79434B28-7663-48D9-A562-720EFC0B036D}" type="pres">
      <dgm:prSet presAssocID="{AD159AA1-1C77-4D00-9602-B09336177CD7}" presName="ParentText" presStyleLbl="revTx" presStyleIdx="0" presStyleCnt="7">
        <dgm:presLayoutVars>
          <dgm:chMax val="0"/>
          <dgm:chPref val="0"/>
          <dgm:bulletEnabled val="1"/>
        </dgm:presLayoutVars>
      </dgm:prSet>
      <dgm:spPr/>
    </dgm:pt>
    <dgm:pt modelId="{FE28D61F-34AE-460A-937F-98303D13DA96}" type="pres">
      <dgm:prSet presAssocID="{AD159AA1-1C77-4D00-9602-B09336177CD7}" presName="Triangle" presStyleLbl="alignNode1" presStyleIdx="1" presStyleCnt="13"/>
      <dgm:spPr/>
    </dgm:pt>
    <dgm:pt modelId="{C3448392-6A9D-4D69-8F20-8E0CCE85415F}" type="pres">
      <dgm:prSet presAssocID="{19A889DB-1244-4F21-9DDE-579C594BBB0D}" presName="sibTrans" presStyleCnt="0"/>
      <dgm:spPr/>
    </dgm:pt>
    <dgm:pt modelId="{6920F949-C8C1-4A9F-AB10-C4FCB355CB99}" type="pres">
      <dgm:prSet presAssocID="{19A889DB-1244-4F21-9DDE-579C594BBB0D}" presName="space" presStyleCnt="0"/>
      <dgm:spPr/>
    </dgm:pt>
    <dgm:pt modelId="{E84904F2-692A-4F51-BDC2-FE4F14266395}" type="pres">
      <dgm:prSet presAssocID="{98B876A7-BA6B-465A-AE1E-B0BE4B83D147}" presName="composite" presStyleCnt="0"/>
      <dgm:spPr/>
    </dgm:pt>
    <dgm:pt modelId="{52DF6298-D153-4D97-9475-D51F78F1B13F}" type="pres">
      <dgm:prSet presAssocID="{98B876A7-BA6B-465A-AE1E-B0BE4B83D147}" presName="LShape" presStyleLbl="alignNode1" presStyleIdx="2" presStyleCnt="13"/>
      <dgm:spPr/>
    </dgm:pt>
    <dgm:pt modelId="{10DD28DD-8B23-409E-8F88-1EDFB0A0EA4C}" type="pres">
      <dgm:prSet presAssocID="{98B876A7-BA6B-465A-AE1E-B0BE4B83D147}" presName="ParentText" presStyleLbl="revTx" presStyleIdx="1" presStyleCnt="7">
        <dgm:presLayoutVars>
          <dgm:chMax val="0"/>
          <dgm:chPref val="0"/>
          <dgm:bulletEnabled val="1"/>
        </dgm:presLayoutVars>
      </dgm:prSet>
      <dgm:spPr/>
    </dgm:pt>
    <dgm:pt modelId="{7F53490A-0068-4CBF-A118-18582AAC6617}" type="pres">
      <dgm:prSet presAssocID="{98B876A7-BA6B-465A-AE1E-B0BE4B83D147}" presName="Triangle" presStyleLbl="alignNode1" presStyleIdx="3" presStyleCnt="13"/>
      <dgm:spPr/>
    </dgm:pt>
    <dgm:pt modelId="{6C4929C2-7B1B-4CC5-B2B9-4416BC2D8A48}" type="pres">
      <dgm:prSet presAssocID="{CA30DC14-DD8A-4BF1-BEB9-9DC4C25DF00F}" presName="sibTrans" presStyleCnt="0"/>
      <dgm:spPr/>
    </dgm:pt>
    <dgm:pt modelId="{EADDE90A-9CD3-4777-AF2F-A8F60514DF3C}" type="pres">
      <dgm:prSet presAssocID="{CA30DC14-DD8A-4BF1-BEB9-9DC4C25DF00F}" presName="space" presStyleCnt="0"/>
      <dgm:spPr/>
    </dgm:pt>
    <dgm:pt modelId="{49ACE837-5660-4363-AE84-FBB345AC0254}" type="pres">
      <dgm:prSet presAssocID="{92E859F9-EE7A-4069-92C1-38AB0BBE512E}" presName="composite" presStyleCnt="0"/>
      <dgm:spPr/>
    </dgm:pt>
    <dgm:pt modelId="{4D9F04E2-D660-4648-B851-03ABB9F2EB75}" type="pres">
      <dgm:prSet presAssocID="{92E859F9-EE7A-4069-92C1-38AB0BBE512E}" presName="LShape" presStyleLbl="alignNode1" presStyleIdx="4" presStyleCnt="13"/>
      <dgm:spPr/>
    </dgm:pt>
    <dgm:pt modelId="{D304702B-66BA-40B6-BB51-26C4BB2C421F}" type="pres">
      <dgm:prSet presAssocID="{92E859F9-EE7A-4069-92C1-38AB0BBE512E}" presName="ParentText" presStyleLbl="revTx" presStyleIdx="2" presStyleCnt="7">
        <dgm:presLayoutVars>
          <dgm:chMax val="0"/>
          <dgm:chPref val="0"/>
          <dgm:bulletEnabled val="1"/>
        </dgm:presLayoutVars>
      </dgm:prSet>
      <dgm:spPr/>
    </dgm:pt>
    <dgm:pt modelId="{419EB0E1-CF80-4E37-B52A-44235738117B}" type="pres">
      <dgm:prSet presAssocID="{92E859F9-EE7A-4069-92C1-38AB0BBE512E}" presName="Triangle" presStyleLbl="alignNode1" presStyleIdx="5" presStyleCnt="13"/>
      <dgm:spPr/>
    </dgm:pt>
    <dgm:pt modelId="{E3669B5B-A312-4FAD-8818-741C652D1F91}" type="pres">
      <dgm:prSet presAssocID="{CB4893DE-AB4E-48CE-878F-DABBC2129E59}" presName="sibTrans" presStyleCnt="0"/>
      <dgm:spPr/>
    </dgm:pt>
    <dgm:pt modelId="{A2DE6420-7332-44F4-9E15-0D4E25F9129A}" type="pres">
      <dgm:prSet presAssocID="{CB4893DE-AB4E-48CE-878F-DABBC2129E59}" presName="space" presStyleCnt="0"/>
      <dgm:spPr/>
    </dgm:pt>
    <dgm:pt modelId="{AFEEE214-ADF5-4DCE-862E-8E13C3EDD7AF}" type="pres">
      <dgm:prSet presAssocID="{2C6AB60C-87B7-4312-B0AF-9ACB8F849D90}" presName="composite" presStyleCnt="0"/>
      <dgm:spPr/>
    </dgm:pt>
    <dgm:pt modelId="{7ACA178E-11A3-455C-8222-E611EE7CF84F}" type="pres">
      <dgm:prSet presAssocID="{2C6AB60C-87B7-4312-B0AF-9ACB8F849D90}" presName="LShape" presStyleLbl="alignNode1" presStyleIdx="6" presStyleCnt="13"/>
      <dgm:spPr/>
    </dgm:pt>
    <dgm:pt modelId="{F3D11461-A47E-4F2F-A9FC-DD746A354E7A}" type="pres">
      <dgm:prSet presAssocID="{2C6AB60C-87B7-4312-B0AF-9ACB8F849D90}" presName="ParentText" presStyleLbl="revTx" presStyleIdx="3" presStyleCnt="7">
        <dgm:presLayoutVars>
          <dgm:chMax val="0"/>
          <dgm:chPref val="0"/>
          <dgm:bulletEnabled val="1"/>
        </dgm:presLayoutVars>
      </dgm:prSet>
      <dgm:spPr/>
    </dgm:pt>
    <dgm:pt modelId="{A6378D05-EF03-49C9-886A-1383CF636F99}" type="pres">
      <dgm:prSet presAssocID="{2C6AB60C-87B7-4312-B0AF-9ACB8F849D90}" presName="Triangle" presStyleLbl="alignNode1" presStyleIdx="7" presStyleCnt="13"/>
      <dgm:spPr/>
    </dgm:pt>
    <dgm:pt modelId="{B224F351-9758-476A-BE52-1B162DCDAB39}" type="pres">
      <dgm:prSet presAssocID="{B0E9AE84-FD22-42BF-A081-57F9F1151417}" presName="sibTrans" presStyleCnt="0"/>
      <dgm:spPr/>
    </dgm:pt>
    <dgm:pt modelId="{D2DEDABB-F269-4A3E-9AE8-C52AD5C271E3}" type="pres">
      <dgm:prSet presAssocID="{B0E9AE84-FD22-42BF-A081-57F9F1151417}" presName="space" presStyleCnt="0"/>
      <dgm:spPr/>
    </dgm:pt>
    <dgm:pt modelId="{024AF380-4D84-45F5-95F1-27A71FA3FB35}" type="pres">
      <dgm:prSet presAssocID="{F08E87B3-C53B-4247-9851-FB38C1187D85}" presName="composite" presStyleCnt="0"/>
      <dgm:spPr/>
    </dgm:pt>
    <dgm:pt modelId="{B4E65CA3-9024-4E5C-ABA2-07EAF2140BB9}" type="pres">
      <dgm:prSet presAssocID="{F08E87B3-C53B-4247-9851-FB38C1187D85}" presName="LShape" presStyleLbl="alignNode1" presStyleIdx="8" presStyleCnt="13"/>
      <dgm:spPr/>
    </dgm:pt>
    <dgm:pt modelId="{3567F19A-ECE7-497E-8CC0-C44DE49680C8}" type="pres">
      <dgm:prSet presAssocID="{F08E87B3-C53B-4247-9851-FB38C1187D85}" presName="ParentText" presStyleLbl="revTx" presStyleIdx="4" presStyleCnt="7">
        <dgm:presLayoutVars>
          <dgm:chMax val="0"/>
          <dgm:chPref val="0"/>
          <dgm:bulletEnabled val="1"/>
        </dgm:presLayoutVars>
      </dgm:prSet>
      <dgm:spPr/>
    </dgm:pt>
    <dgm:pt modelId="{54F5C33D-A81F-4613-9749-59C2C11B1C4B}" type="pres">
      <dgm:prSet presAssocID="{F08E87B3-C53B-4247-9851-FB38C1187D85}" presName="Triangle" presStyleLbl="alignNode1" presStyleIdx="9" presStyleCnt="13"/>
      <dgm:spPr/>
    </dgm:pt>
    <dgm:pt modelId="{6BF84A86-D5B2-4537-AB9C-6A885647A3AB}" type="pres">
      <dgm:prSet presAssocID="{67180A3B-742D-4F94-98D0-51692894303B}" presName="sibTrans" presStyleCnt="0"/>
      <dgm:spPr/>
    </dgm:pt>
    <dgm:pt modelId="{F11210FE-309A-4899-8999-1BDF81233288}" type="pres">
      <dgm:prSet presAssocID="{67180A3B-742D-4F94-98D0-51692894303B}" presName="space" presStyleCnt="0"/>
      <dgm:spPr/>
    </dgm:pt>
    <dgm:pt modelId="{C9965D3C-A9D1-4EF4-9EB4-8F7EF4381205}" type="pres">
      <dgm:prSet presAssocID="{3F0B247D-BC3C-4E82-A457-E744F1E93754}" presName="composite" presStyleCnt="0"/>
      <dgm:spPr/>
    </dgm:pt>
    <dgm:pt modelId="{DC757890-FE11-42F6-BA00-14D610A84109}" type="pres">
      <dgm:prSet presAssocID="{3F0B247D-BC3C-4E82-A457-E744F1E93754}" presName="LShape" presStyleLbl="alignNode1" presStyleIdx="10" presStyleCnt="13"/>
      <dgm:spPr/>
    </dgm:pt>
    <dgm:pt modelId="{332D9547-5DF7-49A1-9E0D-7599B2CB2925}" type="pres">
      <dgm:prSet presAssocID="{3F0B247D-BC3C-4E82-A457-E744F1E93754}" presName="ParentText" presStyleLbl="revTx" presStyleIdx="5" presStyleCnt="7">
        <dgm:presLayoutVars>
          <dgm:chMax val="0"/>
          <dgm:chPref val="0"/>
          <dgm:bulletEnabled val="1"/>
        </dgm:presLayoutVars>
      </dgm:prSet>
      <dgm:spPr/>
    </dgm:pt>
    <dgm:pt modelId="{5CD6364A-A2DB-4F39-9E6E-3798D95CA754}" type="pres">
      <dgm:prSet presAssocID="{3F0B247D-BC3C-4E82-A457-E744F1E93754}" presName="Triangle" presStyleLbl="alignNode1" presStyleIdx="11" presStyleCnt="13"/>
      <dgm:spPr/>
    </dgm:pt>
    <dgm:pt modelId="{351B0BC1-156D-4B1E-BDC4-0CEA8FB25634}" type="pres">
      <dgm:prSet presAssocID="{BC7A22C1-E720-4E9C-9705-12D00704485C}" presName="sibTrans" presStyleCnt="0"/>
      <dgm:spPr/>
    </dgm:pt>
    <dgm:pt modelId="{2DD2B8BE-3965-425A-A82D-46FA7694B10B}" type="pres">
      <dgm:prSet presAssocID="{BC7A22C1-E720-4E9C-9705-12D00704485C}" presName="space" presStyleCnt="0"/>
      <dgm:spPr/>
    </dgm:pt>
    <dgm:pt modelId="{C3EBA33D-E465-40AB-9B1D-6BC0D7FC444E}" type="pres">
      <dgm:prSet presAssocID="{1236F3AF-1951-47EC-96D8-DF2BB6454751}" presName="composite" presStyleCnt="0"/>
      <dgm:spPr/>
    </dgm:pt>
    <dgm:pt modelId="{E36D5035-A4F7-4176-A737-FD0D88196B3F}" type="pres">
      <dgm:prSet presAssocID="{1236F3AF-1951-47EC-96D8-DF2BB6454751}" presName="LShape" presStyleLbl="alignNode1" presStyleIdx="12" presStyleCnt="13"/>
      <dgm:spPr/>
    </dgm:pt>
    <dgm:pt modelId="{0CD3FC97-2E17-4215-9869-E412111F0578}" type="pres">
      <dgm:prSet presAssocID="{1236F3AF-1951-47EC-96D8-DF2BB6454751}" presName="ParentText" presStyleLbl="revTx" presStyleIdx="6" presStyleCnt="7">
        <dgm:presLayoutVars>
          <dgm:chMax val="0"/>
          <dgm:chPref val="0"/>
          <dgm:bulletEnabled val="1"/>
        </dgm:presLayoutVars>
      </dgm:prSet>
      <dgm:spPr/>
    </dgm:pt>
  </dgm:ptLst>
  <dgm:cxnLst>
    <dgm:cxn modelId="{BC2DAE19-35A4-4437-ADD2-7C7CCE4AADF9}" type="presOf" srcId="{4E82030A-2235-4DFD-8D24-6057D96DDD75}" destId="{27913A9D-5445-4D22-8831-980862AFB379}" srcOrd="0" destOrd="0" presId="urn:microsoft.com/office/officeart/2009/3/layout/StepUpProcess"/>
    <dgm:cxn modelId="{C13F1632-9E25-483A-ACFC-88B7CF1180F9}" srcId="{4E82030A-2235-4DFD-8D24-6057D96DDD75}" destId="{2C6AB60C-87B7-4312-B0AF-9ACB8F849D90}" srcOrd="3" destOrd="0" parTransId="{2A3F74FC-4FE7-49A9-99CD-AFC3EB989F77}" sibTransId="{B0E9AE84-FD22-42BF-A081-57F9F1151417}"/>
    <dgm:cxn modelId="{CF513239-89B3-4566-82DF-DB26728ADFAE}" type="presOf" srcId="{2C6AB60C-87B7-4312-B0AF-9ACB8F849D90}" destId="{F3D11461-A47E-4F2F-A9FC-DD746A354E7A}" srcOrd="0" destOrd="0" presId="urn:microsoft.com/office/officeart/2009/3/layout/StepUpProcess"/>
    <dgm:cxn modelId="{4CB13D3B-92B6-4E67-AA14-F6791C918A13}" type="presOf" srcId="{1236F3AF-1951-47EC-96D8-DF2BB6454751}" destId="{0CD3FC97-2E17-4215-9869-E412111F0578}" srcOrd="0" destOrd="0" presId="urn:microsoft.com/office/officeart/2009/3/layout/StepUpProcess"/>
    <dgm:cxn modelId="{A7C53A65-B27F-4551-A25F-7A196B31DDDF}" type="presOf" srcId="{98B876A7-BA6B-465A-AE1E-B0BE4B83D147}" destId="{10DD28DD-8B23-409E-8F88-1EDFB0A0EA4C}" srcOrd="0" destOrd="0" presId="urn:microsoft.com/office/officeart/2009/3/layout/StepUpProcess"/>
    <dgm:cxn modelId="{08784750-80DF-411D-A7EE-5267E728CD95}" srcId="{4E82030A-2235-4DFD-8D24-6057D96DDD75}" destId="{98B876A7-BA6B-465A-AE1E-B0BE4B83D147}" srcOrd="1" destOrd="0" parTransId="{64012DA5-E5FB-4AF9-90F1-96A53B23A982}" sibTransId="{CA30DC14-DD8A-4BF1-BEB9-9DC4C25DF00F}"/>
    <dgm:cxn modelId="{3BFC4079-8B2F-4D91-843F-1C69FF0BE477}" type="presOf" srcId="{AD159AA1-1C77-4D00-9602-B09336177CD7}" destId="{79434B28-7663-48D9-A562-720EFC0B036D}" srcOrd="0" destOrd="0" presId="urn:microsoft.com/office/officeart/2009/3/layout/StepUpProcess"/>
    <dgm:cxn modelId="{FAEE7D7B-3304-4260-8241-236CBDC0BD71}" srcId="{4E82030A-2235-4DFD-8D24-6057D96DDD75}" destId="{3F0B247D-BC3C-4E82-A457-E744F1E93754}" srcOrd="5" destOrd="0" parTransId="{5F25CFC6-24B2-421B-93A5-9B71BC021194}" sibTransId="{BC7A22C1-E720-4E9C-9705-12D00704485C}"/>
    <dgm:cxn modelId="{A532A682-FA10-4058-9FB8-66676ACC9ED6}" srcId="{4E82030A-2235-4DFD-8D24-6057D96DDD75}" destId="{92E859F9-EE7A-4069-92C1-38AB0BBE512E}" srcOrd="2" destOrd="0" parTransId="{954734EA-A63A-4616-9C82-3C338F6D7037}" sibTransId="{CB4893DE-AB4E-48CE-878F-DABBC2129E59}"/>
    <dgm:cxn modelId="{3AEF3B91-3D48-4CC9-823D-28E086390686}" type="presOf" srcId="{F08E87B3-C53B-4247-9851-FB38C1187D85}" destId="{3567F19A-ECE7-497E-8CC0-C44DE49680C8}" srcOrd="0" destOrd="0" presId="urn:microsoft.com/office/officeart/2009/3/layout/StepUpProcess"/>
    <dgm:cxn modelId="{5197FAAA-40FE-4576-98F0-3A8E5A794A70}" srcId="{4E82030A-2235-4DFD-8D24-6057D96DDD75}" destId="{1236F3AF-1951-47EC-96D8-DF2BB6454751}" srcOrd="6" destOrd="0" parTransId="{A12314F9-939C-4EF5-A96D-5913DEB213EE}" sibTransId="{25602430-A1E6-48B6-9E4B-A7C977DA398E}"/>
    <dgm:cxn modelId="{0E218BAB-5690-4737-BFF2-AE6109A23A26}" type="presOf" srcId="{92E859F9-EE7A-4069-92C1-38AB0BBE512E}" destId="{D304702B-66BA-40B6-BB51-26C4BB2C421F}" srcOrd="0" destOrd="0" presId="urn:microsoft.com/office/officeart/2009/3/layout/StepUpProcess"/>
    <dgm:cxn modelId="{1F69D1B0-DF83-41A8-A2A9-A5501BE3BDEC}" type="presOf" srcId="{3F0B247D-BC3C-4E82-A457-E744F1E93754}" destId="{332D9547-5DF7-49A1-9E0D-7599B2CB2925}" srcOrd="0" destOrd="0" presId="urn:microsoft.com/office/officeart/2009/3/layout/StepUpProcess"/>
    <dgm:cxn modelId="{891311D2-D979-4074-AAC3-904C85E782F1}" srcId="{4E82030A-2235-4DFD-8D24-6057D96DDD75}" destId="{F08E87B3-C53B-4247-9851-FB38C1187D85}" srcOrd="4" destOrd="0" parTransId="{4F158E91-C8F3-40DE-B466-5A95F2EEFD02}" sibTransId="{67180A3B-742D-4F94-98D0-51692894303B}"/>
    <dgm:cxn modelId="{1898A7D3-818C-4744-9E5E-9FD6F59BCF29}" srcId="{4E82030A-2235-4DFD-8D24-6057D96DDD75}" destId="{AD159AA1-1C77-4D00-9602-B09336177CD7}" srcOrd="0" destOrd="0" parTransId="{AF4CB9F7-E2AC-4B3E-A030-04D5C1FC30AE}" sibTransId="{19A889DB-1244-4F21-9DDE-579C594BBB0D}"/>
    <dgm:cxn modelId="{4F605590-1512-4870-A33B-7F74602C9265}" type="presParOf" srcId="{27913A9D-5445-4D22-8831-980862AFB379}" destId="{C9356839-146B-46C3-AC69-888A14630037}" srcOrd="0" destOrd="0" presId="urn:microsoft.com/office/officeart/2009/3/layout/StepUpProcess"/>
    <dgm:cxn modelId="{6C3561DC-E1D1-48F8-B5BE-4B74AC5CF65A}" type="presParOf" srcId="{C9356839-146B-46C3-AC69-888A14630037}" destId="{9644F719-0CE4-4C68-A9DA-8EBDF6167213}" srcOrd="0" destOrd="0" presId="urn:microsoft.com/office/officeart/2009/3/layout/StepUpProcess"/>
    <dgm:cxn modelId="{00E05906-45AC-4DFA-B4BD-286B48DEB356}" type="presParOf" srcId="{C9356839-146B-46C3-AC69-888A14630037}" destId="{79434B28-7663-48D9-A562-720EFC0B036D}" srcOrd="1" destOrd="0" presId="urn:microsoft.com/office/officeart/2009/3/layout/StepUpProcess"/>
    <dgm:cxn modelId="{4B10424E-4A47-4FF4-A414-98C7B1107BF3}" type="presParOf" srcId="{C9356839-146B-46C3-AC69-888A14630037}" destId="{FE28D61F-34AE-460A-937F-98303D13DA96}" srcOrd="2" destOrd="0" presId="urn:microsoft.com/office/officeart/2009/3/layout/StepUpProcess"/>
    <dgm:cxn modelId="{0B7C7C7D-8550-43DB-BD6F-81BEF65B4CFF}" type="presParOf" srcId="{27913A9D-5445-4D22-8831-980862AFB379}" destId="{C3448392-6A9D-4D69-8F20-8E0CCE85415F}" srcOrd="1" destOrd="0" presId="urn:microsoft.com/office/officeart/2009/3/layout/StepUpProcess"/>
    <dgm:cxn modelId="{B7463508-01EE-4739-8DC8-554CA987B1CB}" type="presParOf" srcId="{C3448392-6A9D-4D69-8F20-8E0CCE85415F}" destId="{6920F949-C8C1-4A9F-AB10-C4FCB355CB99}" srcOrd="0" destOrd="0" presId="urn:microsoft.com/office/officeart/2009/3/layout/StepUpProcess"/>
    <dgm:cxn modelId="{44390C07-C1DC-460A-9573-763ECA515D7D}" type="presParOf" srcId="{27913A9D-5445-4D22-8831-980862AFB379}" destId="{E84904F2-692A-4F51-BDC2-FE4F14266395}" srcOrd="2" destOrd="0" presId="urn:microsoft.com/office/officeart/2009/3/layout/StepUpProcess"/>
    <dgm:cxn modelId="{CE2F3CFB-74B4-4531-9ABA-017F8D04809B}" type="presParOf" srcId="{E84904F2-692A-4F51-BDC2-FE4F14266395}" destId="{52DF6298-D153-4D97-9475-D51F78F1B13F}" srcOrd="0" destOrd="0" presId="urn:microsoft.com/office/officeart/2009/3/layout/StepUpProcess"/>
    <dgm:cxn modelId="{42DC1A97-B1D7-491E-BDC7-4C12D3841C00}" type="presParOf" srcId="{E84904F2-692A-4F51-BDC2-FE4F14266395}" destId="{10DD28DD-8B23-409E-8F88-1EDFB0A0EA4C}" srcOrd="1" destOrd="0" presId="urn:microsoft.com/office/officeart/2009/3/layout/StepUpProcess"/>
    <dgm:cxn modelId="{7CE6F16D-B23B-43B6-9873-2CFAD51E7917}" type="presParOf" srcId="{E84904F2-692A-4F51-BDC2-FE4F14266395}" destId="{7F53490A-0068-4CBF-A118-18582AAC6617}" srcOrd="2" destOrd="0" presId="urn:microsoft.com/office/officeart/2009/3/layout/StepUpProcess"/>
    <dgm:cxn modelId="{C3DC30D2-84C6-40F5-AAB9-9571F26A7CCD}" type="presParOf" srcId="{27913A9D-5445-4D22-8831-980862AFB379}" destId="{6C4929C2-7B1B-4CC5-B2B9-4416BC2D8A48}" srcOrd="3" destOrd="0" presId="urn:microsoft.com/office/officeart/2009/3/layout/StepUpProcess"/>
    <dgm:cxn modelId="{253FF890-98EF-406A-82EA-6DA3B7E1782F}" type="presParOf" srcId="{6C4929C2-7B1B-4CC5-B2B9-4416BC2D8A48}" destId="{EADDE90A-9CD3-4777-AF2F-A8F60514DF3C}" srcOrd="0" destOrd="0" presId="urn:microsoft.com/office/officeart/2009/3/layout/StepUpProcess"/>
    <dgm:cxn modelId="{4452F5C0-1277-408C-ACE4-385BD42A291F}" type="presParOf" srcId="{27913A9D-5445-4D22-8831-980862AFB379}" destId="{49ACE837-5660-4363-AE84-FBB345AC0254}" srcOrd="4" destOrd="0" presId="urn:microsoft.com/office/officeart/2009/3/layout/StepUpProcess"/>
    <dgm:cxn modelId="{5D6B5EA3-32EB-41AD-A152-942327AA3B81}" type="presParOf" srcId="{49ACE837-5660-4363-AE84-FBB345AC0254}" destId="{4D9F04E2-D660-4648-B851-03ABB9F2EB75}" srcOrd="0" destOrd="0" presId="urn:microsoft.com/office/officeart/2009/3/layout/StepUpProcess"/>
    <dgm:cxn modelId="{639E84F2-C7B2-4179-BE48-BD1D164171A7}" type="presParOf" srcId="{49ACE837-5660-4363-AE84-FBB345AC0254}" destId="{D304702B-66BA-40B6-BB51-26C4BB2C421F}" srcOrd="1" destOrd="0" presId="urn:microsoft.com/office/officeart/2009/3/layout/StepUpProcess"/>
    <dgm:cxn modelId="{E9D92E62-827A-4D47-95D5-201F4322A1FA}" type="presParOf" srcId="{49ACE837-5660-4363-AE84-FBB345AC0254}" destId="{419EB0E1-CF80-4E37-B52A-44235738117B}" srcOrd="2" destOrd="0" presId="urn:microsoft.com/office/officeart/2009/3/layout/StepUpProcess"/>
    <dgm:cxn modelId="{5CCA43DE-3BDB-437C-9459-CF8E774D27B4}" type="presParOf" srcId="{27913A9D-5445-4D22-8831-980862AFB379}" destId="{E3669B5B-A312-4FAD-8818-741C652D1F91}" srcOrd="5" destOrd="0" presId="urn:microsoft.com/office/officeart/2009/3/layout/StepUpProcess"/>
    <dgm:cxn modelId="{CAE53939-D13F-46A9-825A-7AC166EC8235}" type="presParOf" srcId="{E3669B5B-A312-4FAD-8818-741C652D1F91}" destId="{A2DE6420-7332-44F4-9E15-0D4E25F9129A}" srcOrd="0" destOrd="0" presId="urn:microsoft.com/office/officeart/2009/3/layout/StepUpProcess"/>
    <dgm:cxn modelId="{52796A7B-DAB7-4172-B91F-9BD0D1DF51B3}" type="presParOf" srcId="{27913A9D-5445-4D22-8831-980862AFB379}" destId="{AFEEE214-ADF5-4DCE-862E-8E13C3EDD7AF}" srcOrd="6" destOrd="0" presId="urn:microsoft.com/office/officeart/2009/3/layout/StepUpProcess"/>
    <dgm:cxn modelId="{B03F8420-F571-4AA3-B645-A0CF3A2878E4}" type="presParOf" srcId="{AFEEE214-ADF5-4DCE-862E-8E13C3EDD7AF}" destId="{7ACA178E-11A3-455C-8222-E611EE7CF84F}" srcOrd="0" destOrd="0" presId="urn:microsoft.com/office/officeart/2009/3/layout/StepUpProcess"/>
    <dgm:cxn modelId="{DEBBF203-A0D4-4506-894C-FB6727185048}" type="presParOf" srcId="{AFEEE214-ADF5-4DCE-862E-8E13C3EDD7AF}" destId="{F3D11461-A47E-4F2F-A9FC-DD746A354E7A}" srcOrd="1" destOrd="0" presId="urn:microsoft.com/office/officeart/2009/3/layout/StepUpProcess"/>
    <dgm:cxn modelId="{0828231D-EC2C-4915-8DC2-80020ACDB0A2}" type="presParOf" srcId="{AFEEE214-ADF5-4DCE-862E-8E13C3EDD7AF}" destId="{A6378D05-EF03-49C9-886A-1383CF636F99}" srcOrd="2" destOrd="0" presId="urn:microsoft.com/office/officeart/2009/3/layout/StepUpProcess"/>
    <dgm:cxn modelId="{30E1E6AC-7126-4E38-BEF5-2AC706700F61}" type="presParOf" srcId="{27913A9D-5445-4D22-8831-980862AFB379}" destId="{B224F351-9758-476A-BE52-1B162DCDAB39}" srcOrd="7" destOrd="0" presId="urn:microsoft.com/office/officeart/2009/3/layout/StepUpProcess"/>
    <dgm:cxn modelId="{4E084287-9BD5-48EC-A11E-55D9C48B6170}" type="presParOf" srcId="{B224F351-9758-476A-BE52-1B162DCDAB39}" destId="{D2DEDABB-F269-4A3E-9AE8-C52AD5C271E3}" srcOrd="0" destOrd="0" presId="urn:microsoft.com/office/officeart/2009/3/layout/StepUpProcess"/>
    <dgm:cxn modelId="{57908635-937A-444E-BB88-D8D81329F84F}" type="presParOf" srcId="{27913A9D-5445-4D22-8831-980862AFB379}" destId="{024AF380-4D84-45F5-95F1-27A71FA3FB35}" srcOrd="8" destOrd="0" presId="urn:microsoft.com/office/officeart/2009/3/layout/StepUpProcess"/>
    <dgm:cxn modelId="{77FDE24C-3BD2-4FE4-8850-65E18482AFF2}" type="presParOf" srcId="{024AF380-4D84-45F5-95F1-27A71FA3FB35}" destId="{B4E65CA3-9024-4E5C-ABA2-07EAF2140BB9}" srcOrd="0" destOrd="0" presId="urn:microsoft.com/office/officeart/2009/3/layout/StepUpProcess"/>
    <dgm:cxn modelId="{B17ABD08-4638-4FBE-83EF-7BE74FF6A586}" type="presParOf" srcId="{024AF380-4D84-45F5-95F1-27A71FA3FB35}" destId="{3567F19A-ECE7-497E-8CC0-C44DE49680C8}" srcOrd="1" destOrd="0" presId="urn:microsoft.com/office/officeart/2009/3/layout/StepUpProcess"/>
    <dgm:cxn modelId="{DC8F4DFC-F653-4274-A0DF-C2C7451FC332}" type="presParOf" srcId="{024AF380-4D84-45F5-95F1-27A71FA3FB35}" destId="{54F5C33D-A81F-4613-9749-59C2C11B1C4B}" srcOrd="2" destOrd="0" presId="urn:microsoft.com/office/officeart/2009/3/layout/StepUpProcess"/>
    <dgm:cxn modelId="{CF328E2D-9044-41A0-A3EB-9F7489C98A0D}" type="presParOf" srcId="{27913A9D-5445-4D22-8831-980862AFB379}" destId="{6BF84A86-D5B2-4537-AB9C-6A885647A3AB}" srcOrd="9" destOrd="0" presId="urn:microsoft.com/office/officeart/2009/3/layout/StepUpProcess"/>
    <dgm:cxn modelId="{7EEF04EF-18A0-434F-A3DA-5A93DBC460F0}" type="presParOf" srcId="{6BF84A86-D5B2-4537-AB9C-6A885647A3AB}" destId="{F11210FE-309A-4899-8999-1BDF81233288}" srcOrd="0" destOrd="0" presId="urn:microsoft.com/office/officeart/2009/3/layout/StepUpProcess"/>
    <dgm:cxn modelId="{586339FA-E902-426D-900E-FCCC472FB8BC}" type="presParOf" srcId="{27913A9D-5445-4D22-8831-980862AFB379}" destId="{C9965D3C-A9D1-4EF4-9EB4-8F7EF4381205}" srcOrd="10" destOrd="0" presId="urn:microsoft.com/office/officeart/2009/3/layout/StepUpProcess"/>
    <dgm:cxn modelId="{E60A4094-B30A-42DC-AF6F-7B868148336D}" type="presParOf" srcId="{C9965D3C-A9D1-4EF4-9EB4-8F7EF4381205}" destId="{DC757890-FE11-42F6-BA00-14D610A84109}" srcOrd="0" destOrd="0" presId="urn:microsoft.com/office/officeart/2009/3/layout/StepUpProcess"/>
    <dgm:cxn modelId="{02DC9DD1-86E3-466F-B463-5AE6F143AE6F}" type="presParOf" srcId="{C9965D3C-A9D1-4EF4-9EB4-8F7EF4381205}" destId="{332D9547-5DF7-49A1-9E0D-7599B2CB2925}" srcOrd="1" destOrd="0" presId="urn:microsoft.com/office/officeart/2009/3/layout/StepUpProcess"/>
    <dgm:cxn modelId="{B93A82F5-5A54-4370-992C-FB88A1BE3889}" type="presParOf" srcId="{C9965D3C-A9D1-4EF4-9EB4-8F7EF4381205}" destId="{5CD6364A-A2DB-4F39-9E6E-3798D95CA754}" srcOrd="2" destOrd="0" presId="urn:microsoft.com/office/officeart/2009/3/layout/StepUpProcess"/>
    <dgm:cxn modelId="{F7846AA9-29F8-4FBC-9B21-DFD9480EA3DF}" type="presParOf" srcId="{27913A9D-5445-4D22-8831-980862AFB379}" destId="{351B0BC1-156D-4B1E-BDC4-0CEA8FB25634}" srcOrd="11" destOrd="0" presId="urn:microsoft.com/office/officeart/2009/3/layout/StepUpProcess"/>
    <dgm:cxn modelId="{5AA7954D-8CD3-477D-A79C-4C500F3318EB}" type="presParOf" srcId="{351B0BC1-156D-4B1E-BDC4-0CEA8FB25634}" destId="{2DD2B8BE-3965-425A-A82D-46FA7694B10B}" srcOrd="0" destOrd="0" presId="urn:microsoft.com/office/officeart/2009/3/layout/StepUpProcess"/>
    <dgm:cxn modelId="{265DFBC6-02BB-490A-9DC6-09FF0443F1BF}" type="presParOf" srcId="{27913A9D-5445-4D22-8831-980862AFB379}" destId="{C3EBA33D-E465-40AB-9B1D-6BC0D7FC444E}" srcOrd="12" destOrd="0" presId="urn:microsoft.com/office/officeart/2009/3/layout/StepUpProcess"/>
    <dgm:cxn modelId="{E30D7BC8-52F0-48B9-8AA0-27CD27C2BFEA}" type="presParOf" srcId="{C3EBA33D-E465-40AB-9B1D-6BC0D7FC444E}" destId="{E36D5035-A4F7-4176-A737-FD0D88196B3F}" srcOrd="0" destOrd="0" presId="urn:microsoft.com/office/officeart/2009/3/layout/StepUpProcess"/>
    <dgm:cxn modelId="{CF182407-B903-4710-9897-FCC6F477E4C1}" type="presParOf" srcId="{C3EBA33D-E465-40AB-9B1D-6BC0D7FC444E}" destId="{0CD3FC97-2E17-4215-9869-E412111F057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4F719-0CE4-4C68-A9DA-8EBDF6167213}">
      <dsp:nvSpPr>
        <dsp:cNvPr id="0" name=""/>
        <dsp:cNvSpPr/>
      </dsp:nvSpPr>
      <dsp:spPr>
        <a:xfrm rot="5400000">
          <a:off x="297948" y="2627149"/>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34B28-7663-48D9-A562-720EFC0B036D}">
      <dsp:nvSpPr>
        <dsp:cNvPr id="0" name=""/>
        <dsp:cNvSpPr/>
      </dsp:nvSpPr>
      <dsp:spPr>
        <a:xfrm>
          <a:off x="151827" y="3062356"/>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Collection and cleaning</a:t>
          </a:r>
        </a:p>
      </dsp:txBody>
      <dsp:txXfrm>
        <a:off x="151827" y="3062356"/>
        <a:ext cx="1315018" cy="1152691"/>
      </dsp:txXfrm>
    </dsp:sp>
    <dsp:sp modelId="{FE28D61F-34AE-460A-937F-98303D13DA96}">
      <dsp:nvSpPr>
        <dsp:cNvPr id="0" name=""/>
        <dsp:cNvSpPr/>
      </dsp:nvSpPr>
      <dsp:spPr>
        <a:xfrm>
          <a:off x="1218729" y="2519913"/>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F6298-D153-4D97-9475-D51F78F1B13F}">
      <dsp:nvSpPr>
        <dsp:cNvPr id="0" name=""/>
        <dsp:cNvSpPr/>
      </dsp:nvSpPr>
      <dsp:spPr>
        <a:xfrm rot="5400000">
          <a:off x="1907787" y="2228792"/>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DD28DD-8B23-409E-8F88-1EDFB0A0EA4C}">
      <dsp:nvSpPr>
        <dsp:cNvPr id="0" name=""/>
        <dsp:cNvSpPr/>
      </dsp:nvSpPr>
      <dsp:spPr>
        <a:xfrm>
          <a:off x="1761667" y="2663999"/>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Modeling </a:t>
          </a:r>
        </a:p>
      </dsp:txBody>
      <dsp:txXfrm>
        <a:off x="1761667" y="2663999"/>
        <a:ext cx="1315018" cy="1152691"/>
      </dsp:txXfrm>
    </dsp:sp>
    <dsp:sp modelId="{7F53490A-0068-4CBF-A118-18582AAC6617}">
      <dsp:nvSpPr>
        <dsp:cNvPr id="0" name=""/>
        <dsp:cNvSpPr/>
      </dsp:nvSpPr>
      <dsp:spPr>
        <a:xfrm>
          <a:off x="2828569" y="2121557"/>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9F04E2-D660-4648-B851-03ABB9F2EB75}">
      <dsp:nvSpPr>
        <dsp:cNvPr id="0" name=""/>
        <dsp:cNvSpPr/>
      </dsp:nvSpPr>
      <dsp:spPr>
        <a:xfrm rot="5400000">
          <a:off x="3517627" y="1830436"/>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4702B-66BA-40B6-BB51-26C4BB2C421F}">
      <dsp:nvSpPr>
        <dsp:cNvPr id="0" name=""/>
        <dsp:cNvSpPr/>
      </dsp:nvSpPr>
      <dsp:spPr>
        <a:xfrm>
          <a:off x="3371507" y="2265643"/>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 evaluation</a:t>
          </a:r>
        </a:p>
      </dsp:txBody>
      <dsp:txXfrm>
        <a:off x="3371507" y="2265643"/>
        <a:ext cx="1315018" cy="1152691"/>
      </dsp:txXfrm>
    </dsp:sp>
    <dsp:sp modelId="{419EB0E1-CF80-4E37-B52A-44235738117B}">
      <dsp:nvSpPr>
        <dsp:cNvPr id="0" name=""/>
        <dsp:cNvSpPr/>
      </dsp:nvSpPr>
      <dsp:spPr>
        <a:xfrm>
          <a:off x="4438409" y="1723200"/>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A178E-11A3-455C-8222-E611EE7CF84F}">
      <dsp:nvSpPr>
        <dsp:cNvPr id="0" name=""/>
        <dsp:cNvSpPr/>
      </dsp:nvSpPr>
      <dsp:spPr>
        <a:xfrm rot="5400000">
          <a:off x="5127467" y="1432079"/>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11461-A47E-4F2F-A9FC-DD746A354E7A}">
      <dsp:nvSpPr>
        <dsp:cNvPr id="0" name=""/>
        <dsp:cNvSpPr/>
      </dsp:nvSpPr>
      <dsp:spPr>
        <a:xfrm>
          <a:off x="4981347" y="1867286"/>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 results</a:t>
          </a:r>
        </a:p>
      </dsp:txBody>
      <dsp:txXfrm>
        <a:off x="4981347" y="1867286"/>
        <a:ext cx="1315018" cy="1152691"/>
      </dsp:txXfrm>
    </dsp:sp>
    <dsp:sp modelId="{A6378D05-EF03-49C9-886A-1383CF636F99}">
      <dsp:nvSpPr>
        <dsp:cNvPr id="0" name=""/>
        <dsp:cNvSpPr/>
      </dsp:nvSpPr>
      <dsp:spPr>
        <a:xfrm>
          <a:off x="6048249" y="1324844"/>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65CA3-9024-4E5C-ABA2-07EAF2140BB9}">
      <dsp:nvSpPr>
        <dsp:cNvPr id="0" name=""/>
        <dsp:cNvSpPr/>
      </dsp:nvSpPr>
      <dsp:spPr>
        <a:xfrm rot="5400000">
          <a:off x="6737307" y="1033723"/>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7F19A-ECE7-497E-8CC0-C44DE49680C8}">
      <dsp:nvSpPr>
        <dsp:cNvPr id="0" name=""/>
        <dsp:cNvSpPr/>
      </dsp:nvSpPr>
      <dsp:spPr>
        <a:xfrm>
          <a:off x="6591187" y="1468930"/>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Production</a:t>
          </a:r>
        </a:p>
      </dsp:txBody>
      <dsp:txXfrm>
        <a:off x="6591187" y="1468930"/>
        <a:ext cx="1315018" cy="1152691"/>
      </dsp:txXfrm>
    </dsp:sp>
    <dsp:sp modelId="{54F5C33D-A81F-4613-9749-59C2C11B1C4B}">
      <dsp:nvSpPr>
        <dsp:cNvPr id="0" name=""/>
        <dsp:cNvSpPr/>
      </dsp:nvSpPr>
      <dsp:spPr>
        <a:xfrm>
          <a:off x="7658089" y="926487"/>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57890-FE11-42F6-BA00-14D610A84109}">
      <dsp:nvSpPr>
        <dsp:cNvPr id="0" name=""/>
        <dsp:cNvSpPr/>
      </dsp:nvSpPr>
      <dsp:spPr>
        <a:xfrm rot="5400000">
          <a:off x="8347147" y="635366"/>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2D9547-5DF7-49A1-9E0D-7599B2CB2925}">
      <dsp:nvSpPr>
        <dsp:cNvPr id="0" name=""/>
        <dsp:cNvSpPr/>
      </dsp:nvSpPr>
      <dsp:spPr>
        <a:xfrm>
          <a:off x="8201027" y="1070573"/>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 monitoring</a:t>
          </a:r>
        </a:p>
      </dsp:txBody>
      <dsp:txXfrm>
        <a:off x="8201027" y="1070573"/>
        <a:ext cx="1315018" cy="1152691"/>
      </dsp:txXfrm>
    </dsp:sp>
    <dsp:sp modelId="{5CD6364A-A2DB-4F39-9E6E-3798D95CA754}">
      <dsp:nvSpPr>
        <dsp:cNvPr id="0" name=""/>
        <dsp:cNvSpPr/>
      </dsp:nvSpPr>
      <dsp:spPr>
        <a:xfrm>
          <a:off x="9267929" y="528131"/>
          <a:ext cx="248116" cy="24811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6D5035-A4F7-4176-A737-FD0D88196B3F}">
      <dsp:nvSpPr>
        <dsp:cNvPr id="0" name=""/>
        <dsp:cNvSpPr/>
      </dsp:nvSpPr>
      <dsp:spPr>
        <a:xfrm rot="5400000">
          <a:off x="9956987" y="237010"/>
          <a:ext cx="875367" cy="1456591"/>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3FC97-2E17-4215-9869-E412111F0578}">
      <dsp:nvSpPr>
        <dsp:cNvPr id="0" name=""/>
        <dsp:cNvSpPr/>
      </dsp:nvSpPr>
      <dsp:spPr>
        <a:xfrm>
          <a:off x="9810867" y="672217"/>
          <a:ext cx="1315018" cy="115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  adjustments</a:t>
          </a:r>
        </a:p>
      </dsp:txBody>
      <dsp:txXfrm>
        <a:off x="9810867" y="672217"/>
        <a:ext cx="1315018" cy="115269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ACAC1-836A-4B44-A38C-F3DF27E0ADA6}"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C1259-96AF-4917-97D2-0CF7975454B9}" type="slidenum">
              <a:rPr lang="en-US" smtClean="0"/>
              <a:t>‹#›</a:t>
            </a:fld>
            <a:endParaRPr lang="en-US"/>
          </a:p>
        </p:txBody>
      </p:sp>
    </p:spTree>
    <p:extLst>
      <p:ext uri="{BB962C8B-B14F-4D97-AF65-F5344CB8AC3E}">
        <p14:creationId xmlns:p14="http://schemas.microsoft.com/office/powerpoint/2010/main" val="64667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36A118-E753-4B20-8F27-8FB8AE599093}" type="datetime1">
              <a:rPr lang="en-US" smtClean="0"/>
              <a:t>4/4/2019</a:t>
            </a:fld>
            <a:endParaRPr lang="en-US"/>
          </a:p>
        </p:txBody>
      </p:sp>
      <p:sp>
        <p:nvSpPr>
          <p:cNvPr id="5" name="Footer Placeholder 4"/>
          <p:cNvSpPr>
            <a:spLocks noGrp="1"/>
          </p:cNvSpPr>
          <p:nvPr>
            <p:ph type="ftr" sz="quarter" idx="11"/>
          </p:nvPr>
        </p:nvSpPr>
        <p:spPr/>
        <p:txBody>
          <a:bodyPr/>
          <a:lstStyle/>
          <a:p>
            <a:r>
              <a:rPr lang="en-US"/>
              <a:t>CreditOne</a:t>
            </a:r>
          </a:p>
        </p:txBody>
      </p:sp>
      <p:sp>
        <p:nvSpPr>
          <p:cNvPr id="6" name="Slide Number Placeholder 5"/>
          <p:cNvSpPr>
            <a:spLocks noGrp="1"/>
          </p:cNvSpPr>
          <p:nvPr>
            <p:ph type="sldNum" sz="quarter" idx="12"/>
          </p:nvPr>
        </p:nvSpPr>
        <p:spPr/>
        <p:txBody>
          <a:bodyPr/>
          <a:lstStyle/>
          <a:p>
            <a:fld id="{203DD3DF-21D4-47ED-8B42-CE1A02F5BF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7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71D94-C69E-4E17-A617-253A6676CB05}" type="datetime1">
              <a:rPr lang="en-US" smtClean="0"/>
              <a:t>4/4/2019</a:t>
            </a:fld>
            <a:endParaRPr lang="en-US"/>
          </a:p>
        </p:txBody>
      </p:sp>
      <p:sp>
        <p:nvSpPr>
          <p:cNvPr id="5" name="Footer Placeholder 4"/>
          <p:cNvSpPr>
            <a:spLocks noGrp="1"/>
          </p:cNvSpPr>
          <p:nvPr>
            <p:ph type="ftr" sz="quarter" idx="11"/>
          </p:nvPr>
        </p:nvSpPr>
        <p:spPr/>
        <p:txBody>
          <a:bodyPr/>
          <a:lstStyle/>
          <a:p>
            <a:r>
              <a:rPr lang="en-US"/>
              <a:t>CreditOne</a:t>
            </a:r>
          </a:p>
        </p:txBody>
      </p:sp>
      <p:sp>
        <p:nvSpPr>
          <p:cNvPr id="6" name="Slide Number Placeholder 5"/>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303139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9A361-3298-4D3D-BEF1-BAD0BC9CF6C3}" type="datetime1">
              <a:rPr lang="en-US" smtClean="0"/>
              <a:t>4/4/2019</a:t>
            </a:fld>
            <a:endParaRPr lang="en-US"/>
          </a:p>
        </p:txBody>
      </p:sp>
      <p:sp>
        <p:nvSpPr>
          <p:cNvPr id="5" name="Footer Placeholder 4"/>
          <p:cNvSpPr>
            <a:spLocks noGrp="1"/>
          </p:cNvSpPr>
          <p:nvPr>
            <p:ph type="ftr" sz="quarter" idx="11"/>
          </p:nvPr>
        </p:nvSpPr>
        <p:spPr/>
        <p:txBody>
          <a:bodyPr/>
          <a:lstStyle/>
          <a:p>
            <a:r>
              <a:rPr lang="en-US"/>
              <a:t>CreditOne</a:t>
            </a:r>
          </a:p>
        </p:txBody>
      </p:sp>
      <p:sp>
        <p:nvSpPr>
          <p:cNvPr id="6" name="Slide Number Placeholder 5"/>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74616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3F88-8739-4DBE-9B07-9AD4532883FC}" type="datetime1">
              <a:rPr lang="en-US" smtClean="0"/>
              <a:t>4/4/2019</a:t>
            </a:fld>
            <a:endParaRPr lang="en-US"/>
          </a:p>
        </p:txBody>
      </p:sp>
      <p:sp>
        <p:nvSpPr>
          <p:cNvPr id="5" name="Footer Placeholder 4"/>
          <p:cNvSpPr>
            <a:spLocks noGrp="1"/>
          </p:cNvSpPr>
          <p:nvPr>
            <p:ph type="ftr" sz="quarter" idx="11"/>
          </p:nvPr>
        </p:nvSpPr>
        <p:spPr/>
        <p:txBody>
          <a:bodyPr/>
          <a:lstStyle/>
          <a:p>
            <a:r>
              <a:rPr lang="en-US"/>
              <a:t>CreditOne</a:t>
            </a:r>
          </a:p>
        </p:txBody>
      </p:sp>
      <p:sp>
        <p:nvSpPr>
          <p:cNvPr id="6" name="Slide Number Placeholder 5"/>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370205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00E73B-076C-43C8-B303-05918241562D}" type="datetime1">
              <a:rPr lang="en-US" smtClean="0"/>
              <a:t>4/4/2019</a:t>
            </a:fld>
            <a:endParaRPr lang="en-US"/>
          </a:p>
        </p:txBody>
      </p:sp>
      <p:sp>
        <p:nvSpPr>
          <p:cNvPr id="5" name="Footer Placeholder 4"/>
          <p:cNvSpPr>
            <a:spLocks noGrp="1"/>
          </p:cNvSpPr>
          <p:nvPr>
            <p:ph type="ftr" sz="quarter" idx="11"/>
          </p:nvPr>
        </p:nvSpPr>
        <p:spPr/>
        <p:txBody>
          <a:bodyPr/>
          <a:lstStyle/>
          <a:p>
            <a:r>
              <a:rPr lang="en-US"/>
              <a:t>CreditOne</a:t>
            </a:r>
          </a:p>
        </p:txBody>
      </p:sp>
      <p:sp>
        <p:nvSpPr>
          <p:cNvPr id="6" name="Slide Number Placeholder 5"/>
          <p:cNvSpPr>
            <a:spLocks noGrp="1"/>
          </p:cNvSpPr>
          <p:nvPr>
            <p:ph type="sldNum" sz="quarter" idx="12"/>
          </p:nvPr>
        </p:nvSpPr>
        <p:spPr/>
        <p:txBody>
          <a:bodyPr/>
          <a:lstStyle/>
          <a:p>
            <a:fld id="{203DD3DF-21D4-47ED-8B42-CE1A02F5BF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34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78AC7-3200-49AF-97A3-FC66E64BFFD5}" type="datetime1">
              <a:rPr lang="en-US" smtClean="0"/>
              <a:t>4/4/2019</a:t>
            </a:fld>
            <a:endParaRPr lang="en-US"/>
          </a:p>
        </p:txBody>
      </p:sp>
      <p:sp>
        <p:nvSpPr>
          <p:cNvPr id="6" name="Footer Placeholder 5"/>
          <p:cNvSpPr>
            <a:spLocks noGrp="1"/>
          </p:cNvSpPr>
          <p:nvPr>
            <p:ph type="ftr" sz="quarter" idx="11"/>
          </p:nvPr>
        </p:nvSpPr>
        <p:spPr/>
        <p:txBody>
          <a:bodyPr/>
          <a:lstStyle/>
          <a:p>
            <a:r>
              <a:rPr lang="en-US"/>
              <a:t>CreditOne</a:t>
            </a:r>
          </a:p>
        </p:txBody>
      </p:sp>
      <p:sp>
        <p:nvSpPr>
          <p:cNvPr id="7" name="Slide Number Placeholder 6"/>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243645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69C6B-4AA4-4274-AFD4-20243F137356}" type="datetime1">
              <a:rPr lang="en-US" smtClean="0"/>
              <a:t>4/4/2019</a:t>
            </a:fld>
            <a:endParaRPr lang="en-US"/>
          </a:p>
        </p:txBody>
      </p:sp>
      <p:sp>
        <p:nvSpPr>
          <p:cNvPr id="8" name="Footer Placeholder 7"/>
          <p:cNvSpPr>
            <a:spLocks noGrp="1"/>
          </p:cNvSpPr>
          <p:nvPr>
            <p:ph type="ftr" sz="quarter" idx="11"/>
          </p:nvPr>
        </p:nvSpPr>
        <p:spPr/>
        <p:txBody>
          <a:bodyPr/>
          <a:lstStyle/>
          <a:p>
            <a:r>
              <a:rPr lang="en-US"/>
              <a:t>CreditOne</a:t>
            </a:r>
          </a:p>
        </p:txBody>
      </p:sp>
      <p:sp>
        <p:nvSpPr>
          <p:cNvPr id="9" name="Slide Number Placeholder 8"/>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45754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05F3A6-5684-4292-88CD-78473D72BA96}" type="datetime1">
              <a:rPr lang="en-US" smtClean="0"/>
              <a:t>4/4/2019</a:t>
            </a:fld>
            <a:endParaRPr lang="en-US"/>
          </a:p>
        </p:txBody>
      </p:sp>
      <p:sp>
        <p:nvSpPr>
          <p:cNvPr id="4" name="Footer Placeholder 3"/>
          <p:cNvSpPr>
            <a:spLocks noGrp="1"/>
          </p:cNvSpPr>
          <p:nvPr>
            <p:ph type="ftr" sz="quarter" idx="11"/>
          </p:nvPr>
        </p:nvSpPr>
        <p:spPr/>
        <p:txBody>
          <a:bodyPr/>
          <a:lstStyle/>
          <a:p>
            <a:r>
              <a:rPr lang="en-US"/>
              <a:t>CreditOne</a:t>
            </a:r>
          </a:p>
        </p:txBody>
      </p:sp>
      <p:sp>
        <p:nvSpPr>
          <p:cNvPr id="5" name="Slide Number Placeholder 4"/>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272773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0E5385-FB90-400A-882A-124132741D42}" type="datetime1">
              <a:rPr lang="en-US" smtClean="0"/>
              <a:t>4/4/2019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CreditOne</a:t>
            </a:r>
          </a:p>
        </p:txBody>
      </p:sp>
      <p:sp>
        <p:nvSpPr>
          <p:cNvPr id="9" name="Slide Number Placeholder 8"/>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41173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35425E-A491-4027-BF20-79ACD3E88395}" type="datetime1">
              <a:rPr lang="en-US" smtClean="0"/>
              <a:t>4/4/2019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CreditOne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3DD3DF-21D4-47ED-8B42-CE1A02F5BF7D}" type="slidenum">
              <a:rPr lang="en-US" smtClean="0"/>
              <a:t>‹#›</a:t>
            </a:fld>
            <a:endParaRPr lang="en-US"/>
          </a:p>
        </p:txBody>
      </p:sp>
    </p:spTree>
    <p:extLst>
      <p:ext uri="{BB962C8B-B14F-4D97-AF65-F5344CB8AC3E}">
        <p14:creationId xmlns:p14="http://schemas.microsoft.com/office/powerpoint/2010/main" val="5505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B77AF1-032E-4833-8F9E-A3D5941312DB}" type="datetime1">
              <a:rPr lang="en-US" smtClean="0"/>
              <a:t>4/4/2019</a:t>
            </a:fld>
            <a:endParaRPr lang="en-US"/>
          </a:p>
        </p:txBody>
      </p:sp>
      <p:sp>
        <p:nvSpPr>
          <p:cNvPr id="6" name="Footer Placeholder 5"/>
          <p:cNvSpPr>
            <a:spLocks noGrp="1"/>
          </p:cNvSpPr>
          <p:nvPr>
            <p:ph type="ftr" sz="quarter" idx="11"/>
          </p:nvPr>
        </p:nvSpPr>
        <p:spPr/>
        <p:txBody>
          <a:bodyPr/>
          <a:lstStyle/>
          <a:p>
            <a:r>
              <a:rPr lang="en-US"/>
              <a:t>CreditOne</a:t>
            </a:r>
          </a:p>
        </p:txBody>
      </p:sp>
      <p:sp>
        <p:nvSpPr>
          <p:cNvPr id="7" name="Slide Number Placeholder 6"/>
          <p:cNvSpPr>
            <a:spLocks noGrp="1"/>
          </p:cNvSpPr>
          <p:nvPr>
            <p:ph type="sldNum" sz="quarter" idx="12"/>
          </p:nvPr>
        </p:nvSpPr>
        <p:spPr/>
        <p:txBody>
          <a:bodyPr/>
          <a:lstStyle/>
          <a:p>
            <a:fld id="{203DD3DF-21D4-47ED-8B42-CE1A02F5BF7D}" type="slidenum">
              <a:rPr lang="en-US" smtClean="0"/>
              <a:t>‹#›</a:t>
            </a:fld>
            <a:endParaRPr lang="en-US"/>
          </a:p>
        </p:txBody>
      </p:sp>
    </p:spTree>
    <p:extLst>
      <p:ext uri="{BB962C8B-B14F-4D97-AF65-F5344CB8AC3E}">
        <p14:creationId xmlns:p14="http://schemas.microsoft.com/office/powerpoint/2010/main" val="36362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4AE4CD-092E-4E1A-A32D-570CE110B0E3}" type="datetime1">
              <a:rPr lang="en-US" smtClean="0"/>
              <a:t>4/4/2019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CreditOne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3DD3DF-21D4-47ED-8B42-CE1A02F5BF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07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381A-382F-418D-85C5-A591F312C481}"/>
              </a:ext>
            </a:extLst>
          </p:cNvPr>
          <p:cNvSpPr>
            <a:spLocks noGrp="1"/>
          </p:cNvSpPr>
          <p:nvPr>
            <p:ph type="ctrTitle"/>
          </p:nvPr>
        </p:nvSpPr>
        <p:spPr/>
        <p:txBody>
          <a:bodyPr>
            <a:normAutofit/>
          </a:bodyPr>
          <a:lstStyle/>
          <a:p>
            <a:pPr algn="ctr"/>
            <a:r>
              <a:rPr lang="en-US" sz="7200" dirty="0">
                <a:solidFill>
                  <a:schemeClr val="accent2">
                    <a:lumMod val="75000"/>
                  </a:schemeClr>
                </a:solidFill>
              </a:rPr>
              <a:t>Credit One </a:t>
            </a:r>
            <a:br>
              <a:rPr lang="en-US" sz="7200" dirty="0">
                <a:solidFill>
                  <a:schemeClr val="accent2">
                    <a:lumMod val="75000"/>
                  </a:schemeClr>
                </a:solidFill>
              </a:rPr>
            </a:br>
            <a:r>
              <a:rPr lang="en-US" sz="7200" dirty="0">
                <a:solidFill>
                  <a:schemeClr val="accent2">
                    <a:lumMod val="75000"/>
                  </a:schemeClr>
                </a:solidFill>
              </a:rPr>
              <a:t>Default Report</a:t>
            </a:r>
            <a:br>
              <a:rPr lang="en-US" sz="7200" dirty="0"/>
            </a:br>
            <a:endParaRPr lang="en-US" sz="7200" dirty="0"/>
          </a:p>
        </p:txBody>
      </p:sp>
      <p:sp>
        <p:nvSpPr>
          <p:cNvPr id="3" name="Subtitle 2">
            <a:extLst>
              <a:ext uri="{FF2B5EF4-FFF2-40B4-BE49-F238E27FC236}">
                <a16:creationId xmlns:a16="http://schemas.microsoft.com/office/drawing/2014/main" id="{885212FE-E240-41EA-8483-3DAA5BCABDE2}"/>
              </a:ext>
            </a:extLst>
          </p:cNvPr>
          <p:cNvSpPr>
            <a:spLocks noGrp="1"/>
          </p:cNvSpPr>
          <p:nvPr>
            <p:ph type="subTitle" idx="1"/>
          </p:nvPr>
        </p:nvSpPr>
        <p:spPr/>
        <p:txBody>
          <a:bodyPr>
            <a:normAutofit/>
          </a:bodyPr>
          <a:lstStyle/>
          <a:p>
            <a:pPr algn="ctr"/>
            <a:r>
              <a:rPr lang="en-US" sz="3200" b="1" dirty="0">
                <a:solidFill>
                  <a:schemeClr val="tx1"/>
                </a:solidFill>
              </a:rPr>
              <a:t>Analysis Framework</a:t>
            </a:r>
          </a:p>
          <a:p>
            <a:pPr algn="ctr"/>
            <a:r>
              <a:rPr lang="en-US" sz="1800" b="1" dirty="0">
                <a:solidFill>
                  <a:schemeClr val="tx1"/>
                </a:solidFill>
              </a:rPr>
              <a:t>PRESENTER: Krishna Shah</a:t>
            </a:r>
          </a:p>
        </p:txBody>
      </p:sp>
      <p:sp>
        <p:nvSpPr>
          <p:cNvPr id="4" name="Footer Placeholder 3">
            <a:extLst>
              <a:ext uri="{FF2B5EF4-FFF2-40B4-BE49-F238E27FC236}">
                <a16:creationId xmlns:a16="http://schemas.microsoft.com/office/drawing/2014/main" id="{61F1B95A-EB89-428C-B390-1681EF5FFDDB}"/>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198777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8CE6-81D0-46D0-A150-1E94EAD5B229}"/>
              </a:ext>
            </a:extLst>
          </p:cNvPr>
          <p:cNvSpPr>
            <a:spLocks noGrp="1"/>
          </p:cNvSpPr>
          <p:nvPr>
            <p:ph type="title"/>
          </p:nvPr>
        </p:nvSpPr>
        <p:spPr/>
        <p:txBody>
          <a:bodyPr/>
          <a:lstStyle/>
          <a:p>
            <a:r>
              <a:rPr lang="en-US" b="1" dirty="0"/>
              <a:t>Introduction</a:t>
            </a:r>
          </a:p>
        </p:txBody>
      </p:sp>
      <p:sp>
        <p:nvSpPr>
          <p:cNvPr id="4" name="Rectangle 3">
            <a:extLst>
              <a:ext uri="{FF2B5EF4-FFF2-40B4-BE49-F238E27FC236}">
                <a16:creationId xmlns:a16="http://schemas.microsoft.com/office/drawing/2014/main" id="{398C6F26-B6D5-40E3-B302-1E144ECA2C58}"/>
              </a:ext>
            </a:extLst>
          </p:cNvPr>
          <p:cNvSpPr/>
          <p:nvPr/>
        </p:nvSpPr>
        <p:spPr>
          <a:xfrm>
            <a:off x="1257701" y="1989039"/>
            <a:ext cx="1902594" cy="593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Goals</a:t>
            </a:r>
          </a:p>
        </p:txBody>
      </p:sp>
      <p:sp>
        <p:nvSpPr>
          <p:cNvPr id="6" name="Rectangle 5">
            <a:extLst>
              <a:ext uri="{FF2B5EF4-FFF2-40B4-BE49-F238E27FC236}">
                <a16:creationId xmlns:a16="http://schemas.microsoft.com/office/drawing/2014/main" id="{1043473A-C038-4AB0-814D-AAC421EED7F9}"/>
              </a:ext>
            </a:extLst>
          </p:cNvPr>
          <p:cNvSpPr/>
          <p:nvPr/>
        </p:nvSpPr>
        <p:spPr>
          <a:xfrm>
            <a:off x="1257701" y="2959587"/>
            <a:ext cx="1902594" cy="593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Solution</a:t>
            </a:r>
          </a:p>
        </p:txBody>
      </p:sp>
      <p:sp>
        <p:nvSpPr>
          <p:cNvPr id="7" name="Rectangle 6">
            <a:extLst>
              <a:ext uri="{FF2B5EF4-FFF2-40B4-BE49-F238E27FC236}">
                <a16:creationId xmlns:a16="http://schemas.microsoft.com/office/drawing/2014/main" id="{87C871EF-F660-44E2-884C-F0BF72ED3DEA}"/>
              </a:ext>
            </a:extLst>
          </p:cNvPr>
          <p:cNvSpPr/>
          <p:nvPr/>
        </p:nvSpPr>
        <p:spPr>
          <a:xfrm>
            <a:off x="1257701" y="3930135"/>
            <a:ext cx="1902594" cy="593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Security</a:t>
            </a:r>
          </a:p>
        </p:txBody>
      </p:sp>
      <p:sp>
        <p:nvSpPr>
          <p:cNvPr id="8" name="Rectangle 7">
            <a:extLst>
              <a:ext uri="{FF2B5EF4-FFF2-40B4-BE49-F238E27FC236}">
                <a16:creationId xmlns:a16="http://schemas.microsoft.com/office/drawing/2014/main" id="{FE8FD926-D215-4E16-8F36-426BE73B346E}"/>
              </a:ext>
            </a:extLst>
          </p:cNvPr>
          <p:cNvSpPr/>
          <p:nvPr/>
        </p:nvSpPr>
        <p:spPr>
          <a:xfrm>
            <a:off x="1257701" y="4935975"/>
            <a:ext cx="1902594" cy="593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steps</a:t>
            </a:r>
          </a:p>
        </p:txBody>
      </p:sp>
      <p:sp>
        <p:nvSpPr>
          <p:cNvPr id="9" name="Footer Placeholder 8">
            <a:extLst>
              <a:ext uri="{FF2B5EF4-FFF2-40B4-BE49-F238E27FC236}">
                <a16:creationId xmlns:a16="http://schemas.microsoft.com/office/drawing/2014/main" id="{1C2EE97C-81F2-48CE-86DD-503915F1CB0E}"/>
              </a:ext>
            </a:extLst>
          </p:cNvPr>
          <p:cNvSpPr>
            <a:spLocks noGrp="1"/>
          </p:cNvSpPr>
          <p:nvPr>
            <p:ph type="ftr" sz="quarter" idx="11"/>
          </p:nvPr>
        </p:nvSpPr>
        <p:spPr/>
        <p:txBody>
          <a:bodyPr/>
          <a:lstStyle/>
          <a:p>
            <a:r>
              <a:rPr lang="en-US"/>
              <a:t>CreditOne</a:t>
            </a:r>
          </a:p>
        </p:txBody>
      </p:sp>
      <p:sp>
        <p:nvSpPr>
          <p:cNvPr id="10" name="TextBox 9">
            <a:extLst>
              <a:ext uri="{FF2B5EF4-FFF2-40B4-BE49-F238E27FC236}">
                <a16:creationId xmlns:a16="http://schemas.microsoft.com/office/drawing/2014/main" id="{0D265B69-B2B9-4C50-B8F5-1408BCC6DA44}"/>
              </a:ext>
            </a:extLst>
          </p:cNvPr>
          <p:cNvSpPr txBox="1"/>
          <p:nvPr/>
        </p:nvSpPr>
        <p:spPr>
          <a:xfrm>
            <a:off x="3513221" y="2009002"/>
            <a:ext cx="764245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Provide business plan to handle the recent credit defaults</a:t>
            </a:r>
          </a:p>
        </p:txBody>
      </p:sp>
      <p:sp>
        <p:nvSpPr>
          <p:cNvPr id="11" name="TextBox 10">
            <a:extLst>
              <a:ext uri="{FF2B5EF4-FFF2-40B4-BE49-F238E27FC236}">
                <a16:creationId xmlns:a16="http://schemas.microsoft.com/office/drawing/2014/main" id="{6C9686DB-5A1E-4532-BE84-B84F8FB8A192}"/>
              </a:ext>
            </a:extLst>
          </p:cNvPr>
          <p:cNvSpPr txBox="1"/>
          <p:nvPr/>
        </p:nvSpPr>
        <p:spPr>
          <a:xfrm>
            <a:off x="3513219" y="2927865"/>
            <a:ext cx="764245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Use of predictive analytics to build models for finding the solution</a:t>
            </a:r>
          </a:p>
        </p:txBody>
      </p:sp>
      <p:sp>
        <p:nvSpPr>
          <p:cNvPr id="12" name="TextBox 11">
            <a:extLst>
              <a:ext uri="{FF2B5EF4-FFF2-40B4-BE49-F238E27FC236}">
                <a16:creationId xmlns:a16="http://schemas.microsoft.com/office/drawing/2014/main" id="{D84250EA-D758-4F53-A90E-58CA7A58EDA4}"/>
              </a:ext>
            </a:extLst>
          </p:cNvPr>
          <p:cNvSpPr txBox="1"/>
          <p:nvPr/>
        </p:nvSpPr>
        <p:spPr>
          <a:xfrm>
            <a:off x="3513220" y="3930135"/>
            <a:ext cx="764245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Use of proper controls to ensure data integrity and model result accuracy</a:t>
            </a:r>
          </a:p>
        </p:txBody>
      </p:sp>
      <p:sp>
        <p:nvSpPr>
          <p:cNvPr id="13" name="TextBox 12">
            <a:extLst>
              <a:ext uri="{FF2B5EF4-FFF2-40B4-BE49-F238E27FC236}">
                <a16:creationId xmlns:a16="http://schemas.microsoft.com/office/drawing/2014/main" id="{4EE02B0E-E741-4EA5-9422-8BE9F51CBC08}"/>
              </a:ext>
            </a:extLst>
          </p:cNvPr>
          <p:cNvSpPr txBox="1"/>
          <p:nvPr/>
        </p:nvSpPr>
        <p:spPr>
          <a:xfrm>
            <a:off x="3513219" y="4935975"/>
            <a:ext cx="764245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Discuss plan of action</a:t>
            </a:r>
          </a:p>
        </p:txBody>
      </p:sp>
    </p:spTree>
    <p:extLst>
      <p:ext uri="{BB962C8B-B14F-4D97-AF65-F5344CB8AC3E}">
        <p14:creationId xmlns:p14="http://schemas.microsoft.com/office/powerpoint/2010/main" val="121790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81F5-0450-421D-A76E-B983EA9A0976}"/>
              </a:ext>
            </a:extLst>
          </p:cNvPr>
          <p:cNvSpPr>
            <a:spLocks noGrp="1"/>
          </p:cNvSpPr>
          <p:nvPr>
            <p:ph type="title"/>
          </p:nvPr>
        </p:nvSpPr>
        <p:spPr>
          <a:xfrm>
            <a:off x="1097280" y="603892"/>
            <a:ext cx="10058400" cy="1031507"/>
          </a:xfrm>
        </p:spPr>
        <p:txBody>
          <a:bodyPr/>
          <a:lstStyle/>
          <a:p>
            <a:r>
              <a:rPr lang="en-US" dirty="0">
                <a:solidFill>
                  <a:schemeClr val="tx1"/>
                </a:solidFill>
              </a:rPr>
              <a:t>Goals</a:t>
            </a:r>
          </a:p>
        </p:txBody>
      </p:sp>
      <p:sp>
        <p:nvSpPr>
          <p:cNvPr id="3" name="Content Placeholder 2">
            <a:extLst>
              <a:ext uri="{FF2B5EF4-FFF2-40B4-BE49-F238E27FC236}">
                <a16:creationId xmlns:a16="http://schemas.microsoft.com/office/drawing/2014/main" id="{4E1696A3-F4A8-4330-931C-66E34B43868E}"/>
              </a:ext>
            </a:extLst>
          </p:cNvPr>
          <p:cNvSpPr>
            <a:spLocks noGrp="1"/>
          </p:cNvSpPr>
          <p:nvPr>
            <p:ph idx="1"/>
          </p:nvPr>
        </p:nvSpPr>
        <p:spPr>
          <a:xfrm>
            <a:off x="1097280" y="1902408"/>
            <a:ext cx="10058400" cy="4023360"/>
          </a:xfrm>
        </p:spPr>
        <p:txBody>
          <a:bodyPr>
            <a:normAutofit lnSpcReduction="10000"/>
          </a:bodyPr>
          <a:lstStyle/>
          <a:p>
            <a:pPr lvl="1">
              <a:buFont typeface="Wingdings" panose="05000000000000000000" pitchFamily="2" charset="2"/>
              <a:buChar char="§"/>
            </a:pPr>
            <a:r>
              <a:rPr lang="en-US" sz="2400" dirty="0">
                <a:solidFill>
                  <a:schemeClr val="tx1"/>
                </a:solidFill>
              </a:rPr>
              <a:t>Investigate recent increase in the credit defaults for purchased loans in the last year and predict if the customer will default on future credit card payments.</a:t>
            </a:r>
          </a:p>
          <a:p>
            <a:pPr lvl="1">
              <a:buFont typeface="Wingdings" panose="05000000000000000000" pitchFamily="2" charset="2"/>
              <a:buChar char="§"/>
            </a:pPr>
            <a:r>
              <a:rPr lang="en-US" sz="2400" dirty="0">
                <a:solidFill>
                  <a:schemeClr val="tx1"/>
                </a:solidFill>
              </a:rPr>
              <a:t> Leverage the power of predictive analytics to better understand the data and any relations between the data provided. </a:t>
            </a:r>
          </a:p>
          <a:p>
            <a:pPr lvl="1">
              <a:buFont typeface="Wingdings" panose="05000000000000000000" pitchFamily="2" charset="2"/>
              <a:buChar char="§"/>
            </a:pPr>
            <a:r>
              <a:rPr lang="en-US" sz="2400" dirty="0">
                <a:solidFill>
                  <a:schemeClr val="tx1"/>
                </a:solidFill>
              </a:rPr>
              <a:t>Set up an ongoing performance monitoring system (OPM) to check model performance on quarterly basis.</a:t>
            </a:r>
          </a:p>
          <a:p>
            <a:pPr lvl="1">
              <a:buFont typeface="Wingdings" panose="05000000000000000000" pitchFamily="2" charset="2"/>
              <a:buChar char="§"/>
            </a:pPr>
            <a:r>
              <a:rPr lang="en-US" sz="2400" dirty="0">
                <a:solidFill>
                  <a:schemeClr val="tx1"/>
                </a:solidFill>
              </a:rPr>
              <a:t>Ensure proper controls over data quality and results.</a:t>
            </a:r>
          </a:p>
          <a:p>
            <a:pPr lvl="1">
              <a:buFont typeface="Wingdings" panose="05000000000000000000" pitchFamily="2" charset="2"/>
              <a:buChar char="§"/>
            </a:pPr>
            <a:r>
              <a:rPr lang="en-US" sz="2400" dirty="0">
                <a:solidFill>
                  <a:schemeClr val="tx1"/>
                </a:solidFill>
              </a:rPr>
              <a:t>Present results to management in readable format to decide the next course of action</a:t>
            </a:r>
          </a:p>
          <a:p>
            <a:pPr lvl="1">
              <a:buFont typeface="Wingdings" panose="05000000000000000000" pitchFamily="2" charset="2"/>
              <a:buChar char="§"/>
            </a:pPr>
            <a:r>
              <a:rPr lang="en-US" sz="2400" dirty="0">
                <a:solidFill>
                  <a:schemeClr val="tx1"/>
                </a:solidFill>
              </a:rPr>
              <a:t>Provide recommendation based on the model results. </a:t>
            </a:r>
          </a:p>
          <a:p>
            <a:pPr lvl="1">
              <a:buFont typeface="Wingdings" panose="05000000000000000000" pitchFamily="2" charset="2"/>
              <a:buChar char="§"/>
            </a:pPr>
            <a:endParaRPr lang="en-US" sz="2400" dirty="0">
              <a:solidFill>
                <a:schemeClr val="tx1"/>
              </a:solidFill>
            </a:endParaRPr>
          </a:p>
          <a:p>
            <a:endParaRPr lang="en-US" dirty="0">
              <a:solidFill>
                <a:schemeClr val="tx1"/>
              </a:solidFill>
            </a:endParaRPr>
          </a:p>
        </p:txBody>
      </p:sp>
      <p:sp>
        <p:nvSpPr>
          <p:cNvPr id="4" name="Footer Placeholder 3">
            <a:extLst>
              <a:ext uri="{FF2B5EF4-FFF2-40B4-BE49-F238E27FC236}">
                <a16:creationId xmlns:a16="http://schemas.microsoft.com/office/drawing/2014/main" id="{5A7AB6E9-1AB6-4D08-824C-673E19DE4E1B}"/>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33233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E2B8-AED3-415E-B1CB-53C775DB09ED}"/>
              </a:ext>
            </a:extLst>
          </p:cNvPr>
          <p:cNvSpPr>
            <a:spLocks noGrp="1"/>
          </p:cNvSpPr>
          <p:nvPr>
            <p:ph type="title"/>
          </p:nvPr>
        </p:nvSpPr>
        <p:spPr>
          <a:xfrm>
            <a:off x="1066800" y="880816"/>
            <a:ext cx="10058400" cy="748454"/>
          </a:xfrm>
        </p:spPr>
        <p:txBody>
          <a:bodyPr>
            <a:normAutofit/>
          </a:bodyPr>
          <a:lstStyle/>
          <a:p>
            <a:r>
              <a:rPr lang="en-US" sz="4400" dirty="0">
                <a:solidFill>
                  <a:schemeClr val="tx1"/>
                </a:solidFill>
              </a:rPr>
              <a:t>Data collection and management</a:t>
            </a:r>
          </a:p>
        </p:txBody>
      </p:sp>
      <p:sp>
        <p:nvSpPr>
          <p:cNvPr id="3" name="Content Placeholder 2">
            <a:extLst>
              <a:ext uri="{FF2B5EF4-FFF2-40B4-BE49-F238E27FC236}">
                <a16:creationId xmlns:a16="http://schemas.microsoft.com/office/drawing/2014/main" id="{C630302A-B0BD-4133-B083-8624E7525508}"/>
              </a:ext>
            </a:extLst>
          </p:cNvPr>
          <p:cNvSpPr>
            <a:spLocks noGrp="1"/>
          </p:cNvSpPr>
          <p:nvPr>
            <p:ph idx="1"/>
          </p:nvPr>
        </p:nvSpPr>
        <p:spPr/>
        <p:txBody>
          <a:bodyPr/>
          <a:lstStyle/>
          <a:p>
            <a:pPr>
              <a:buFont typeface="Arial" panose="020B0604020202020204" pitchFamily="34" charset="0"/>
              <a:buChar char="•"/>
            </a:pPr>
            <a:r>
              <a:rPr lang="en-US" sz="2400" dirty="0">
                <a:solidFill>
                  <a:schemeClr val="tx1"/>
                </a:solidFill>
              </a:rPr>
              <a:t>Historical data ranging from April 2005 to September 2005 is provided</a:t>
            </a:r>
          </a:p>
          <a:p>
            <a:pPr>
              <a:buFont typeface="Arial" panose="020B0604020202020204" pitchFamily="34" charset="0"/>
              <a:buChar char="•"/>
            </a:pPr>
            <a:r>
              <a:rPr lang="en-US" sz="2400" dirty="0">
                <a:solidFill>
                  <a:schemeClr val="tx1"/>
                </a:solidFill>
              </a:rPr>
              <a:t>Data contains information on default payments, demographic factors, credit data, history of payment, and bill statements of credit card clients in Taiwan.</a:t>
            </a:r>
          </a:p>
          <a:p>
            <a:pPr>
              <a:buFont typeface="Arial" panose="020B0604020202020204" pitchFamily="34" charset="0"/>
              <a:buChar char="•"/>
            </a:pPr>
            <a:r>
              <a:rPr lang="en-US" sz="2400" dirty="0">
                <a:solidFill>
                  <a:schemeClr val="tx1"/>
                </a:solidFill>
              </a:rPr>
              <a:t>With data exploration techniques, we will extract relevant information and find any possible issues in the data. </a:t>
            </a:r>
          </a:p>
          <a:p>
            <a:pPr>
              <a:buFont typeface="Arial" panose="020B0604020202020204" pitchFamily="34" charset="0"/>
              <a:buChar char="•"/>
            </a:pPr>
            <a:r>
              <a:rPr lang="en-US" sz="2400" dirty="0" err="1">
                <a:solidFill>
                  <a:schemeClr val="tx1"/>
                </a:solidFill>
              </a:rPr>
              <a:t>Cerdit</a:t>
            </a:r>
            <a:r>
              <a:rPr lang="en-US" sz="2400" dirty="0">
                <a:solidFill>
                  <a:schemeClr val="tx1"/>
                </a:solidFill>
              </a:rPr>
              <a:t> One IT security team ensures the data security.</a:t>
            </a:r>
          </a:p>
          <a:p>
            <a:pPr>
              <a:buFont typeface="Arial" panose="020B0604020202020204" pitchFamily="34" charset="0"/>
              <a:buChar char="•"/>
            </a:pPr>
            <a:r>
              <a:rPr lang="en-US" sz="2400" dirty="0">
                <a:solidFill>
                  <a:schemeClr val="tx1"/>
                </a:solidFill>
              </a:rPr>
              <a:t>Before the data is used for modelling, it goes through data governance process to ensure data quality.</a:t>
            </a:r>
          </a:p>
          <a:p>
            <a:pPr marL="0" indent="0">
              <a:buNone/>
            </a:pPr>
            <a:endParaRPr lang="en-US" sz="2400" dirty="0">
              <a:solidFill>
                <a:schemeClr val="tx1"/>
              </a:solidFill>
            </a:endParaRPr>
          </a:p>
        </p:txBody>
      </p:sp>
      <p:sp>
        <p:nvSpPr>
          <p:cNvPr id="4" name="Footer Placeholder 3">
            <a:extLst>
              <a:ext uri="{FF2B5EF4-FFF2-40B4-BE49-F238E27FC236}">
                <a16:creationId xmlns:a16="http://schemas.microsoft.com/office/drawing/2014/main" id="{81B03878-5EEA-41C3-84B4-9B1EBE1AC462}"/>
              </a:ext>
            </a:extLst>
          </p:cNvPr>
          <p:cNvSpPr>
            <a:spLocks noGrp="1"/>
          </p:cNvSpPr>
          <p:nvPr>
            <p:ph type="ftr" sz="quarter" idx="11"/>
          </p:nvPr>
        </p:nvSpPr>
        <p:spPr/>
        <p:txBody>
          <a:bodyPr/>
          <a:lstStyle/>
          <a:p>
            <a:r>
              <a:rPr lang="en-US" dirty="0"/>
              <a:t>Credit One</a:t>
            </a:r>
          </a:p>
        </p:txBody>
      </p:sp>
    </p:spTree>
    <p:extLst>
      <p:ext uri="{BB962C8B-B14F-4D97-AF65-F5344CB8AC3E}">
        <p14:creationId xmlns:p14="http://schemas.microsoft.com/office/powerpoint/2010/main" val="312061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BA41-34FC-432A-A7F4-381C03C07CCC}"/>
              </a:ext>
            </a:extLst>
          </p:cNvPr>
          <p:cNvSpPr>
            <a:spLocks noGrp="1"/>
          </p:cNvSpPr>
          <p:nvPr>
            <p:ph type="title"/>
          </p:nvPr>
        </p:nvSpPr>
        <p:spPr/>
        <p:txBody>
          <a:bodyPr/>
          <a:lstStyle/>
          <a:p>
            <a:r>
              <a:rPr lang="en-US" dirty="0">
                <a:solidFill>
                  <a:schemeClr val="tx1"/>
                </a:solidFill>
              </a:rPr>
              <a:t>Modelling</a:t>
            </a:r>
          </a:p>
        </p:txBody>
      </p:sp>
      <p:sp>
        <p:nvSpPr>
          <p:cNvPr id="3" name="Content Placeholder 2">
            <a:extLst>
              <a:ext uri="{FF2B5EF4-FFF2-40B4-BE49-F238E27FC236}">
                <a16:creationId xmlns:a16="http://schemas.microsoft.com/office/drawing/2014/main" id="{CFC8081E-1CF2-4444-A3CD-4991584BECF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600" dirty="0">
                <a:solidFill>
                  <a:schemeClr val="tx1"/>
                </a:solidFill>
              </a:rPr>
              <a:t>With use of predictive analytics, we will be able to provide any insights on the data. </a:t>
            </a:r>
          </a:p>
          <a:p>
            <a:pPr>
              <a:buFont typeface="Arial" panose="020B0604020202020204" pitchFamily="34" charset="0"/>
              <a:buChar char="•"/>
            </a:pPr>
            <a:r>
              <a:rPr lang="en-US" sz="2600" dirty="0">
                <a:solidFill>
                  <a:schemeClr val="tx1"/>
                </a:solidFill>
              </a:rPr>
              <a:t>Since we want to check the likelihood of payment default, we will apply classification models.</a:t>
            </a:r>
          </a:p>
          <a:p>
            <a:pPr>
              <a:buFont typeface="Arial" panose="020B0604020202020204" pitchFamily="34" charset="0"/>
              <a:buChar char="•"/>
            </a:pPr>
            <a:r>
              <a:rPr lang="en-US" sz="2600" dirty="0">
                <a:solidFill>
                  <a:schemeClr val="tx1"/>
                </a:solidFill>
              </a:rPr>
              <a:t>Models have specific assumptions about the data it takes, so data cleaning and removing extreme values will be a key point in the model development. </a:t>
            </a:r>
          </a:p>
          <a:p>
            <a:pPr>
              <a:buFont typeface="Arial" panose="020B0604020202020204" pitchFamily="34" charset="0"/>
              <a:buChar char="•"/>
            </a:pPr>
            <a:r>
              <a:rPr lang="en-US" sz="2600" dirty="0">
                <a:solidFill>
                  <a:schemeClr val="tx1"/>
                </a:solidFill>
              </a:rPr>
              <a:t>Different classification models will be used before settling on the best fit model. </a:t>
            </a: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endParaRPr lang="en-US" sz="2400" dirty="0">
              <a:solidFill>
                <a:schemeClr val="tx1"/>
              </a:solidFill>
            </a:endParaRPr>
          </a:p>
          <a:p>
            <a:r>
              <a:rPr lang="en-US" sz="2400" dirty="0">
                <a:solidFill>
                  <a:schemeClr val="tx1"/>
                </a:solidFill>
              </a:rPr>
              <a:t> </a:t>
            </a:r>
          </a:p>
        </p:txBody>
      </p:sp>
      <p:sp>
        <p:nvSpPr>
          <p:cNvPr id="4" name="Footer Placeholder 3">
            <a:extLst>
              <a:ext uri="{FF2B5EF4-FFF2-40B4-BE49-F238E27FC236}">
                <a16:creationId xmlns:a16="http://schemas.microsoft.com/office/drawing/2014/main" id="{6E909F56-87B1-48FB-8849-C5C87ED037D7}"/>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315371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BA41-34FC-432A-A7F4-381C03C07CCC}"/>
              </a:ext>
            </a:extLst>
          </p:cNvPr>
          <p:cNvSpPr>
            <a:spLocks noGrp="1"/>
          </p:cNvSpPr>
          <p:nvPr>
            <p:ph type="title"/>
          </p:nvPr>
        </p:nvSpPr>
        <p:spPr/>
        <p:txBody>
          <a:bodyPr/>
          <a:lstStyle/>
          <a:p>
            <a:r>
              <a:rPr lang="en-US" dirty="0">
                <a:solidFill>
                  <a:schemeClr val="tx1"/>
                </a:solidFill>
              </a:rPr>
              <a:t>Model Evaluation</a:t>
            </a:r>
          </a:p>
        </p:txBody>
      </p:sp>
      <p:sp>
        <p:nvSpPr>
          <p:cNvPr id="3" name="Content Placeholder 2">
            <a:extLst>
              <a:ext uri="{FF2B5EF4-FFF2-40B4-BE49-F238E27FC236}">
                <a16:creationId xmlns:a16="http://schemas.microsoft.com/office/drawing/2014/main" id="{CFC8081E-1CF2-4444-A3CD-4991584BECF1}"/>
              </a:ext>
            </a:extLst>
          </p:cNvPr>
          <p:cNvSpPr>
            <a:spLocks noGrp="1"/>
          </p:cNvSpPr>
          <p:nvPr>
            <p:ph idx="1"/>
          </p:nvPr>
        </p:nvSpPr>
        <p:spPr/>
        <p:txBody>
          <a:bodyPr>
            <a:normAutofit lnSpcReduction="10000"/>
          </a:bodyPr>
          <a:lstStyle/>
          <a:p>
            <a:pPr>
              <a:buFont typeface="Arial" panose="020B0604020202020204" pitchFamily="34" charset="0"/>
              <a:buChar char="•"/>
            </a:pPr>
            <a:r>
              <a:rPr lang="en-US" sz="2400" dirty="0">
                <a:solidFill>
                  <a:schemeClr val="tx1"/>
                </a:solidFill>
              </a:rPr>
              <a:t>Back testing will be performed to evaluate model accuracy. </a:t>
            </a:r>
          </a:p>
          <a:p>
            <a:pPr>
              <a:buFont typeface="Arial" panose="020B0604020202020204" pitchFamily="34" charset="0"/>
              <a:buChar char="•"/>
            </a:pPr>
            <a:r>
              <a:rPr lang="en-US" sz="2400" dirty="0">
                <a:solidFill>
                  <a:schemeClr val="tx1"/>
                </a:solidFill>
              </a:rPr>
              <a:t>Any known fallacies in the data will be presented.</a:t>
            </a:r>
          </a:p>
          <a:p>
            <a:pPr>
              <a:buFont typeface="Arial" panose="020B0604020202020204" pitchFamily="34" charset="0"/>
              <a:buChar char="•"/>
            </a:pPr>
            <a:r>
              <a:rPr lang="en-US" sz="2400" dirty="0">
                <a:solidFill>
                  <a:schemeClr val="tx1"/>
                </a:solidFill>
              </a:rPr>
              <a:t>Model prediction error will be a key take away as to under what scenario the model can fail.</a:t>
            </a:r>
          </a:p>
          <a:p>
            <a:pPr>
              <a:buFont typeface="Arial" panose="020B0604020202020204" pitchFamily="34" charset="0"/>
              <a:buChar char="•"/>
            </a:pPr>
            <a:r>
              <a:rPr lang="en-US" sz="2400" dirty="0">
                <a:solidFill>
                  <a:schemeClr val="tx1"/>
                </a:solidFill>
              </a:rPr>
              <a:t>A user acceptance test (UAT) will be performed before the model is set for production run. </a:t>
            </a:r>
          </a:p>
          <a:p>
            <a:pPr marL="0" indent="0">
              <a:buNone/>
            </a:pPr>
            <a:endParaRPr lang="en-US" sz="2400" dirty="0">
              <a:solidFill>
                <a:schemeClr val="tx1"/>
              </a:solidFill>
            </a:endParaRPr>
          </a:p>
          <a:p>
            <a:pPr>
              <a:buFont typeface="Arial" panose="020B0604020202020204" pitchFamily="34" charset="0"/>
              <a:buChar char="•"/>
            </a:pPr>
            <a:endParaRPr lang="en-US" sz="2400" dirty="0">
              <a:solidFill>
                <a:schemeClr val="tx1"/>
              </a:solidFill>
            </a:endParaRPr>
          </a:p>
          <a:p>
            <a:r>
              <a:rPr lang="en-US" sz="2400" dirty="0">
                <a:solidFill>
                  <a:schemeClr val="tx1"/>
                </a:solidFill>
              </a:rPr>
              <a:t> </a:t>
            </a:r>
          </a:p>
        </p:txBody>
      </p:sp>
      <p:sp>
        <p:nvSpPr>
          <p:cNvPr id="4" name="Footer Placeholder 3">
            <a:extLst>
              <a:ext uri="{FF2B5EF4-FFF2-40B4-BE49-F238E27FC236}">
                <a16:creationId xmlns:a16="http://schemas.microsoft.com/office/drawing/2014/main" id="{6E909F56-87B1-48FB-8849-C5C87ED037D7}"/>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22718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1068-E19C-4D44-B9A3-8C6E5088C65A}"/>
              </a:ext>
            </a:extLst>
          </p:cNvPr>
          <p:cNvSpPr>
            <a:spLocks noGrp="1"/>
          </p:cNvSpPr>
          <p:nvPr>
            <p:ph type="title"/>
          </p:nvPr>
        </p:nvSpPr>
        <p:spPr/>
        <p:txBody>
          <a:bodyPr/>
          <a:lstStyle/>
          <a:p>
            <a:r>
              <a:rPr lang="en-US" dirty="0">
                <a:solidFill>
                  <a:schemeClr val="tx1"/>
                </a:solidFill>
              </a:rPr>
              <a:t>Recommendations</a:t>
            </a:r>
          </a:p>
        </p:txBody>
      </p:sp>
      <p:sp>
        <p:nvSpPr>
          <p:cNvPr id="3" name="Content Placeholder 2">
            <a:extLst>
              <a:ext uri="{FF2B5EF4-FFF2-40B4-BE49-F238E27FC236}">
                <a16:creationId xmlns:a16="http://schemas.microsoft.com/office/drawing/2014/main" id="{D1630BCF-579B-47E1-838C-278BB01D9764}"/>
              </a:ext>
            </a:extLst>
          </p:cNvPr>
          <p:cNvSpPr>
            <a:spLocks noGrp="1"/>
          </p:cNvSpPr>
          <p:nvPr>
            <p:ph idx="1"/>
          </p:nvPr>
        </p:nvSpPr>
        <p:spPr/>
        <p:txBody>
          <a:bodyPr/>
          <a:lstStyle/>
          <a:p>
            <a:pPr>
              <a:buFont typeface="Arial" panose="020B0604020202020204" pitchFamily="34" charset="0"/>
              <a:buChar char="•"/>
            </a:pPr>
            <a:r>
              <a:rPr lang="en-US" sz="2400" dirty="0">
                <a:solidFill>
                  <a:schemeClr val="tx1"/>
                </a:solidFill>
              </a:rPr>
              <a:t>Prediction of defaults vs non-default will be presented.</a:t>
            </a:r>
          </a:p>
          <a:p>
            <a:pPr>
              <a:buFont typeface="Arial" panose="020B0604020202020204" pitchFamily="34" charset="0"/>
              <a:buChar char="•"/>
            </a:pPr>
            <a:r>
              <a:rPr lang="en-US" sz="2400" dirty="0">
                <a:solidFill>
                  <a:schemeClr val="tx1"/>
                </a:solidFill>
              </a:rPr>
              <a:t>A score will be provided to help company decided the risk tier of the customer. Based on the tiers, recommendation can be set whether to give extension to the customers on their payment or decrease their credit limit. </a:t>
            </a:r>
          </a:p>
          <a:p>
            <a:pPr>
              <a:buFont typeface="Arial" panose="020B0604020202020204" pitchFamily="34" charset="0"/>
              <a:buChar char="•"/>
            </a:pPr>
            <a:r>
              <a:rPr lang="en-US" sz="2400" dirty="0">
                <a:solidFill>
                  <a:schemeClr val="tx1"/>
                </a:solidFill>
              </a:rPr>
              <a:t>Recommendation will be provided to narrow the customer base depending on their credit usage.  </a:t>
            </a:r>
          </a:p>
          <a:p>
            <a:endParaRPr lang="en-US" dirty="0">
              <a:solidFill>
                <a:schemeClr val="tx1"/>
              </a:solidFill>
            </a:endParaRPr>
          </a:p>
        </p:txBody>
      </p:sp>
      <p:sp>
        <p:nvSpPr>
          <p:cNvPr id="4" name="Footer Placeholder 3">
            <a:extLst>
              <a:ext uri="{FF2B5EF4-FFF2-40B4-BE49-F238E27FC236}">
                <a16:creationId xmlns:a16="http://schemas.microsoft.com/office/drawing/2014/main" id="{E7CEE978-B4E7-4555-A538-9EFF049D62EA}"/>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72634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B00F-21D6-407F-AA07-254440FD5F84}"/>
              </a:ext>
            </a:extLst>
          </p:cNvPr>
          <p:cNvSpPr>
            <a:spLocks noGrp="1"/>
          </p:cNvSpPr>
          <p:nvPr>
            <p:ph type="title"/>
          </p:nvPr>
        </p:nvSpPr>
        <p:spPr/>
        <p:txBody>
          <a:bodyPr/>
          <a:lstStyle/>
          <a:p>
            <a:r>
              <a:rPr lang="en-US" dirty="0">
                <a:solidFill>
                  <a:schemeClr val="tx1"/>
                </a:solidFill>
              </a:rPr>
              <a:t>Model  deployment</a:t>
            </a:r>
          </a:p>
        </p:txBody>
      </p:sp>
      <p:sp>
        <p:nvSpPr>
          <p:cNvPr id="3" name="Content Placeholder 2">
            <a:extLst>
              <a:ext uri="{FF2B5EF4-FFF2-40B4-BE49-F238E27FC236}">
                <a16:creationId xmlns:a16="http://schemas.microsoft.com/office/drawing/2014/main" id="{FD42CB4E-DBD9-4734-A5A9-7688FECFE3B2}"/>
              </a:ext>
            </a:extLst>
          </p:cNvPr>
          <p:cNvSpPr>
            <a:spLocks noGrp="1"/>
          </p:cNvSpPr>
          <p:nvPr>
            <p:ph idx="1"/>
          </p:nvPr>
        </p:nvSpPr>
        <p:spPr/>
        <p:txBody>
          <a:bodyPr>
            <a:normAutofit/>
          </a:bodyPr>
          <a:lstStyle/>
          <a:p>
            <a:pPr>
              <a:buFont typeface="Arial" panose="020B0604020202020204" pitchFamily="34" charset="0"/>
              <a:buChar char="•"/>
            </a:pPr>
            <a:r>
              <a:rPr lang="en-US" sz="2400" dirty="0">
                <a:solidFill>
                  <a:schemeClr val="tx1"/>
                </a:solidFill>
              </a:rPr>
              <a:t>Before the model is used in production, model validation team will evaluate the model and make necessary changes.</a:t>
            </a:r>
          </a:p>
          <a:p>
            <a:pPr>
              <a:buFont typeface="Arial" panose="020B0604020202020204" pitchFamily="34" charset="0"/>
              <a:buChar char="•"/>
            </a:pPr>
            <a:r>
              <a:rPr lang="en-US" sz="2400" dirty="0">
                <a:solidFill>
                  <a:schemeClr val="tx1"/>
                </a:solidFill>
              </a:rPr>
              <a:t>After that, modelling team will have hand off meeting with model implementation team to discuss the changes need to make the model run daily in production environment. </a:t>
            </a:r>
          </a:p>
          <a:p>
            <a:pPr>
              <a:buFont typeface="Arial" panose="020B0604020202020204" pitchFamily="34" charset="0"/>
              <a:buChar char="•"/>
            </a:pPr>
            <a:r>
              <a:rPr lang="en-US" sz="2400" dirty="0">
                <a:solidFill>
                  <a:schemeClr val="tx1"/>
                </a:solidFill>
              </a:rPr>
              <a:t>A testing phase for 1 month will used to check the model efficiency before the model results are consumed by the business.</a:t>
            </a:r>
          </a:p>
          <a:p>
            <a:pPr>
              <a:buFont typeface="Arial" panose="020B0604020202020204" pitchFamily="34" charset="0"/>
              <a:buChar char="•"/>
            </a:pPr>
            <a:r>
              <a:rPr lang="en-US" sz="2400" dirty="0">
                <a:solidFill>
                  <a:schemeClr val="tx1"/>
                </a:solidFill>
              </a:rPr>
              <a:t>Quarterly model performance (OPM) will be evaluated to gauge the accuracy of model with changing data based on the defined thresholds for model performance. The models will be tweaked based on the OPM results. </a:t>
            </a:r>
          </a:p>
        </p:txBody>
      </p:sp>
      <p:sp>
        <p:nvSpPr>
          <p:cNvPr id="4" name="Footer Placeholder 3">
            <a:extLst>
              <a:ext uri="{FF2B5EF4-FFF2-40B4-BE49-F238E27FC236}">
                <a16:creationId xmlns:a16="http://schemas.microsoft.com/office/drawing/2014/main" id="{0BC06331-4139-480D-A98B-878584C8318A}"/>
              </a:ext>
            </a:extLst>
          </p:cNvPr>
          <p:cNvSpPr>
            <a:spLocks noGrp="1"/>
          </p:cNvSpPr>
          <p:nvPr>
            <p:ph type="ftr" sz="quarter" idx="11"/>
          </p:nvPr>
        </p:nvSpPr>
        <p:spPr/>
        <p:txBody>
          <a:bodyPr/>
          <a:lstStyle/>
          <a:p>
            <a:r>
              <a:rPr lang="en-US"/>
              <a:t>CreditOne</a:t>
            </a:r>
          </a:p>
        </p:txBody>
      </p:sp>
    </p:spTree>
    <p:extLst>
      <p:ext uri="{BB962C8B-B14F-4D97-AF65-F5344CB8AC3E}">
        <p14:creationId xmlns:p14="http://schemas.microsoft.com/office/powerpoint/2010/main" val="180591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6521CB-D228-40B4-B95C-CD31EB0C7903}"/>
              </a:ext>
            </a:extLst>
          </p:cNvPr>
          <p:cNvSpPr>
            <a:spLocks noGrp="1"/>
          </p:cNvSpPr>
          <p:nvPr>
            <p:ph type="ftr" sz="quarter" idx="11"/>
          </p:nvPr>
        </p:nvSpPr>
        <p:spPr/>
        <p:txBody>
          <a:bodyPr/>
          <a:lstStyle/>
          <a:p>
            <a:r>
              <a:rPr lang="en-US"/>
              <a:t>CreditOne</a:t>
            </a:r>
          </a:p>
        </p:txBody>
      </p:sp>
      <p:graphicFrame>
        <p:nvGraphicFramePr>
          <p:cNvPr id="7" name="Diagram 6">
            <a:extLst>
              <a:ext uri="{FF2B5EF4-FFF2-40B4-BE49-F238E27FC236}">
                <a16:creationId xmlns:a16="http://schemas.microsoft.com/office/drawing/2014/main" id="{6D68BC58-60D9-42AD-BA1F-4327B89CC875}"/>
              </a:ext>
            </a:extLst>
          </p:cNvPr>
          <p:cNvGraphicFramePr/>
          <p:nvPr>
            <p:extLst>
              <p:ext uri="{D42A27DB-BD31-4B8C-83A1-F6EECF244321}">
                <p14:modId xmlns:p14="http://schemas.microsoft.com/office/powerpoint/2010/main" val="2025440006"/>
              </p:ext>
            </p:extLst>
          </p:nvPr>
        </p:nvGraphicFramePr>
        <p:xfrm>
          <a:off x="513347" y="1395663"/>
          <a:ext cx="11133222" cy="474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37EF946A-BCC3-4B5D-923D-70965856AAF7}"/>
              </a:ext>
            </a:extLst>
          </p:cNvPr>
          <p:cNvSpPr txBox="1"/>
          <p:nvPr/>
        </p:nvSpPr>
        <p:spPr>
          <a:xfrm>
            <a:off x="657726" y="465221"/>
            <a:ext cx="10571748" cy="725711"/>
          </a:xfrm>
          <a:prstGeom prst="rect">
            <a:avLst/>
          </a:prstGeom>
          <a:noFill/>
        </p:spPr>
        <p:txBody>
          <a:bodyPr wrap="square" rtlCol="0">
            <a:spAutoFit/>
          </a:bodyPr>
          <a:lstStyle/>
          <a:p>
            <a:pPr defTabSz="914400">
              <a:lnSpc>
                <a:spcPct val="85000"/>
              </a:lnSpc>
              <a:spcBef>
                <a:spcPct val="0"/>
              </a:spcBef>
            </a:pPr>
            <a:r>
              <a:rPr lang="en-US" sz="4800" spc="-50" dirty="0">
                <a:latin typeface="+mj-lt"/>
                <a:ea typeface="+mj-ea"/>
                <a:cs typeface="+mj-cs"/>
              </a:rPr>
              <a:t>PROJECT LIFECYCLE </a:t>
            </a:r>
          </a:p>
        </p:txBody>
      </p:sp>
    </p:spTree>
    <p:extLst>
      <p:ext uri="{BB962C8B-B14F-4D97-AF65-F5344CB8AC3E}">
        <p14:creationId xmlns:p14="http://schemas.microsoft.com/office/powerpoint/2010/main" val="25322702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186</TotalTime>
  <Words>581</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Credit One  Default Report </vt:lpstr>
      <vt:lpstr>Introduction</vt:lpstr>
      <vt:lpstr>Goals</vt:lpstr>
      <vt:lpstr>Data collection and management</vt:lpstr>
      <vt:lpstr>Modelling</vt:lpstr>
      <vt:lpstr>Model Evaluation</vt:lpstr>
      <vt:lpstr>Recommendations</vt:lpstr>
      <vt:lpstr>Model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Default Report</dc:title>
  <dc:creator>krishna shah</dc:creator>
  <cp:lastModifiedBy>krishna shah</cp:lastModifiedBy>
  <cp:revision>12</cp:revision>
  <dcterms:created xsi:type="dcterms:W3CDTF">2019-04-04T18:37:41Z</dcterms:created>
  <dcterms:modified xsi:type="dcterms:W3CDTF">2019-04-04T21:43:46Z</dcterms:modified>
</cp:coreProperties>
</file>