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389" r:id="rId5"/>
    <p:sldId id="257" r:id="rId6"/>
    <p:sldId id="317" r:id="rId7"/>
    <p:sldId id="391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>
                <a:highlight>
                  <a:srgbClr val="800080"/>
                </a:highligh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65806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Business Problem:</a:t>
            </a:r>
          </a:p>
          <a:p>
            <a:pPr marL="0" indent="0"/>
            <a:r>
              <a:rPr lang="en-US" dirty="0"/>
              <a:t>Netflix Company wants to find out which movies/shows has to be produced more to attract customers and increase the sales.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sz="2400" dirty="0">
                <a:highlight>
                  <a:srgbClr val="800080"/>
                </a:highlight>
              </a:rPr>
              <a:t>Solution Expected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The insights from a given data to target the audience and increase the sales or subscriptions based on the Type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1" y="4217532"/>
            <a:ext cx="4902200" cy="1875293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38C30B8-C314-2E3F-9E66-F504D60B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88415"/>
            <a:ext cx="5612294" cy="3383991"/>
          </a:xfrm>
          <a:prstGeom prst="rect">
            <a:avLst/>
          </a:prstGeom>
        </p:spPr>
      </p:pic>
      <p:pic>
        <p:nvPicPr>
          <p:cNvPr id="9" name="Picture 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033CAA6C-5369-F84E-3EAC-12394A9E5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537730"/>
            <a:ext cx="5612294" cy="3157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009E11-E8E4-6819-A808-F8A0BC5FA8CF}"/>
              </a:ext>
            </a:extLst>
          </p:cNvPr>
          <p:cNvSpPr txBox="1"/>
          <p:nvPr/>
        </p:nvSpPr>
        <p:spPr>
          <a:xfrm>
            <a:off x="6746033" y="1096217"/>
            <a:ext cx="4404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was collected from </a:t>
            </a:r>
            <a:r>
              <a:rPr lang="en-US" dirty="0" err="1"/>
              <a:t>Netfix</a:t>
            </a:r>
            <a:r>
              <a:rPr lang="en-US" dirty="0"/>
              <a:t> data set for a period of 20 years and the analysis was done on the </a:t>
            </a:r>
            <a:r>
              <a:rPr lang="en-US" dirty="0" err="1"/>
              <a:t>region,Type,genre</a:t>
            </a:r>
            <a:r>
              <a:rPr lang="en-US" dirty="0"/>
              <a:t> and many other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393117"/>
          </a:xfrm>
        </p:spPr>
        <p:txBody>
          <a:bodyPr/>
          <a:lstStyle/>
          <a:p>
            <a:r>
              <a:rPr lang="en-US" sz="2800" dirty="0">
                <a:highlight>
                  <a:srgbClr val="800080"/>
                </a:highlight>
              </a:rPr>
              <a:t>Insights and recommendations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942391"/>
            <a:ext cx="6360305" cy="5271797"/>
          </a:xfrm>
        </p:spPr>
        <p:txBody>
          <a:bodyPr/>
          <a:lstStyle/>
          <a:p>
            <a:r>
              <a:rPr lang="en-US" dirty="0"/>
              <a:t>1.Netflix has more Movies than Tv Shows</a:t>
            </a:r>
          </a:p>
          <a:p>
            <a:r>
              <a:rPr lang="en-US" dirty="0"/>
              <a:t>2.Most number of Tv Shows are produced By United States Followed by India at the Second Place.</a:t>
            </a:r>
          </a:p>
          <a:p>
            <a:r>
              <a:rPr lang="en-US" dirty="0"/>
              <a:t>3.Most Movies and tv Shows has been released during 2018</a:t>
            </a:r>
          </a:p>
          <a:p>
            <a:r>
              <a:rPr lang="en-US" dirty="0"/>
              <a:t>4.International Movies and Dramas are most popular in Netflix</a:t>
            </a:r>
          </a:p>
          <a:p>
            <a:r>
              <a:rPr lang="en-US" dirty="0"/>
              <a:t>5. Most of the Shows has a rating of TV-MA which is for Mature Audience</a:t>
            </a:r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14/1/2024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 flipV="1">
            <a:off x="9738359" y="6661099"/>
            <a:ext cx="45719" cy="45719"/>
          </a:xfrm>
        </p:spPr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Presenter: Shaik Meeran Khaleel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27</TotalTime>
  <Words>183</Words>
  <Application>Microsoft Office PowerPoint</Application>
  <PresentationFormat>Widescreen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Introduction</vt:lpstr>
      <vt:lpstr>Solution Expected</vt:lpstr>
      <vt:lpstr>PowerPoint Presentation</vt:lpstr>
      <vt:lpstr>Insights and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Shaik Meeran khaleel</dc:creator>
  <cp:lastModifiedBy>Shaik Meeran</cp:lastModifiedBy>
  <cp:revision>3</cp:revision>
  <dcterms:created xsi:type="dcterms:W3CDTF">2024-01-03T12:46:15Z</dcterms:created>
  <dcterms:modified xsi:type="dcterms:W3CDTF">2024-01-04T06:33:36Z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